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60" r:id="rId4"/>
    <p:sldId id="258" r:id="rId5"/>
    <p:sldId id="259" r:id="rId6"/>
    <p:sldId id="261" r:id="rId7"/>
    <p:sldId id="262" r:id="rId8"/>
    <p:sldId id="271" r:id="rId9"/>
    <p:sldId id="266" r:id="rId10"/>
    <p:sldId id="263" r:id="rId11"/>
    <p:sldId id="265" r:id="rId12"/>
    <p:sldId id="268" r:id="rId13"/>
    <p:sldId id="272" r:id="rId14"/>
    <p:sldId id="278" r:id="rId15"/>
    <p:sldId id="279" r:id="rId16"/>
    <p:sldId id="280" r:id="rId17"/>
    <p:sldId id="28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858" userDrawn="1">
          <p15:clr>
            <a:srgbClr val="A4A3A4"/>
          </p15:clr>
        </p15:guide>
        <p15:guide id="4" pos="1799" userDrawn="1">
          <p15:clr>
            <a:srgbClr val="A4A3A4"/>
          </p15:clr>
        </p15:guide>
        <p15:guide id="5" pos="438" userDrawn="1">
          <p15:clr>
            <a:srgbClr val="A4A3A4"/>
          </p15:clr>
        </p15:guide>
        <p15:guide id="6" pos="7242" userDrawn="1">
          <p15:clr>
            <a:srgbClr val="A4A3A4"/>
          </p15:clr>
        </p15:guide>
        <p15:guide id="7" orient="horz" pos="3929" userDrawn="1">
          <p15:clr>
            <a:srgbClr val="A4A3A4"/>
          </p15:clr>
        </p15:guide>
        <p15:guide id="8" orient="horz" pos="39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E18"/>
    <a:srgbClr val="11FFFF"/>
    <a:srgbClr val="F35120"/>
    <a:srgbClr val="FFC000"/>
    <a:srgbClr val="4AE4F4"/>
    <a:srgbClr val="0F5FF6"/>
    <a:srgbClr val="85756F"/>
    <a:srgbClr val="249A46"/>
    <a:srgbClr val="1673EA"/>
    <a:srgbClr val="2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324" y="312"/>
      </p:cViewPr>
      <p:guideLst>
        <p:guide orient="horz" pos="2160"/>
        <p:guide pos="3840"/>
        <p:guide pos="5858"/>
        <p:guide pos="1799"/>
        <p:guide pos="438"/>
        <p:guide pos="7242"/>
        <p:guide orient="horz" pos="3929"/>
        <p:guide orient="horz" pos="3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solidFill>
                <a:srgbClr val="11FFFF"/>
              </a:solidFill>
            </a:ln>
          </c:spPr>
          <c:dPt>
            <c:idx val="0"/>
            <c:bubble3D val="0"/>
            <c:spPr>
              <a:solidFill>
                <a:srgbClr val="249A46"/>
              </a:solidFill>
              <a:ln w="19050">
                <a:solidFill>
                  <a:srgbClr val="11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459-4BBF-9F80-13BEB61E2E0C}"/>
              </c:ext>
            </c:extLst>
          </c:dPt>
          <c:dPt>
            <c:idx val="1"/>
            <c:bubble3D val="0"/>
            <c:spPr>
              <a:solidFill>
                <a:srgbClr val="0F5FF6"/>
              </a:solidFill>
              <a:ln w="19050">
                <a:solidFill>
                  <a:srgbClr val="11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459-4BBF-9F80-13BEB61E2E0C}"/>
              </c:ext>
            </c:extLst>
          </c:dPt>
          <c:dPt>
            <c:idx val="2"/>
            <c:bubble3D val="0"/>
            <c:spPr>
              <a:solidFill>
                <a:srgbClr val="F35120"/>
              </a:solidFill>
              <a:ln w="19050">
                <a:solidFill>
                  <a:srgbClr val="11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459-4BBF-9F80-13BEB61E2E0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rgbClr val="11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459-4BBF-9F80-13BEB61E2E0C}"/>
              </c:ext>
            </c:extLst>
          </c:dPt>
          <c:dPt>
            <c:idx val="4"/>
            <c:bubble3D val="0"/>
            <c:spPr>
              <a:solidFill>
                <a:srgbClr val="4AE4F4"/>
              </a:solidFill>
              <a:ln w="19050">
                <a:solidFill>
                  <a:srgbClr val="11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D05A-4BB0-A87E-75814E765AC2}"/>
              </c:ext>
            </c:extLst>
          </c:dPt>
          <c:dPt>
            <c:idx val="5"/>
            <c:bubble3D val="0"/>
            <c:spPr>
              <a:solidFill>
                <a:srgbClr val="85756F"/>
              </a:solidFill>
              <a:ln w="19050">
                <a:solidFill>
                  <a:srgbClr val="11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05A-4BB0-A87E-75814E765AC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bg1"/>
                    </a:solidFill>
                    <a:latin typeface="Coda" panose="020B05000000000000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Google</c:v>
                </c:pt>
                <c:pt idx="1">
                  <c:v>IBM</c:v>
                </c:pt>
                <c:pt idx="2">
                  <c:v>Microsoft</c:v>
                </c:pt>
                <c:pt idx="3">
                  <c:v>Amazon</c:v>
                </c:pt>
                <c:pt idx="4">
                  <c:v>Facebook</c:v>
                </c:pt>
                <c:pt idx="5">
                  <c:v>Other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25</c:v>
                </c:pt>
                <c:pt idx="1">
                  <c:v>21</c:v>
                </c:pt>
                <c:pt idx="2">
                  <c:v>13</c:v>
                </c:pt>
                <c:pt idx="3">
                  <c:v>11</c:v>
                </c:pt>
                <c:pt idx="4">
                  <c:v>8</c:v>
                </c:pt>
                <c:pt idx="5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2E-4E22-BB23-7E6D5F89933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8C7DED0-182D-49D6-89B1-57DE003B6A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38592" y="-1692194"/>
            <a:ext cx="6526994" cy="6526994"/>
          </a:xfrm>
          <a:custGeom>
            <a:avLst/>
            <a:gdLst>
              <a:gd name="connsiteX0" fmla="*/ 4892996 w 6526994"/>
              <a:gd name="connsiteY0" fmla="*/ 0 h 6526994"/>
              <a:gd name="connsiteX1" fmla="*/ 6526994 w 6526994"/>
              <a:gd name="connsiteY1" fmla="*/ 1633998 h 6526994"/>
              <a:gd name="connsiteX2" fmla="*/ 1633998 w 6526994"/>
              <a:gd name="connsiteY2" fmla="*/ 6526994 h 6526994"/>
              <a:gd name="connsiteX3" fmla="*/ 0 w 6526994"/>
              <a:gd name="connsiteY3" fmla="*/ 4892996 h 6526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26994" h="6526994">
                <a:moveTo>
                  <a:pt x="4892996" y="0"/>
                </a:moveTo>
                <a:lnTo>
                  <a:pt x="6526994" y="1633998"/>
                </a:lnTo>
                <a:lnTo>
                  <a:pt x="1633998" y="6526994"/>
                </a:lnTo>
                <a:lnTo>
                  <a:pt x="0" y="489299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97545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7D9403DB-3E9B-469C-BD49-4BA62E5F575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71724" y="2530889"/>
            <a:ext cx="1781909" cy="1781909"/>
          </a:xfrm>
          <a:custGeom>
            <a:avLst/>
            <a:gdLst>
              <a:gd name="connsiteX0" fmla="*/ 890954 w 1781909"/>
              <a:gd name="connsiteY0" fmla="*/ 0 h 1781909"/>
              <a:gd name="connsiteX1" fmla="*/ 1781909 w 1781909"/>
              <a:gd name="connsiteY1" fmla="*/ 890954 h 1781909"/>
              <a:gd name="connsiteX2" fmla="*/ 890954 w 1781909"/>
              <a:gd name="connsiteY2" fmla="*/ 1781909 h 1781909"/>
              <a:gd name="connsiteX3" fmla="*/ 0 w 1781909"/>
              <a:gd name="connsiteY3" fmla="*/ 890954 h 1781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1909" h="1781909">
                <a:moveTo>
                  <a:pt x="890954" y="0"/>
                </a:moveTo>
                <a:lnTo>
                  <a:pt x="1781909" y="890954"/>
                </a:lnTo>
                <a:lnTo>
                  <a:pt x="890954" y="1781909"/>
                </a:lnTo>
                <a:lnTo>
                  <a:pt x="0" y="8909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AE966A5-5E57-494F-A781-82319534BB9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99748" y="2530888"/>
            <a:ext cx="1781909" cy="1781909"/>
          </a:xfrm>
          <a:custGeom>
            <a:avLst/>
            <a:gdLst>
              <a:gd name="connsiteX0" fmla="*/ 890954 w 1781909"/>
              <a:gd name="connsiteY0" fmla="*/ 0 h 1781909"/>
              <a:gd name="connsiteX1" fmla="*/ 1781909 w 1781909"/>
              <a:gd name="connsiteY1" fmla="*/ 890954 h 1781909"/>
              <a:gd name="connsiteX2" fmla="*/ 890954 w 1781909"/>
              <a:gd name="connsiteY2" fmla="*/ 1781909 h 1781909"/>
              <a:gd name="connsiteX3" fmla="*/ 0 w 1781909"/>
              <a:gd name="connsiteY3" fmla="*/ 890954 h 1781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1909" h="1781909">
                <a:moveTo>
                  <a:pt x="890954" y="0"/>
                </a:moveTo>
                <a:lnTo>
                  <a:pt x="1781909" y="890954"/>
                </a:lnTo>
                <a:lnTo>
                  <a:pt x="890954" y="1781909"/>
                </a:lnTo>
                <a:lnTo>
                  <a:pt x="0" y="8909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IN" dirty="0"/>
              <a:t>z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73020BF-F771-460C-82EB-9B25CC5758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7773" y="2530888"/>
            <a:ext cx="1779804" cy="1781909"/>
          </a:xfrm>
          <a:custGeom>
            <a:avLst/>
            <a:gdLst>
              <a:gd name="connsiteX0" fmla="*/ 890955 w 1779804"/>
              <a:gd name="connsiteY0" fmla="*/ 0 h 1781909"/>
              <a:gd name="connsiteX1" fmla="*/ 1779804 w 1779804"/>
              <a:gd name="connsiteY1" fmla="*/ 888848 h 1781909"/>
              <a:gd name="connsiteX2" fmla="*/ 1779804 w 1779804"/>
              <a:gd name="connsiteY2" fmla="*/ 893060 h 1781909"/>
              <a:gd name="connsiteX3" fmla="*/ 890955 w 1779804"/>
              <a:gd name="connsiteY3" fmla="*/ 1781909 h 1781909"/>
              <a:gd name="connsiteX4" fmla="*/ 0 w 1779804"/>
              <a:gd name="connsiteY4" fmla="*/ 890954 h 1781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804" h="1781909">
                <a:moveTo>
                  <a:pt x="890955" y="0"/>
                </a:moveTo>
                <a:lnTo>
                  <a:pt x="1779804" y="888848"/>
                </a:lnTo>
                <a:lnTo>
                  <a:pt x="1779804" y="893060"/>
                </a:lnTo>
                <a:lnTo>
                  <a:pt x="890955" y="1781909"/>
                </a:lnTo>
                <a:lnTo>
                  <a:pt x="0" y="8909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0853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C31E3F5-3229-49C3-B91A-DFF3AFDE339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41276" y="3531545"/>
            <a:ext cx="1909451" cy="1909452"/>
          </a:xfrm>
          <a:custGeom>
            <a:avLst/>
            <a:gdLst>
              <a:gd name="connsiteX0" fmla="*/ 954725 w 1909451"/>
              <a:gd name="connsiteY0" fmla="*/ 0 h 1909452"/>
              <a:gd name="connsiteX1" fmla="*/ 1909451 w 1909451"/>
              <a:gd name="connsiteY1" fmla="*/ 954726 h 1909452"/>
              <a:gd name="connsiteX2" fmla="*/ 954725 w 1909451"/>
              <a:gd name="connsiteY2" fmla="*/ 1909452 h 1909452"/>
              <a:gd name="connsiteX3" fmla="*/ 0 w 1909451"/>
              <a:gd name="connsiteY3" fmla="*/ 954726 h 190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9451" h="1909452">
                <a:moveTo>
                  <a:pt x="954725" y="0"/>
                </a:moveTo>
                <a:lnTo>
                  <a:pt x="1909451" y="954726"/>
                </a:lnTo>
                <a:lnTo>
                  <a:pt x="954725" y="1909452"/>
                </a:lnTo>
                <a:lnTo>
                  <a:pt x="0" y="95472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7F1717C-9F93-4CF7-91CB-BC08D7CBE1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41276" y="1417002"/>
            <a:ext cx="1909451" cy="1909452"/>
          </a:xfrm>
          <a:custGeom>
            <a:avLst/>
            <a:gdLst>
              <a:gd name="connsiteX0" fmla="*/ 954725 w 1909451"/>
              <a:gd name="connsiteY0" fmla="*/ 0 h 1909452"/>
              <a:gd name="connsiteX1" fmla="*/ 1909451 w 1909451"/>
              <a:gd name="connsiteY1" fmla="*/ 954726 h 1909452"/>
              <a:gd name="connsiteX2" fmla="*/ 954725 w 1909451"/>
              <a:gd name="connsiteY2" fmla="*/ 1909452 h 1909452"/>
              <a:gd name="connsiteX3" fmla="*/ 0 w 1909451"/>
              <a:gd name="connsiteY3" fmla="*/ 954726 h 190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9451" h="1909452">
                <a:moveTo>
                  <a:pt x="954725" y="0"/>
                </a:moveTo>
                <a:lnTo>
                  <a:pt x="1909451" y="954726"/>
                </a:lnTo>
                <a:lnTo>
                  <a:pt x="954725" y="1909452"/>
                </a:lnTo>
                <a:lnTo>
                  <a:pt x="0" y="95472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D34AE62-3A60-4F56-801C-1D1E38662B3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98686" y="2474272"/>
            <a:ext cx="1909452" cy="1909452"/>
          </a:xfrm>
          <a:custGeom>
            <a:avLst/>
            <a:gdLst>
              <a:gd name="connsiteX0" fmla="*/ 954726 w 1909452"/>
              <a:gd name="connsiteY0" fmla="*/ 0 h 1909452"/>
              <a:gd name="connsiteX1" fmla="*/ 1909452 w 1909452"/>
              <a:gd name="connsiteY1" fmla="*/ 954726 h 1909452"/>
              <a:gd name="connsiteX2" fmla="*/ 954726 w 1909452"/>
              <a:gd name="connsiteY2" fmla="*/ 1909452 h 1909452"/>
              <a:gd name="connsiteX3" fmla="*/ 0 w 1909452"/>
              <a:gd name="connsiteY3" fmla="*/ 954726 h 190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9452" h="1909452">
                <a:moveTo>
                  <a:pt x="954726" y="0"/>
                </a:moveTo>
                <a:lnTo>
                  <a:pt x="1909452" y="954726"/>
                </a:lnTo>
                <a:lnTo>
                  <a:pt x="954726" y="1909452"/>
                </a:lnTo>
                <a:lnTo>
                  <a:pt x="0" y="95472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F99CB08-871C-40DD-8219-F81C09B744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83863" y="2474271"/>
            <a:ext cx="1909451" cy="1909452"/>
          </a:xfrm>
          <a:custGeom>
            <a:avLst/>
            <a:gdLst>
              <a:gd name="connsiteX0" fmla="*/ 954725 w 1909451"/>
              <a:gd name="connsiteY0" fmla="*/ 0 h 1909452"/>
              <a:gd name="connsiteX1" fmla="*/ 1909451 w 1909451"/>
              <a:gd name="connsiteY1" fmla="*/ 954726 h 1909452"/>
              <a:gd name="connsiteX2" fmla="*/ 954725 w 1909451"/>
              <a:gd name="connsiteY2" fmla="*/ 1909452 h 1909452"/>
              <a:gd name="connsiteX3" fmla="*/ 0 w 1909451"/>
              <a:gd name="connsiteY3" fmla="*/ 954726 h 190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9451" h="1909452">
                <a:moveTo>
                  <a:pt x="954725" y="0"/>
                </a:moveTo>
                <a:lnTo>
                  <a:pt x="1909451" y="954726"/>
                </a:lnTo>
                <a:lnTo>
                  <a:pt x="954725" y="1909452"/>
                </a:lnTo>
                <a:lnTo>
                  <a:pt x="0" y="95472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73766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CA4B11D-4853-474E-92C2-505077BBDB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53505" y="529077"/>
            <a:ext cx="8927960" cy="8927961"/>
          </a:xfrm>
          <a:custGeom>
            <a:avLst/>
            <a:gdLst>
              <a:gd name="connsiteX0" fmla="*/ 6981824 w 8927960"/>
              <a:gd name="connsiteY0" fmla="*/ 0 h 8927961"/>
              <a:gd name="connsiteX1" fmla="*/ 8927960 w 8927960"/>
              <a:gd name="connsiteY1" fmla="*/ 1946136 h 8927961"/>
              <a:gd name="connsiteX2" fmla="*/ 1946136 w 8927960"/>
              <a:gd name="connsiteY2" fmla="*/ 8927961 h 8927961"/>
              <a:gd name="connsiteX3" fmla="*/ 0 w 8927960"/>
              <a:gd name="connsiteY3" fmla="*/ 6981825 h 8927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27960" h="8927961">
                <a:moveTo>
                  <a:pt x="6981824" y="0"/>
                </a:moveTo>
                <a:lnTo>
                  <a:pt x="8927960" y="1946136"/>
                </a:lnTo>
                <a:lnTo>
                  <a:pt x="1946136" y="8927961"/>
                </a:lnTo>
                <a:lnTo>
                  <a:pt x="0" y="69818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6AC8ABCB-A130-41A4-8AE0-BD43346138B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85894" y="4461420"/>
            <a:ext cx="4546462" cy="4546462"/>
          </a:xfrm>
          <a:custGeom>
            <a:avLst/>
            <a:gdLst>
              <a:gd name="connsiteX0" fmla="*/ 2600326 w 4546462"/>
              <a:gd name="connsiteY0" fmla="*/ 0 h 4546462"/>
              <a:gd name="connsiteX1" fmla="*/ 4546462 w 4546462"/>
              <a:gd name="connsiteY1" fmla="*/ 1946136 h 4546462"/>
              <a:gd name="connsiteX2" fmla="*/ 1946136 w 4546462"/>
              <a:gd name="connsiteY2" fmla="*/ 4546462 h 4546462"/>
              <a:gd name="connsiteX3" fmla="*/ 0 w 4546462"/>
              <a:gd name="connsiteY3" fmla="*/ 2600326 h 4546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6462" h="4546462">
                <a:moveTo>
                  <a:pt x="2600326" y="0"/>
                </a:moveTo>
                <a:lnTo>
                  <a:pt x="4546462" y="1946136"/>
                </a:lnTo>
                <a:lnTo>
                  <a:pt x="1946136" y="4546462"/>
                </a:lnTo>
                <a:lnTo>
                  <a:pt x="0" y="260032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F7CB30C-AC5E-43EF-96E4-0D23370922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26209" y="-3393492"/>
            <a:ext cx="10919207" cy="10919208"/>
          </a:xfrm>
          <a:custGeom>
            <a:avLst/>
            <a:gdLst>
              <a:gd name="connsiteX0" fmla="*/ 7296149 w 10919207"/>
              <a:gd name="connsiteY0" fmla="*/ 0 h 10919208"/>
              <a:gd name="connsiteX1" fmla="*/ 10919207 w 10919207"/>
              <a:gd name="connsiteY1" fmla="*/ 3623059 h 10919208"/>
              <a:gd name="connsiteX2" fmla="*/ 3623059 w 10919207"/>
              <a:gd name="connsiteY2" fmla="*/ 10919208 h 10919208"/>
              <a:gd name="connsiteX3" fmla="*/ 0 w 10919207"/>
              <a:gd name="connsiteY3" fmla="*/ 7296149 h 10919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19207" h="10919208">
                <a:moveTo>
                  <a:pt x="7296149" y="0"/>
                </a:moveTo>
                <a:lnTo>
                  <a:pt x="10919207" y="3623059"/>
                </a:lnTo>
                <a:lnTo>
                  <a:pt x="3623059" y="10919208"/>
                </a:lnTo>
                <a:lnTo>
                  <a:pt x="0" y="72961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5456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155F22-320B-45FF-AEC9-D6716FDEE5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24B5BD-1654-47DD-89D0-78B90BE8E8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C281C-969F-4EF9-9F17-6FB2757D7B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E42BBB-D234-444C-B4B8-89874E723E35}" type="datetimeFigureOut">
              <a:rPr lang="en-IN" smtClean="0"/>
              <a:t>22-11-2022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94F9C-CC09-4D38-BCA9-A7630F99A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11D068-B5F4-4CD8-82C6-B04F5C3E7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72DD88-01B7-49C8-AC66-49121A2878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9266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46A83-9487-4EB6-8CB2-AD4C3EF5A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38ED3-0025-4F7A-9267-31DD264D0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56656-4618-462B-BCB7-04789B8C9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E7F2F-AABE-4892-8D4C-C67BF5CA2C98}" type="datetimeFigureOut">
              <a:rPr lang="en-GB" smtClean="0"/>
              <a:t>22/11/2022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46534-FB55-49CF-A2B6-E85308227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60703-50BB-4E5C-A126-DEF6F8148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63F60-ACF9-4F7B-8317-B93A3EF1278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6934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10A8125-BBDA-44EE-BCC8-94BAF1AC3E7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78201" y="3305100"/>
            <a:ext cx="5362341" cy="5362340"/>
          </a:xfrm>
          <a:custGeom>
            <a:avLst/>
            <a:gdLst>
              <a:gd name="connsiteX0" fmla="*/ 3656384 w 5362341"/>
              <a:gd name="connsiteY0" fmla="*/ 0 h 5362340"/>
              <a:gd name="connsiteX1" fmla="*/ 5362341 w 5362341"/>
              <a:gd name="connsiteY1" fmla="*/ 1705957 h 5362340"/>
              <a:gd name="connsiteX2" fmla="*/ 1705957 w 5362341"/>
              <a:gd name="connsiteY2" fmla="*/ 5362340 h 5362340"/>
              <a:gd name="connsiteX3" fmla="*/ 0 w 5362341"/>
              <a:gd name="connsiteY3" fmla="*/ 3656384 h 5362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2341" h="5362340">
                <a:moveTo>
                  <a:pt x="3656384" y="0"/>
                </a:moveTo>
                <a:lnTo>
                  <a:pt x="5362341" y="1705957"/>
                </a:lnTo>
                <a:lnTo>
                  <a:pt x="1705957" y="5362340"/>
                </a:lnTo>
                <a:lnTo>
                  <a:pt x="0" y="36563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26B9DB1-A0B2-4FB4-B607-BEEA992FA4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3686627" y="-4438650"/>
            <a:ext cx="12354376" cy="12354652"/>
          </a:xfrm>
          <a:custGeom>
            <a:avLst/>
            <a:gdLst>
              <a:gd name="connsiteX0" fmla="*/ 7965622 w 12354376"/>
              <a:gd name="connsiteY0" fmla="*/ 0 h 12354652"/>
              <a:gd name="connsiteX1" fmla="*/ 7982775 w 12354376"/>
              <a:gd name="connsiteY1" fmla="*/ 0 h 12354652"/>
              <a:gd name="connsiteX2" fmla="*/ 12354376 w 12354376"/>
              <a:gd name="connsiteY2" fmla="*/ 4371602 h 12354652"/>
              <a:gd name="connsiteX3" fmla="*/ 12354376 w 12354376"/>
              <a:gd name="connsiteY3" fmla="*/ 4389306 h 12354652"/>
              <a:gd name="connsiteX4" fmla="*/ 4389030 w 12354376"/>
              <a:gd name="connsiteY4" fmla="*/ 12354652 h 12354652"/>
              <a:gd name="connsiteX5" fmla="*/ 0 w 12354376"/>
              <a:gd name="connsiteY5" fmla="*/ 7965622 h 1235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54376" h="12354652">
                <a:moveTo>
                  <a:pt x="7965622" y="0"/>
                </a:moveTo>
                <a:lnTo>
                  <a:pt x="7982775" y="0"/>
                </a:lnTo>
                <a:lnTo>
                  <a:pt x="12354376" y="4371602"/>
                </a:lnTo>
                <a:lnTo>
                  <a:pt x="12354376" y="4389306"/>
                </a:lnTo>
                <a:lnTo>
                  <a:pt x="4389030" y="12354652"/>
                </a:lnTo>
                <a:lnTo>
                  <a:pt x="0" y="796562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4621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9FF47EF-F8F9-B6D4-6983-5545BB9C21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03814" y="-37558"/>
            <a:ext cx="8964387" cy="6908259"/>
          </a:xfrm>
          <a:custGeom>
            <a:avLst/>
            <a:gdLst>
              <a:gd name="connsiteX0" fmla="*/ 6908259 w 8964387"/>
              <a:gd name="connsiteY0" fmla="*/ 0 h 6908259"/>
              <a:gd name="connsiteX1" fmla="*/ 8964387 w 8964387"/>
              <a:gd name="connsiteY1" fmla="*/ 0 h 6908259"/>
              <a:gd name="connsiteX2" fmla="*/ 8964387 w 8964387"/>
              <a:gd name="connsiteY2" fmla="*/ 6908259 h 6908259"/>
              <a:gd name="connsiteX3" fmla="*/ 0 w 8964387"/>
              <a:gd name="connsiteY3" fmla="*/ 6908259 h 690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4387" h="6908259">
                <a:moveTo>
                  <a:pt x="6908259" y="0"/>
                </a:moveTo>
                <a:lnTo>
                  <a:pt x="8964387" y="0"/>
                </a:lnTo>
                <a:lnTo>
                  <a:pt x="8964387" y="6908259"/>
                </a:lnTo>
                <a:lnTo>
                  <a:pt x="0" y="69082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8417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49FD667-8091-4534-A1FD-7572B633F24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74716" y="2698566"/>
            <a:ext cx="5933609" cy="5933609"/>
          </a:xfrm>
          <a:custGeom>
            <a:avLst/>
            <a:gdLst>
              <a:gd name="connsiteX0" fmla="*/ 4588765 w 5933609"/>
              <a:gd name="connsiteY0" fmla="*/ 0 h 5933609"/>
              <a:gd name="connsiteX1" fmla="*/ 5933609 w 5933609"/>
              <a:gd name="connsiteY1" fmla="*/ 1344844 h 5933609"/>
              <a:gd name="connsiteX2" fmla="*/ 1344843 w 5933609"/>
              <a:gd name="connsiteY2" fmla="*/ 5933609 h 5933609"/>
              <a:gd name="connsiteX3" fmla="*/ 0 w 5933609"/>
              <a:gd name="connsiteY3" fmla="*/ 4588766 h 593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3609" h="5933609">
                <a:moveTo>
                  <a:pt x="4588765" y="0"/>
                </a:moveTo>
                <a:lnTo>
                  <a:pt x="5933609" y="1344844"/>
                </a:lnTo>
                <a:lnTo>
                  <a:pt x="1344843" y="5933609"/>
                </a:lnTo>
                <a:lnTo>
                  <a:pt x="0" y="458876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74A9E37-507A-42A3-AE61-D6E2392383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59048" y="-74952"/>
            <a:ext cx="8454092" cy="8454092"/>
          </a:xfrm>
          <a:custGeom>
            <a:avLst/>
            <a:gdLst>
              <a:gd name="connsiteX0" fmla="*/ 7109248 w 8454092"/>
              <a:gd name="connsiteY0" fmla="*/ 0 h 8454092"/>
              <a:gd name="connsiteX1" fmla="*/ 8454092 w 8454092"/>
              <a:gd name="connsiteY1" fmla="*/ 1344843 h 8454092"/>
              <a:gd name="connsiteX2" fmla="*/ 1344844 w 8454092"/>
              <a:gd name="connsiteY2" fmla="*/ 8454092 h 8454092"/>
              <a:gd name="connsiteX3" fmla="*/ 0 w 8454092"/>
              <a:gd name="connsiteY3" fmla="*/ 7109248 h 8454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54092" h="8454092">
                <a:moveTo>
                  <a:pt x="7109248" y="0"/>
                </a:moveTo>
                <a:lnTo>
                  <a:pt x="8454092" y="1344843"/>
                </a:lnTo>
                <a:lnTo>
                  <a:pt x="1344844" y="8454092"/>
                </a:lnTo>
                <a:lnTo>
                  <a:pt x="0" y="710924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2467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B029965-B44B-4B75-916D-2DB734A50B5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2081264" y="-2293105"/>
            <a:ext cx="6189370" cy="6189370"/>
          </a:xfrm>
          <a:custGeom>
            <a:avLst/>
            <a:gdLst>
              <a:gd name="connsiteX0" fmla="*/ 4243234 w 6189370"/>
              <a:gd name="connsiteY0" fmla="*/ 0 h 6189370"/>
              <a:gd name="connsiteX1" fmla="*/ 6189370 w 6189370"/>
              <a:gd name="connsiteY1" fmla="*/ 1946136 h 6189370"/>
              <a:gd name="connsiteX2" fmla="*/ 1946136 w 6189370"/>
              <a:gd name="connsiteY2" fmla="*/ 6189370 h 6189370"/>
              <a:gd name="connsiteX3" fmla="*/ 0 w 6189370"/>
              <a:gd name="connsiteY3" fmla="*/ 4243234 h 6189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89370" h="6189370">
                <a:moveTo>
                  <a:pt x="4243234" y="0"/>
                </a:moveTo>
                <a:lnTo>
                  <a:pt x="6189370" y="1946136"/>
                </a:lnTo>
                <a:lnTo>
                  <a:pt x="1946136" y="6189370"/>
                </a:lnTo>
                <a:lnTo>
                  <a:pt x="0" y="42432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3EFB84D-FC9C-4C8A-808C-41BD778E746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779144" y="-2264918"/>
            <a:ext cx="9728061" cy="9728061"/>
          </a:xfrm>
          <a:custGeom>
            <a:avLst/>
            <a:gdLst>
              <a:gd name="connsiteX0" fmla="*/ 7781925 w 9728061"/>
              <a:gd name="connsiteY0" fmla="*/ 0 h 9728061"/>
              <a:gd name="connsiteX1" fmla="*/ 9728061 w 9728061"/>
              <a:gd name="connsiteY1" fmla="*/ 1946136 h 9728061"/>
              <a:gd name="connsiteX2" fmla="*/ 1946136 w 9728061"/>
              <a:gd name="connsiteY2" fmla="*/ 9728061 h 9728061"/>
              <a:gd name="connsiteX3" fmla="*/ 0 w 9728061"/>
              <a:gd name="connsiteY3" fmla="*/ 7781925 h 972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28061" h="9728061">
                <a:moveTo>
                  <a:pt x="7781925" y="0"/>
                </a:moveTo>
                <a:lnTo>
                  <a:pt x="9728061" y="1946136"/>
                </a:lnTo>
                <a:lnTo>
                  <a:pt x="1946136" y="9728061"/>
                </a:lnTo>
                <a:lnTo>
                  <a:pt x="0" y="77819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15C2FEC-F480-48F6-8D63-1735DE228B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4896" y="-2053818"/>
            <a:ext cx="11106150" cy="11106150"/>
          </a:xfrm>
          <a:custGeom>
            <a:avLst/>
            <a:gdLst>
              <a:gd name="connsiteX0" fmla="*/ 9160014 w 11106150"/>
              <a:gd name="connsiteY0" fmla="*/ 0 h 11106150"/>
              <a:gd name="connsiteX1" fmla="*/ 11106150 w 11106150"/>
              <a:gd name="connsiteY1" fmla="*/ 1946136 h 11106150"/>
              <a:gd name="connsiteX2" fmla="*/ 1946136 w 11106150"/>
              <a:gd name="connsiteY2" fmla="*/ 11106150 h 11106150"/>
              <a:gd name="connsiteX3" fmla="*/ 0 w 11106150"/>
              <a:gd name="connsiteY3" fmla="*/ 9160014 h 111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06150" h="11106150">
                <a:moveTo>
                  <a:pt x="9160014" y="0"/>
                </a:moveTo>
                <a:lnTo>
                  <a:pt x="11106150" y="1946136"/>
                </a:lnTo>
                <a:lnTo>
                  <a:pt x="1946136" y="11106150"/>
                </a:lnTo>
                <a:lnTo>
                  <a:pt x="0" y="91600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8885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87036FF-F126-4B18-91C5-61B9AC935B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58027" y="2051842"/>
            <a:ext cx="6527646" cy="6527646"/>
          </a:xfrm>
          <a:custGeom>
            <a:avLst/>
            <a:gdLst>
              <a:gd name="connsiteX0" fmla="*/ 4893648 w 6527646"/>
              <a:gd name="connsiteY0" fmla="*/ 0 h 6527646"/>
              <a:gd name="connsiteX1" fmla="*/ 6527646 w 6527646"/>
              <a:gd name="connsiteY1" fmla="*/ 1633998 h 6527646"/>
              <a:gd name="connsiteX2" fmla="*/ 1633998 w 6527646"/>
              <a:gd name="connsiteY2" fmla="*/ 6527646 h 6527646"/>
              <a:gd name="connsiteX3" fmla="*/ 0 w 6527646"/>
              <a:gd name="connsiteY3" fmla="*/ 4893649 h 6527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27646" h="6527646">
                <a:moveTo>
                  <a:pt x="4893648" y="0"/>
                </a:moveTo>
                <a:lnTo>
                  <a:pt x="6527646" y="1633998"/>
                </a:lnTo>
                <a:lnTo>
                  <a:pt x="1633998" y="6527646"/>
                </a:lnTo>
                <a:lnTo>
                  <a:pt x="0" y="48936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4453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37E6A3B-3B66-4A82-907B-2D6040D2DF2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76083" y="1735664"/>
            <a:ext cx="4037513" cy="4037513"/>
          </a:xfrm>
          <a:custGeom>
            <a:avLst/>
            <a:gdLst>
              <a:gd name="connsiteX0" fmla="*/ 2774406 w 4037513"/>
              <a:gd name="connsiteY0" fmla="*/ 0 h 4037513"/>
              <a:gd name="connsiteX1" fmla="*/ 4037513 w 4037513"/>
              <a:gd name="connsiteY1" fmla="*/ 1263107 h 4037513"/>
              <a:gd name="connsiteX2" fmla="*/ 1263107 w 4037513"/>
              <a:gd name="connsiteY2" fmla="*/ 4037513 h 4037513"/>
              <a:gd name="connsiteX3" fmla="*/ 0 w 4037513"/>
              <a:gd name="connsiteY3" fmla="*/ 2774406 h 403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7513" h="4037513">
                <a:moveTo>
                  <a:pt x="2774406" y="0"/>
                </a:moveTo>
                <a:lnTo>
                  <a:pt x="4037513" y="1263107"/>
                </a:lnTo>
                <a:lnTo>
                  <a:pt x="1263107" y="4037513"/>
                </a:lnTo>
                <a:lnTo>
                  <a:pt x="0" y="277440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103363C-FB9E-4CFC-8253-B48B74B6AE8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10384" y="1735664"/>
            <a:ext cx="4037513" cy="4037513"/>
          </a:xfrm>
          <a:custGeom>
            <a:avLst/>
            <a:gdLst>
              <a:gd name="connsiteX0" fmla="*/ 2774406 w 4037513"/>
              <a:gd name="connsiteY0" fmla="*/ 0 h 4037513"/>
              <a:gd name="connsiteX1" fmla="*/ 4037513 w 4037513"/>
              <a:gd name="connsiteY1" fmla="*/ 1263107 h 4037513"/>
              <a:gd name="connsiteX2" fmla="*/ 1263107 w 4037513"/>
              <a:gd name="connsiteY2" fmla="*/ 4037513 h 4037513"/>
              <a:gd name="connsiteX3" fmla="*/ 0 w 4037513"/>
              <a:gd name="connsiteY3" fmla="*/ 2774406 h 403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7513" h="4037513">
                <a:moveTo>
                  <a:pt x="2774406" y="0"/>
                </a:moveTo>
                <a:lnTo>
                  <a:pt x="4037513" y="1263107"/>
                </a:lnTo>
                <a:lnTo>
                  <a:pt x="1263107" y="4037513"/>
                </a:lnTo>
                <a:lnTo>
                  <a:pt x="0" y="277440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26193F5-65E9-4449-96EA-5839270B0C5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544687" y="1735665"/>
            <a:ext cx="4037513" cy="4037513"/>
          </a:xfrm>
          <a:custGeom>
            <a:avLst/>
            <a:gdLst>
              <a:gd name="connsiteX0" fmla="*/ 2774406 w 4037513"/>
              <a:gd name="connsiteY0" fmla="*/ 0 h 4037513"/>
              <a:gd name="connsiteX1" fmla="*/ 4037513 w 4037513"/>
              <a:gd name="connsiteY1" fmla="*/ 1263107 h 4037513"/>
              <a:gd name="connsiteX2" fmla="*/ 1263107 w 4037513"/>
              <a:gd name="connsiteY2" fmla="*/ 4037513 h 4037513"/>
              <a:gd name="connsiteX3" fmla="*/ 0 w 4037513"/>
              <a:gd name="connsiteY3" fmla="*/ 2774406 h 403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7513" h="4037513">
                <a:moveTo>
                  <a:pt x="2774406" y="0"/>
                </a:moveTo>
                <a:lnTo>
                  <a:pt x="4037513" y="1263107"/>
                </a:lnTo>
                <a:lnTo>
                  <a:pt x="1263107" y="4037513"/>
                </a:lnTo>
                <a:lnTo>
                  <a:pt x="0" y="277440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7438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8FC487B-85EE-4BEF-AE8C-82BD8B059BD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044228" y="4762500"/>
            <a:ext cx="3351095" cy="3351096"/>
          </a:xfrm>
          <a:custGeom>
            <a:avLst/>
            <a:gdLst>
              <a:gd name="connsiteX0" fmla="*/ 2357321 w 3351095"/>
              <a:gd name="connsiteY0" fmla="*/ 0 h 3351096"/>
              <a:gd name="connsiteX1" fmla="*/ 3351095 w 3351095"/>
              <a:gd name="connsiteY1" fmla="*/ 993775 h 3351096"/>
              <a:gd name="connsiteX2" fmla="*/ 993774 w 3351095"/>
              <a:gd name="connsiteY2" fmla="*/ 3351096 h 3351096"/>
              <a:gd name="connsiteX3" fmla="*/ 0 w 3351095"/>
              <a:gd name="connsiteY3" fmla="*/ 2357322 h 3351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1095" h="3351096">
                <a:moveTo>
                  <a:pt x="2357321" y="0"/>
                </a:moveTo>
                <a:lnTo>
                  <a:pt x="3351095" y="993775"/>
                </a:lnTo>
                <a:lnTo>
                  <a:pt x="993774" y="3351096"/>
                </a:lnTo>
                <a:lnTo>
                  <a:pt x="0" y="235732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073D517-AE0B-49C2-812C-A19623C8D13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4132514" y="-219076"/>
            <a:ext cx="8782554" cy="8782555"/>
          </a:xfrm>
          <a:custGeom>
            <a:avLst/>
            <a:gdLst>
              <a:gd name="connsiteX0" fmla="*/ 3189539 w 8782554"/>
              <a:gd name="connsiteY0" fmla="*/ 0 h 8782555"/>
              <a:gd name="connsiteX1" fmla="*/ 8782554 w 8782554"/>
              <a:gd name="connsiteY1" fmla="*/ 5593015 h 8782555"/>
              <a:gd name="connsiteX2" fmla="*/ 5593014 w 8782554"/>
              <a:gd name="connsiteY2" fmla="*/ 8782555 h 8782555"/>
              <a:gd name="connsiteX3" fmla="*/ 0 w 8782554"/>
              <a:gd name="connsiteY3" fmla="*/ 3189541 h 8782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82554" h="8782555">
                <a:moveTo>
                  <a:pt x="3189539" y="0"/>
                </a:moveTo>
                <a:lnTo>
                  <a:pt x="8782554" y="5593015"/>
                </a:lnTo>
                <a:lnTo>
                  <a:pt x="5593014" y="8782555"/>
                </a:lnTo>
                <a:lnTo>
                  <a:pt x="0" y="31895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DCCF1EB-0984-48A1-BD2D-F2B51580E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4714" y="-5522127"/>
            <a:ext cx="10695770" cy="10695771"/>
          </a:xfrm>
          <a:custGeom>
            <a:avLst/>
            <a:gdLst>
              <a:gd name="connsiteX0" fmla="*/ 5548643 w 10695770"/>
              <a:gd name="connsiteY0" fmla="*/ 0 h 10695771"/>
              <a:gd name="connsiteX1" fmla="*/ 10695770 w 10695770"/>
              <a:gd name="connsiteY1" fmla="*/ 5147128 h 10695771"/>
              <a:gd name="connsiteX2" fmla="*/ 5147128 w 10695770"/>
              <a:gd name="connsiteY2" fmla="*/ 10695771 h 10695771"/>
              <a:gd name="connsiteX3" fmla="*/ 0 w 10695770"/>
              <a:gd name="connsiteY3" fmla="*/ 5548643 h 10695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95770" h="10695771">
                <a:moveTo>
                  <a:pt x="5548643" y="0"/>
                </a:moveTo>
                <a:lnTo>
                  <a:pt x="10695770" y="5147128"/>
                </a:lnTo>
                <a:lnTo>
                  <a:pt x="5147128" y="10695771"/>
                </a:lnTo>
                <a:lnTo>
                  <a:pt x="0" y="55486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3523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0F064FB-D142-482E-9EE1-26C74F33A6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3122" y="-1692193"/>
            <a:ext cx="10372464" cy="10372463"/>
          </a:xfrm>
          <a:custGeom>
            <a:avLst/>
            <a:gdLst>
              <a:gd name="connsiteX0" fmla="*/ 8738466 w 10372464"/>
              <a:gd name="connsiteY0" fmla="*/ 0 h 10372463"/>
              <a:gd name="connsiteX1" fmla="*/ 10372464 w 10372464"/>
              <a:gd name="connsiteY1" fmla="*/ 1633998 h 10372463"/>
              <a:gd name="connsiteX2" fmla="*/ 1633998 w 10372464"/>
              <a:gd name="connsiteY2" fmla="*/ 10372463 h 10372463"/>
              <a:gd name="connsiteX3" fmla="*/ 0 w 10372464"/>
              <a:gd name="connsiteY3" fmla="*/ 8738466 h 10372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72464" h="10372463">
                <a:moveTo>
                  <a:pt x="8738466" y="0"/>
                </a:moveTo>
                <a:lnTo>
                  <a:pt x="10372464" y="1633998"/>
                </a:lnTo>
                <a:lnTo>
                  <a:pt x="1633998" y="10372463"/>
                </a:lnTo>
                <a:lnTo>
                  <a:pt x="0" y="873846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5899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4F8B1CC4-D217-11D5-36F0-B69CF05B7BF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94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.jpg"/><Relationship Id="rId4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slidechef.net/" TargetMode="Externa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10E0D8-6D13-4FBE-AB8A-69ABB5453F58}"/>
              </a:ext>
            </a:extLst>
          </p:cNvPr>
          <p:cNvSpPr txBox="1"/>
          <p:nvPr/>
        </p:nvSpPr>
        <p:spPr>
          <a:xfrm>
            <a:off x="1881051" y="2743480"/>
            <a:ext cx="84298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solidFill>
                  <a:schemeClr val="bg1"/>
                </a:solidFill>
                <a:latin typeface="Coda" panose="020B0500000000000004" pitchFamily="34" charset="0"/>
                <a:cs typeface="Heebo Medium" pitchFamily="2" charset="-79"/>
              </a:rPr>
              <a:t>Artificial Intelligence</a:t>
            </a:r>
            <a:endParaRPr lang="en-IN" sz="2800" dirty="0">
              <a:solidFill>
                <a:schemeClr val="bg1"/>
              </a:solidFill>
              <a:latin typeface="Coda" panose="020B0500000000000004" pitchFamily="34" charset="0"/>
              <a:cs typeface="Heebo Medium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641C3F-35AA-8777-8DB9-5286B387027E}"/>
              </a:ext>
            </a:extLst>
          </p:cNvPr>
          <p:cNvSpPr txBox="1"/>
          <p:nvPr/>
        </p:nvSpPr>
        <p:spPr>
          <a:xfrm>
            <a:off x="2995749" y="3745187"/>
            <a:ext cx="6200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Coda" panose="020B0500000000000004" pitchFamily="34" charset="0"/>
                <a:cs typeface="Heebo Medium" pitchFamily="2" charset="-79"/>
              </a:rPr>
              <a:t>P  R  E  S  E  N  T  A  T  I  O  N     T  E  M  P  L  A  T  E</a:t>
            </a:r>
            <a:endParaRPr lang="en-IN" sz="800" dirty="0">
              <a:solidFill>
                <a:schemeClr val="bg1"/>
              </a:solidFill>
              <a:latin typeface="Coda" panose="020B0500000000000004" pitchFamily="34" charset="0"/>
              <a:cs typeface="Heebo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65363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D95DDDC-E253-4A63-A218-08BABF11BA5A}"/>
              </a:ext>
            </a:extLst>
          </p:cNvPr>
          <p:cNvSpPr/>
          <p:nvPr/>
        </p:nvSpPr>
        <p:spPr>
          <a:xfrm rot="2700000">
            <a:off x="7872218" y="142836"/>
            <a:ext cx="5436745" cy="10354521"/>
          </a:xfrm>
          <a:prstGeom prst="rect">
            <a:avLst/>
          </a:prstGeom>
          <a:solidFill>
            <a:schemeClr val="bg1">
              <a:lumMod val="95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B5DECE-C9A5-4ECA-ADF8-F67E95F1DC16}"/>
              </a:ext>
            </a:extLst>
          </p:cNvPr>
          <p:cNvSpPr/>
          <p:nvPr/>
        </p:nvSpPr>
        <p:spPr>
          <a:xfrm rot="2700000" flipV="1">
            <a:off x="-510350" y="-918353"/>
            <a:ext cx="1290812" cy="2280985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B4592-DB88-4816-8B29-FC6EA08D0E61}"/>
              </a:ext>
            </a:extLst>
          </p:cNvPr>
          <p:cNvSpPr txBox="1"/>
          <p:nvPr/>
        </p:nvSpPr>
        <p:spPr>
          <a:xfrm>
            <a:off x="708902" y="653964"/>
            <a:ext cx="5909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chemeClr val="bg1"/>
                </a:solidFill>
                <a:latin typeface="Coda" panose="020B0500000000000004" pitchFamily="34" charset="0"/>
                <a:cs typeface="Heebo Medium" pitchFamily="2" charset="-79"/>
              </a:rPr>
              <a:t>Services</a:t>
            </a:r>
            <a:endParaRPr lang="en-IN" b="1" dirty="0">
              <a:solidFill>
                <a:schemeClr val="bg1"/>
              </a:solidFill>
              <a:latin typeface="Coda" panose="020B0500000000000004" pitchFamily="34" charset="0"/>
              <a:cs typeface="Heebo Medium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1BB7D-0B3C-48E5-B72C-303143B32B1C}"/>
              </a:ext>
            </a:extLst>
          </p:cNvPr>
          <p:cNvSpPr txBox="1"/>
          <p:nvPr/>
        </p:nvSpPr>
        <p:spPr>
          <a:xfrm>
            <a:off x="708902" y="1327740"/>
            <a:ext cx="3174941" cy="996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Lorem ipsum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dolor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sit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amet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consectetur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adipiscing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elit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sed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do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eiusmod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tempor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incididunt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ut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labore et dolore magna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aliqua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Ut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enim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ad minim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veniam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quis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nostrud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exercitation</a:t>
            </a:r>
            <a:endParaRPr lang="en-IN" sz="200" dirty="0">
              <a:solidFill>
                <a:schemeClr val="bg1"/>
              </a:solidFill>
              <a:latin typeface="Coda" panose="020B0500000000000004" pitchFamily="34" charset="0"/>
              <a:cs typeface="Heebo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C2982F-9225-4645-A582-FDFC89888238}"/>
              </a:ext>
            </a:extLst>
          </p:cNvPr>
          <p:cNvSpPr txBox="1"/>
          <p:nvPr/>
        </p:nvSpPr>
        <p:spPr>
          <a:xfrm>
            <a:off x="1353044" y="5385510"/>
            <a:ext cx="1547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600" b="1" dirty="0">
                <a:solidFill>
                  <a:schemeClr val="bg1"/>
                </a:solidFill>
                <a:latin typeface="Coda" panose="020B0500000000000004" pitchFamily="34" charset="0"/>
                <a:cs typeface="Heebo Medium" pitchFamily="2" charset="-79"/>
              </a:rPr>
              <a:t>Service 1</a:t>
            </a:r>
            <a:endParaRPr lang="en-IN" sz="700" b="1" dirty="0">
              <a:solidFill>
                <a:schemeClr val="bg1"/>
              </a:solidFill>
              <a:latin typeface="Coda" panose="020B0500000000000004" pitchFamily="34" charset="0"/>
              <a:cs typeface="Heebo Medium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BC1694-9835-4595-BB27-6E0AD86053EF}"/>
              </a:ext>
            </a:extLst>
          </p:cNvPr>
          <p:cNvSpPr txBox="1"/>
          <p:nvPr/>
        </p:nvSpPr>
        <p:spPr>
          <a:xfrm>
            <a:off x="3985843" y="5385510"/>
            <a:ext cx="1547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600" b="1" dirty="0">
                <a:solidFill>
                  <a:schemeClr val="bg1"/>
                </a:solidFill>
                <a:latin typeface="Coda" panose="020B0500000000000004" pitchFamily="34" charset="0"/>
                <a:cs typeface="Heebo Medium" pitchFamily="2" charset="-79"/>
              </a:rPr>
              <a:t>Service 2</a:t>
            </a:r>
            <a:endParaRPr lang="en-IN" sz="700" b="1" dirty="0">
              <a:solidFill>
                <a:schemeClr val="bg1"/>
              </a:solidFill>
              <a:latin typeface="Coda" panose="020B0500000000000004" pitchFamily="34" charset="0"/>
              <a:cs typeface="Heebo Medium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EF4EB0-2B21-4F18-9E8E-985BF5E136D5}"/>
              </a:ext>
            </a:extLst>
          </p:cNvPr>
          <p:cNvSpPr txBox="1"/>
          <p:nvPr/>
        </p:nvSpPr>
        <p:spPr>
          <a:xfrm>
            <a:off x="6628021" y="5385510"/>
            <a:ext cx="1547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600" b="1" dirty="0">
                <a:solidFill>
                  <a:schemeClr val="bg1"/>
                </a:solidFill>
                <a:latin typeface="Coda" panose="020B0500000000000004" pitchFamily="34" charset="0"/>
                <a:cs typeface="Heebo Medium" pitchFamily="2" charset="-79"/>
              </a:rPr>
              <a:t>Service 3</a:t>
            </a:r>
            <a:endParaRPr lang="en-IN" sz="700" b="1" dirty="0">
              <a:solidFill>
                <a:schemeClr val="bg1"/>
              </a:solidFill>
              <a:latin typeface="Coda" panose="020B0500000000000004" pitchFamily="34" charset="0"/>
              <a:cs typeface="Heebo Medium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29E181-FE6C-4591-BB0B-29937BF1ED87}"/>
              </a:ext>
            </a:extLst>
          </p:cNvPr>
          <p:cNvSpPr txBox="1"/>
          <p:nvPr/>
        </p:nvSpPr>
        <p:spPr>
          <a:xfrm>
            <a:off x="1353044" y="5714698"/>
            <a:ext cx="15472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Lorem ipsum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dolor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sit</a:t>
            </a:r>
            <a:endParaRPr lang="en-IN" sz="200" dirty="0">
              <a:solidFill>
                <a:schemeClr val="bg1"/>
              </a:solidFill>
              <a:latin typeface="Coda" panose="020B0500000000000004" pitchFamily="34" charset="0"/>
              <a:cs typeface="Heebo" pitchFamily="2" charset="-79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BC2B2D-0FD9-4DA7-9084-4E1DF268D1DE}"/>
              </a:ext>
            </a:extLst>
          </p:cNvPr>
          <p:cNvSpPr txBox="1"/>
          <p:nvPr/>
        </p:nvSpPr>
        <p:spPr>
          <a:xfrm>
            <a:off x="3985843" y="5714698"/>
            <a:ext cx="15472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Lorem ipsum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dolor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sit</a:t>
            </a:r>
            <a:endParaRPr lang="en-IN" sz="200" dirty="0">
              <a:solidFill>
                <a:schemeClr val="bg1"/>
              </a:solidFill>
              <a:latin typeface="Coda" panose="020B0500000000000004" pitchFamily="34" charset="0"/>
              <a:cs typeface="Heebo" pitchFamily="2" charset="-79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B2B75-F0A7-4A5C-9B10-AD4DCC8F2720}"/>
              </a:ext>
            </a:extLst>
          </p:cNvPr>
          <p:cNvSpPr txBox="1"/>
          <p:nvPr/>
        </p:nvSpPr>
        <p:spPr>
          <a:xfrm>
            <a:off x="6628021" y="5714698"/>
            <a:ext cx="15472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Lorem ipsum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dolor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sit</a:t>
            </a:r>
            <a:endParaRPr lang="en-IN" sz="200" dirty="0">
              <a:solidFill>
                <a:schemeClr val="bg1"/>
              </a:solidFill>
              <a:latin typeface="Coda" panose="020B0500000000000004" pitchFamily="34" charset="0"/>
              <a:cs typeface="Heebo" pitchFamily="2" charset="-79"/>
            </a:endParaRPr>
          </a:p>
        </p:txBody>
      </p:sp>
      <p:pic>
        <p:nvPicPr>
          <p:cNvPr id="21" name="Picture Placeholder 20" descr="A picture containing blur&#10;&#10;Description automatically generated">
            <a:extLst>
              <a:ext uri="{FF2B5EF4-FFF2-40B4-BE49-F238E27FC236}">
                <a16:creationId xmlns:a16="http://schemas.microsoft.com/office/drawing/2014/main" id="{341D38D4-0684-3FB6-86C1-5EFA0DF7A73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0" r="16680"/>
          <a:stretch>
            <a:fillRect/>
          </a:stretch>
        </p:blipFill>
        <p:spPr/>
      </p:pic>
      <p:pic>
        <p:nvPicPr>
          <p:cNvPr id="23" name="Picture Placeholder 22" descr="A picture containing fish&#10;&#10;Description automatically generated">
            <a:extLst>
              <a:ext uri="{FF2B5EF4-FFF2-40B4-BE49-F238E27FC236}">
                <a16:creationId xmlns:a16="http://schemas.microsoft.com/office/drawing/2014/main" id="{107A6BCC-EDF9-7F0F-074E-8A0C27B575F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0" r="16680"/>
          <a:stretch>
            <a:fillRect/>
          </a:stretch>
        </p:blipFill>
        <p:spPr/>
      </p:pic>
      <p:pic>
        <p:nvPicPr>
          <p:cNvPr id="25" name="Picture Placeholder 24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8F4CE533-1152-5B67-30A6-1B4BAC19809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2" r="187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75146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3B740CA-4547-4785-A1C1-BAB10585E3E4}"/>
              </a:ext>
            </a:extLst>
          </p:cNvPr>
          <p:cNvSpPr/>
          <p:nvPr/>
        </p:nvSpPr>
        <p:spPr>
          <a:xfrm>
            <a:off x="7703003" y="0"/>
            <a:ext cx="3222172" cy="6858000"/>
          </a:xfrm>
          <a:prstGeom prst="rect">
            <a:avLst/>
          </a:prstGeom>
          <a:solidFill>
            <a:schemeClr val="bg1">
              <a:lumMod val="95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96E9C7-1B31-4F50-9049-139AB8906764}"/>
              </a:ext>
            </a:extLst>
          </p:cNvPr>
          <p:cNvSpPr/>
          <p:nvPr/>
        </p:nvSpPr>
        <p:spPr>
          <a:xfrm>
            <a:off x="1256889" y="0"/>
            <a:ext cx="3222172" cy="6858000"/>
          </a:xfrm>
          <a:prstGeom prst="rect">
            <a:avLst/>
          </a:prstGeom>
          <a:solidFill>
            <a:schemeClr val="bg1">
              <a:lumMod val="95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947A61-985E-49DB-B884-C2903DCBB91A}"/>
              </a:ext>
            </a:extLst>
          </p:cNvPr>
          <p:cNvSpPr txBox="1"/>
          <p:nvPr/>
        </p:nvSpPr>
        <p:spPr>
          <a:xfrm>
            <a:off x="1573824" y="4731911"/>
            <a:ext cx="2570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Coda" panose="020B0500000000000004" pitchFamily="34" charset="0"/>
                <a:cs typeface="Heebo Medium" pitchFamily="2" charset="-79"/>
              </a:rPr>
              <a:t>Company 1</a:t>
            </a:r>
            <a:endParaRPr lang="en-IN" sz="700" b="1" dirty="0">
              <a:solidFill>
                <a:schemeClr val="bg1"/>
              </a:solidFill>
              <a:latin typeface="Coda" panose="020B0500000000000004" pitchFamily="34" charset="0"/>
              <a:cs typeface="Heebo Medium" pitchFamily="2" charset="-79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AD9C14-67A8-43B4-8381-5F36FF9C1023}"/>
              </a:ext>
            </a:extLst>
          </p:cNvPr>
          <p:cNvSpPr txBox="1"/>
          <p:nvPr/>
        </p:nvSpPr>
        <p:spPr>
          <a:xfrm>
            <a:off x="1488656" y="5016000"/>
            <a:ext cx="2740444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Lorem ipsum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dolor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sit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amet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consectetur at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adipiscing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elit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sed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do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eiusmod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temporumin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incididunt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ut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labore et dolore magna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aliquain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F85114-C9FB-4CDD-A066-1E43086A18D7}"/>
              </a:ext>
            </a:extLst>
          </p:cNvPr>
          <p:cNvSpPr txBox="1"/>
          <p:nvPr/>
        </p:nvSpPr>
        <p:spPr>
          <a:xfrm>
            <a:off x="4809313" y="4731911"/>
            <a:ext cx="2570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Coda" panose="020B0500000000000004" pitchFamily="34" charset="0"/>
                <a:cs typeface="Heebo Medium" pitchFamily="2" charset="-79"/>
              </a:rPr>
              <a:t>Company 2</a:t>
            </a:r>
            <a:endParaRPr lang="en-IN" sz="700" b="1" dirty="0">
              <a:solidFill>
                <a:schemeClr val="bg1"/>
              </a:solidFill>
              <a:latin typeface="Coda" panose="020B0500000000000004" pitchFamily="34" charset="0"/>
              <a:cs typeface="Heebo Medium" pitchFamily="2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4F67D5-79F5-432C-B4A8-6B5698DD435D}"/>
              </a:ext>
            </a:extLst>
          </p:cNvPr>
          <p:cNvSpPr txBox="1"/>
          <p:nvPr/>
        </p:nvSpPr>
        <p:spPr>
          <a:xfrm>
            <a:off x="4724145" y="5016000"/>
            <a:ext cx="2740444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Lorem ipsum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dolor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sit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amet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consectetur at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adipiscing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elit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sed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do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eiusmod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temporumin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incididunt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ut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labore et dolore magna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aliquain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754895-AFD6-4C15-9914-4844D26D5F88}"/>
              </a:ext>
            </a:extLst>
          </p:cNvPr>
          <p:cNvSpPr txBox="1"/>
          <p:nvPr/>
        </p:nvSpPr>
        <p:spPr>
          <a:xfrm>
            <a:off x="8018779" y="4731911"/>
            <a:ext cx="2570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Coda" panose="020B0500000000000004" pitchFamily="34" charset="0"/>
                <a:cs typeface="Heebo Medium" pitchFamily="2" charset="-79"/>
              </a:rPr>
              <a:t>Company 3</a:t>
            </a:r>
            <a:endParaRPr lang="en-IN" sz="700" b="1" dirty="0">
              <a:solidFill>
                <a:schemeClr val="bg1"/>
              </a:solidFill>
              <a:latin typeface="Coda" panose="020B0500000000000004" pitchFamily="34" charset="0"/>
              <a:cs typeface="Heebo Medium" pitchFamily="2" charset="-79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E6507C-8D03-4CFD-BFDD-DCD882201944}"/>
              </a:ext>
            </a:extLst>
          </p:cNvPr>
          <p:cNvSpPr txBox="1"/>
          <p:nvPr/>
        </p:nvSpPr>
        <p:spPr>
          <a:xfrm>
            <a:off x="7933611" y="5016000"/>
            <a:ext cx="2740444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Lorem ipsum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dolor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sit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amet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consectetur at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adipiscing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elit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sed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do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eiusmod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temporumin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incididunt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ut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labore et dolore magna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aliquain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.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45C81C-5AA3-443B-9645-87B1F0F559EF}"/>
              </a:ext>
            </a:extLst>
          </p:cNvPr>
          <p:cNvSpPr txBox="1"/>
          <p:nvPr/>
        </p:nvSpPr>
        <p:spPr>
          <a:xfrm>
            <a:off x="3822701" y="653964"/>
            <a:ext cx="45550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b="1" dirty="0">
                <a:solidFill>
                  <a:schemeClr val="bg1"/>
                </a:solidFill>
                <a:latin typeface="Coda" panose="020B0500000000000004" pitchFamily="34" charset="0"/>
                <a:cs typeface="Heebo Medium" pitchFamily="2" charset="-79"/>
              </a:rPr>
              <a:t>Companies</a:t>
            </a:r>
            <a:endParaRPr lang="en-IN" b="1" dirty="0">
              <a:solidFill>
                <a:schemeClr val="bg1"/>
              </a:solidFill>
              <a:latin typeface="Coda" panose="020B0500000000000004" pitchFamily="34" charset="0"/>
              <a:cs typeface="Heebo Medium" pitchFamily="2" charset="-79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D48EDE-EE75-4294-B27F-FB10830A296E}"/>
              </a:ext>
            </a:extLst>
          </p:cNvPr>
          <p:cNvSpPr txBox="1"/>
          <p:nvPr/>
        </p:nvSpPr>
        <p:spPr>
          <a:xfrm>
            <a:off x="2015010" y="1484961"/>
            <a:ext cx="8170390" cy="534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Lorem ipsum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dolor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sit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amet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consectetur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adipiscing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elit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sed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do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eiusmod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tempor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incididunt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ut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labore et dolore magna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aliqua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Ut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enim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ad minim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veniam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quis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nostrud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exercitation</a:t>
            </a:r>
            <a:endParaRPr lang="en-IN" sz="200" dirty="0">
              <a:solidFill>
                <a:schemeClr val="bg1"/>
              </a:solidFill>
              <a:latin typeface="Coda" panose="020B0500000000000004" pitchFamily="34" charset="0"/>
              <a:cs typeface="Heebo" pitchFamily="2" charset="-79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733DBF0-E18A-163E-7453-831CCB137A4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1724" y="2530889"/>
            <a:ext cx="1781909" cy="1781909"/>
          </a:xfrm>
        </p:spPr>
      </p:pic>
      <p:pic>
        <p:nvPicPr>
          <p:cNvPr id="16" name="Picture Placeholder 15" descr="A picture containing text, clipart, vector graphics, silhouette&#10;&#10;Description automatically generated">
            <a:extLst>
              <a:ext uri="{FF2B5EF4-FFF2-40B4-BE49-F238E27FC236}">
                <a16:creationId xmlns:a16="http://schemas.microsoft.com/office/drawing/2014/main" id="{B8D36ECB-8A63-F836-05A9-246036C7B22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0" name="Picture Placeholder 9" descr="Icon&#10;&#10;Description automatically generated">
            <a:extLst>
              <a:ext uri="{FF2B5EF4-FFF2-40B4-BE49-F238E27FC236}">
                <a16:creationId xmlns:a16="http://schemas.microsoft.com/office/drawing/2014/main" id="{329C438D-300A-DB26-852B-38F9A5EC821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" r="89"/>
          <a:stretch>
            <a:fillRect/>
          </a:stretch>
        </p:blipFill>
        <p:spPr/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47998EC-5A74-4D6B-A2DD-E479D42F3260}"/>
              </a:ext>
            </a:extLst>
          </p:cNvPr>
          <p:cNvSpPr/>
          <p:nvPr/>
        </p:nvSpPr>
        <p:spPr>
          <a:xfrm rot="2700000" flipV="1">
            <a:off x="-510350" y="-918353"/>
            <a:ext cx="1290812" cy="2280985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1D9A4C-FF51-4CA4-A397-A0A06D033E28}"/>
              </a:ext>
            </a:extLst>
          </p:cNvPr>
          <p:cNvSpPr/>
          <p:nvPr/>
        </p:nvSpPr>
        <p:spPr>
          <a:xfrm rot="2700000" flipV="1">
            <a:off x="11370300" y="5660022"/>
            <a:ext cx="1290812" cy="2078855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1926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F3EF72-F2C6-4ABD-B21F-D6020505241F}"/>
              </a:ext>
            </a:extLst>
          </p:cNvPr>
          <p:cNvSpPr/>
          <p:nvPr/>
        </p:nvSpPr>
        <p:spPr>
          <a:xfrm>
            <a:off x="0" y="-269775"/>
            <a:ext cx="6096000" cy="7397550"/>
          </a:xfrm>
          <a:prstGeom prst="rect">
            <a:avLst/>
          </a:prstGeom>
          <a:solidFill>
            <a:schemeClr val="bg1">
              <a:lumMod val="95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5E86CA-9D19-4557-8AA0-CB05CD5EC2F3}"/>
              </a:ext>
            </a:extLst>
          </p:cNvPr>
          <p:cNvSpPr/>
          <p:nvPr/>
        </p:nvSpPr>
        <p:spPr>
          <a:xfrm rot="2700000" flipV="1">
            <a:off x="-510350" y="-918353"/>
            <a:ext cx="1290812" cy="2280985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699FCFB-BBAF-4B1C-9987-E5DBFDC7F8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2549811"/>
              </p:ext>
            </p:extLst>
          </p:nvPr>
        </p:nvGraphicFramePr>
        <p:xfrm>
          <a:off x="5807075" y="1536700"/>
          <a:ext cx="6477000" cy="431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75319A67-A165-EE1A-554C-785A59B1132C}"/>
              </a:ext>
            </a:extLst>
          </p:cNvPr>
          <p:cNvGrpSpPr/>
          <p:nvPr/>
        </p:nvGrpSpPr>
        <p:grpSpPr>
          <a:xfrm>
            <a:off x="695324" y="1760602"/>
            <a:ext cx="5283446" cy="3789298"/>
            <a:chOff x="695324" y="2023173"/>
            <a:chExt cx="5283446" cy="378929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237BF6-B04E-4738-BC17-5032283CC408}"/>
                </a:ext>
              </a:extLst>
            </p:cNvPr>
            <p:cNvSpPr txBox="1"/>
            <p:nvPr/>
          </p:nvSpPr>
          <p:spPr>
            <a:xfrm>
              <a:off x="695324" y="2023173"/>
              <a:ext cx="47910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800" b="1" dirty="0">
                  <a:solidFill>
                    <a:schemeClr val="bg1"/>
                  </a:solidFill>
                  <a:latin typeface="Coda" panose="020B0500000000000004" pitchFamily="34" charset="0"/>
                  <a:cs typeface="Heebo Medium" pitchFamily="2" charset="-79"/>
                </a:rPr>
                <a:t>Market Share</a:t>
              </a:r>
              <a:endParaRPr lang="en-IN" b="1" dirty="0">
                <a:solidFill>
                  <a:schemeClr val="bg1"/>
                </a:solidFill>
                <a:latin typeface="Coda" panose="020B0500000000000004" pitchFamily="34" charset="0"/>
                <a:cs typeface="Heebo Medium" pitchFamily="2" charset="-79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CB19C6-A3E4-4957-90C2-90DCA1516370}"/>
                </a:ext>
              </a:extLst>
            </p:cNvPr>
            <p:cNvSpPr txBox="1"/>
            <p:nvPr/>
          </p:nvSpPr>
          <p:spPr>
            <a:xfrm>
              <a:off x="695326" y="2751247"/>
              <a:ext cx="5283444" cy="996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N" sz="1000" b="0" i="0" dirty="0">
                  <a:solidFill>
                    <a:schemeClr val="bg1"/>
                  </a:solidFill>
                  <a:effectLst/>
                  <a:latin typeface="Coda" panose="020B0500000000000004" pitchFamily="34" charset="0"/>
                  <a:cs typeface="Heebo" pitchFamily="2" charset="-79"/>
                </a:rPr>
                <a:t>Lorem ipsum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Coda" panose="020B0500000000000004" pitchFamily="34" charset="0"/>
                  <a:cs typeface="Heebo" pitchFamily="2" charset="-79"/>
                </a:rPr>
                <a:t>dolor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Coda" panose="020B0500000000000004" pitchFamily="34" charset="0"/>
                  <a:cs typeface="Heebo" pitchFamily="2" charset="-79"/>
                </a:rPr>
                <a:t> sit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Coda" panose="020B0500000000000004" pitchFamily="34" charset="0"/>
                  <a:cs typeface="Heebo" pitchFamily="2" charset="-79"/>
                </a:rPr>
                <a:t>amet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Coda" panose="020B0500000000000004" pitchFamily="34" charset="0"/>
                  <a:cs typeface="Heebo" pitchFamily="2" charset="-79"/>
                </a:rPr>
                <a:t>, consectetur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Coda" panose="020B0500000000000004" pitchFamily="34" charset="0"/>
                  <a:cs typeface="Heebo" pitchFamily="2" charset="-79"/>
                </a:rPr>
                <a:t>adipiscing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Coda" panose="020B0500000000000004" pitchFamily="34" charset="0"/>
                  <a:cs typeface="Heebo" pitchFamily="2" charset="-79"/>
                </a:rPr>
                <a:t>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Coda" panose="020B0500000000000004" pitchFamily="34" charset="0"/>
                  <a:cs typeface="Heebo" pitchFamily="2" charset="-79"/>
                </a:rPr>
                <a:t>elit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Coda" panose="020B0500000000000004" pitchFamily="34" charset="0"/>
                  <a:cs typeface="Heebo" pitchFamily="2" charset="-79"/>
                </a:rPr>
                <a:t>,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Coda" panose="020B0500000000000004" pitchFamily="34" charset="0"/>
                  <a:cs typeface="Heebo" pitchFamily="2" charset="-79"/>
                </a:rPr>
                <a:t>sed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Coda" panose="020B0500000000000004" pitchFamily="34" charset="0"/>
                  <a:cs typeface="Heebo" pitchFamily="2" charset="-79"/>
                </a:rPr>
                <a:t> do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Coda" panose="020B0500000000000004" pitchFamily="34" charset="0"/>
                  <a:cs typeface="Heebo" pitchFamily="2" charset="-79"/>
                </a:rPr>
                <a:t>eiusmod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Coda" panose="020B0500000000000004" pitchFamily="34" charset="0"/>
                  <a:cs typeface="Heebo" pitchFamily="2" charset="-79"/>
                </a:rPr>
                <a:t> tempor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Coda" panose="020B0500000000000004" pitchFamily="34" charset="0"/>
                  <a:cs typeface="Heebo" pitchFamily="2" charset="-79"/>
                </a:rPr>
                <a:t>incididunt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Coda" panose="020B0500000000000004" pitchFamily="34" charset="0"/>
                  <a:cs typeface="Heebo" pitchFamily="2" charset="-79"/>
                </a:rPr>
                <a:t>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Coda" panose="020B0500000000000004" pitchFamily="34" charset="0"/>
                  <a:cs typeface="Heebo" pitchFamily="2" charset="-79"/>
                </a:rPr>
                <a:t>ut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Coda" panose="020B0500000000000004" pitchFamily="34" charset="0"/>
                  <a:cs typeface="Heebo" pitchFamily="2" charset="-79"/>
                </a:rPr>
                <a:t> labore et dolore magna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Coda" panose="020B0500000000000004" pitchFamily="34" charset="0"/>
                  <a:cs typeface="Heebo" pitchFamily="2" charset="-79"/>
                </a:rPr>
                <a:t>aliqua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Coda" panose="020B0500000000000004" pitchFamily="34" charset="0"/>
                  <a:cs typeface="Heebo" pitchFamily="2" charset="-79"/>
                </a:rPr>
                <a:t>. Ut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Coda" panose="020B0500000000000004" pitchFamily="34" charset="0"/>
                  <a:cs typeface="Heebo" pitchFamily="2" charset="-79"/>
                </a:rPr>
                <a:t>enim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Coda" panose="020B0500000000000004" pitchFamily="34" charset="0"/>
                  <a:cs typeface="Heebo" pitchFamily="2" charset="-79"/>
                </a:rPr>
                <a:t> ad dolore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Coda" panose="020B0500000000000004" pitchFamily="34" charset="0"/>
                  <a:cs typeface="Heebo" pitchFamily="2" charset="-79"/>
                </a:rPr>
                <a:t>eu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Coda" panose="020B0500000000000004" pitchFamily="34" charset="0"/>
                  <a:cs typeface="Heebo" pitchFamily="2" charset="-79"/>
                </a:rPr>
                <a:t>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Coda" panose="020B0500000000000004" pitchFamily="34" charset="0"/>
                  <a:cs typeface="Heebo" pitchFamily="2" charset="-79"/>
                </a:rPr>
                <a:t>fugiat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Coda" panose="020B0500000000000004" pitchFamily="34" charset="0"/>
                  <a:cs typeface="Heebo" pitchFamily="2" charset="-79"/>
                </a:rPr>
                <a:t>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Coda" panose="020B0500000000000004" pitchFamily="34" charset="0"/>
                  <a:cs typeface="Heebo" pitchFamily="2" charset="-79"/>
                </a:rPr>
                <a:t>nulla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Coda" panose="020B0500000000000004" pitchFamily="34" charset="0"/>
                  <a:cs typeface="Heebo" pitchFamily="2" charset="-79"/>
                </a:rPr>
                <a:t>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Coda" panose="020B0500000000000004" pitchFamily="34" charset="0"/>
                  <a:cs typeface="Heebo" pitchFamily="2" charset="-79"/>
                </a:rPr>
                <a:t>pariatur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Coda" panose="020B0500000000000004" pitchFamily="34" charset="0"/>
                  <a:cs typeface="Heebo" pitchFamily="2" charset="-79"/>
                </a:rPr>
                <a:t>.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Coda" panose="020B0500000000000004" pitchFamily="34" charset="0"/>
                  <a:cs typeface="Heebo" pitchFamily="2" charset="-79"/>
                </a:rPr>
                <a:t>Excepteur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Coda" panose="020B0500000000000004" pitchFamily="34" charset="0"/>
                  <a:cs typeface="Heebo" pitchFamily="2" charset="-79"/>
                </a:rPr>
                <a:t>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Coda" panose="020B0500000000000004" pitchFamily="34" charset="0"/>
                  <a:cs typeface="Heebo" pitchFamily="2" charset="-79"/>
                </a:rPr>
                <a:t>sint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Coda" panose="020B0500000000000004" pitchFamily="34" charset="0"/>
                  <a:cs typeface="Heebo" pitchFamily="2" charset="-79"/>
                </a:rPr>
                <a:t>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Coda" panose="020B0500000000000004" pitchFamily="34" charset="0"/>
                  <a:cs typeface="Heebo" pitchFamily="2" charset="-79"/>
                </a:rPr>
                <a:t>occaecat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Coda" panose="020B0500000000000004" pitchFamily="34" charset="0"/>
                  <a:cs typeface="Heebo" pitchFamily="2" charset="-79"/>
                </a:rPr>
                <a:t>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Coda" panose="020B0500000000000004" pitchFamily="34" charset="0"/>
                  <a:cs typeface="Heebo" pitchFamily="2" charset="-79"/>
                </a:rPr>
                <a:t>cupidatat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Coda" panose="020B0500000000000004" pitchFamily="34" charset="0"/>
                  <a:cs typeface="Heebo" pitchFamily="2" charset="-79"/>
                </a:rPr>
                <a:t> non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Coda" panose="020B0500000000000004" pitchFamily="34" charset="0"/>
                  <a:cs typeface="Heebo" pitchFamily="2" charset="-79"/>
                </a:rPr>
                <a:t>proident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Coda" panose="020B0500000000000004" pitchFamily="34" charset="0"/>
                  <a:cs typeface="Heebo" pitchFamily="2" charset="-79"/>
                </a:rPr>
                <a:t>, sunt in minim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Coda" panose="020B0500000000000004" pitchFamily="34" charset="0"/>
                  <a:cs typeface="Heebo" pitchFamily="2" charset="-79"/>
                </a:rPr>
                <a:t>veniam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Coda" panose="020B0500000000000004" pitchFamily="34" charset="0"/>
                  <a:cs typeface="Heebo" pitchFamily="2" charset="-79"/>
                </a:rPr>
                <a:t>,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Coda" panose="020B0500000000000004" pitchFamily="34" charset="0"/>
                  <a:cs typeface="Heebo" pitchFamily="2" charset="-79"/>
                </a:rPr>
                <a:t>quis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Coda" panose="020B0500000000000004" pitchFamily="34" charset="0"/>
                  <a:cs typeface="Heebo" pitchFamily="2" charset="-79"/>
                </a:rPr>
                <a:t>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Coda" panose="020B0500000000000004" pitchFamily="34" charset="0"/>
                  <a:cs typeface="Heebo" pitchFamily="2" charset="-79"/>
                </a:rPr>
                <a:t>nostrud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Coda" panose="020B0500000000000004" pitchFamily="34" charset="0"/>
                  <a:cs typeface="Heebo" pitchFamily="2" charset="-79"/>
                </a:rPr>
                <a:t> exercitation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Coda" panose="020B0500000000000004" pitchFamily="34" charset="0"/>
                  <a:cs typeface="Heebo" pitchFamily="2" charset="-79"/>
                </a:rPr>
                <a:t>ullamco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Coda" panose="020B0500000000000004" pitchFamily="34" charset="0"/>
                  <a:cs typeface="Heebo" pitchFamily="2" charset="-79"/>
                </a:rPr>
                <a:t> lab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Coda" panose="020B0500000000000004" pitchFamily="34" charset="0"/>
                  <a:cs typeface="Heebo" pitchFamily="2" charset="-79"/>
                </a:rPr>
                <a:t>oris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Coda" panose="020B0500000000000004" pitchFamily="34" charset="0"/>
                  <a:cs typeface="Heebo" pitchFamily="2" charset="-79"/>
                </a:rPr>
                <a:t> nisi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Coda" panose="020B0500000000000004" pitchFamily="34" charset="0"/>
                  <a:cs typeface="Heebo" pitchFamily="2" charset="-79"/>
                </a:rPr>
                <a:t>ut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Coda" panose="020B0500000000000004" pitchFamily="34" charset="0"/>
                  <a:cs typeface="Heebo" pitchFamily="2" charset="-79"/>
                </a:rPr>
                <a:t>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Coda" panose="020B0500000000000004" pitchFamily="34" charset="0"/>
                  <a:cs typeface="Heebo" pitchFamily="2" charset="-79"/>
                </a:rPr>
                <a:t>aliquip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Coda" panose="020B0500000000000004" pitchFamily="34" charset="0"/>
                  <a:cs typeface="Heebo" pitchFamily="2" charset="-79"/>
                </a:rPr>
                <a:t> ex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Coda" panose="020B0500000000000004" pitchFamily="34" charset="0"/>
                  <a:cs typeface="Heebo" pitchFamily="2" charset="-79"/>
                </a:rPr>
                <a:t>ea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Coda" panose="020B0500000000000004" pitchFamily="34" charset="0"/>
                  <a:cs typeface="Heebo" pitchFamily="2" charset="-79"/>
                </a:rPr>
                <a:t>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Coda" panose="020B0500000000000004" pitchFamily="34" charset="0"/>
                  <a:cs typeface="Heebo" pitchFamily="2" charset="-79"/>
                </a:rPr>
                <a:t>commodo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Coda" panose="020B0500000000000004" pitchFamily="34" charset="0"/>
                  <a:cs typeface="Heebo" pitchFamily="2" charset="-79"/>
                </a:rPr>
                <a:t> </a:t>
              </a:r>
              <a:r>
                <a:rPr lang="en-IN" sz="1000" b="0" i="0" dirty="0" err="1">
                  <a:solidFill>
                    <a:schemeClr val="bg1"/>
                  </a:solidFill>
                  <a:effectLst/>
                  <a:latin typeface="Coda" panose="020B0500000000000004" pitchFamily="34" charset="0"/>
                  <a:cs typeface="Heebo" pitchFamily="2" charset="-79"/>
                </a:rPr>
                <a:t>consequat</a:t>
              </a:r>
              <a:r>
                <a:rPr lang="en-IN" sz="1000" b="0" i="0" dirty="0">
                  <a:solidFill>
                    <a:schemeClr val="bg1"/>
                  </a:solidFill>
                  <a:effectLst/>
                  <a:latin typeface="Coda" panose="020B0500000000000004" pitchFamily="34" charset="0"/>
                  <a:cs typeface="Heebo" pitchFamily="2" charset="-79"/>
                </a:rPr>
                <a:t>.</a:t>
              </a:r>
              <a:endParaRPr lang="en-IN" sz="1000" dirty="0">
                <a:solidFill>
                  <a:schemeClr val="bg1"/>
                </a:solidFill>
                <a:latin typeface="Coda" panose="020B0500000000000004" pitchFamily="34" charset="0"/>
                <a:cs typeface="Heebo" pitchFamily="2" charset="-79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A8FD138-B163-7B5F-180A-2C78E36ADE99}"/>
                </a:ext>
              </a:extLst>
            </p:cNvPr>
            <p:cNvSpPr txBox="1"/>
            <p:nvPr/>
          </p:nvSpPr>
          <p:spPr>
            <a:xfrm>
              <a:off x="916305" y="4016531"/>
              <a:ext cx="20796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Coda" panose="020B0500000000000004" pitchFamily="34" charset="0"/>
                  <a:cs typeface="Heebo Medium" pitchFamily="2" charset="-79"/>
                </a:rPr>
                <a:t>Google</a:t>
              </a:r>
              <a:endParaRPr lang="en-IN" sz="900" b="1" dirty="0">
                <a:solidFill>
                  <a:schemeClr val="bg1"/>
                </a:solidFill>
                <a:latin typeface="Coda" panose="020B0500000000000004" pitchFamily="34" charset="0"/>
                <a:cs typeface="Heebo Medium" pitchFamily="2" charset="-79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E1671D6-1EDE-9D21-A71B-F0106B086561}"/>
                </a:ext>
              </a:extLst>
            </p:cNvPr>
            <p:cNvCxnSpPr/>
            <p:nvPr/>
          </p:nvCxnSpPr>
          <p:spPr>
            <a:xfrm>
              <a:off x="840104" y="3978383"/>
              <a:ext cx="0" cy="440826"/>
            </a:xfrm>
            <a:prstGeom prst="line">
              <a:avLst/>
            </a:prstGeom>
            <a:ln w="50800" cap="rnd">
              <a:solidFill>
                <a:srgbClr val="249A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34CD1B-3038-50D8-C054-FA999091AB20}"/>
                </a:ext>
              </a:extLst>
            </p:cNvPr>
            <p:cNvSpPr txBox="1"/>
            <p:nvPr/>
          </p:nvSpPr>
          <p:spPr>
            <a:xfrm>
              <a:off x="3083883" y="4016531"/>
              <a:ext cx="20796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Coda" panose="020B0500000000000004" pitchFamily="34" charset="0"/>
                  <a:cs typeface="Heebo Medium" pitchFamily="2" charset="-79"/>
                </a:rPr>
                <a:t>IBM</a:t>
              </a:r>
              <a:endParaRPr lang="en-IN" sz="900" b="1" dirty="0">
                <a:solidFill>
                  <a:schemeClr val="bg1"/>
                </a:solidFill>
                <a:latin typeface="Coda" panose="020B0500000000000004" pitchFamily="34" charset="0"/>
                <a:cs typeface="Heebo Medium" pitchFamily="2" charset="-79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A2D9996-A79F-9F98-F247-66D4C6F805D7}"/>
                </a:ext>
              </a:extLst>
            </p:cNvPr>
            <p:cNvCxnSpPr/>
            <p:nvPr/>
          </p:nvCxnSpPr>
          <p:spPr>
            <a:xfrm>
              <a:off x="3007682" y="3978383"/>
              <a:ext cx="0" cy="440826"/>
            </a:xfrm>
            <a:prstGeom prst="line">
              <a:avLst/>
            </a:prstGeom>
            <a:ln w="50800" cap="rnd">
              <a:solidFill>
                <a:srgbClr val="0F5F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1D2AB0-E687-F1F6-8C36-B8B892EDD141}"/>
                </a:ext>
              </a:extLst>
            </p:cNvPr>
            <p:cNvSpPr txBox="1"/>
            <p:nvPr/>
          </p:nvSpPr>
          <p:spPr>
            <a:xfrm>
              <a:off x="916305" y="4716201"/>
              <a:ext cx="20796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Coda" panose="020B0500000000000004" pitchFamily="34" charset="0"/>
                  <a:cs typeface="Heebo Medium" pitchFamily="2" charset="-79"/>
                </a:rPr>
                <a:t>Microsoft</a:t>
              </a:r>
              <a:endParaRPr lang="en-IN" sz="900" b="1" dirty="0">
                <a:solidFill>
                  <a:schemeClr val="bg1"/>
                </a:solidFill>
                <a:latin typeface="Coda" panose="020B0500000000000004" pitchFamily="34" charset="0"/>
                <a:cs typeface="Heebo Medium" pitchFamily="2" charset="-79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653142C-4BBF-D94C-3D5C-26FA64D53CA7}"/>
                </a:ext>
              </a:extLst>
            </p:cNvPr>
            <p:cNvCxnSpPr/>
            <p:nvPr/>
          </p:nvCxnSpPr>
          <p:spPr>
            <a:xfrm>
              <a:off x="840104" y="4678053"/>
              <a:ext cx="0" cy="440826"/>
            </a:xfrm>
            <a:prstGeom prst="line">
              <a:avLst/>
            </a:prstGeom>
            <a:ln w="50800" cap="rnd">
              <a:solidFill>
                <a:srgbClr val="F351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E31842-5D8C-93A1-24DC-2CB304A53127}"/>
                </a:ext>
              </a:extLst>
            </p:cNvPr>
            <p:cNvSpPr txBox="1"/>
            <p:nvPr/>
          </p:nvSpPr>
          <p:spPr>
            <a:xfrm>
              <a:off x="3083883" y="4716201"/>
              <a:ext cx="20796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Coda" panose="020B0500000000000004" pitchFamily="34" charset="0"/>
                  <a:cs typeface="Heebo Medium" pitchFamily="2" charset="-79"/>
                </a:rPr>
                <a:t>Amazon</a:t>
              </a:r>
              <a:endParaRPr lang="en-IN" sz="900" b="1" dirty="0">
                <a:solidFill>
                  <a:schemeClr val="bg1"/>
                </a:solidFill>
                <a:latin typeface="Coda" panose="020B0500000000000004" pitchFamily="34" charset="0"/>
                <a:cs typeface="Heebo Medium" pitchFamily="2" charset="-79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E3E5EF3-921C-F117-9164-579B9CD4CCAD}"/>
                </a:ext>
              </a:extLst>
            </p:cNvPr>
            <p:cNvCxnSpPr/>
            <p:nvPr/>
          </p:nvCxnSpPr>
          <p:spPr>
            <a:xfrm>
              <a:off x="3007682" y="4678053"/>
              <a:ext cx="0" cy="440826"/>
            </a:xfrm>
            <a:prstGeom prst="line">
              <a:avLst/>
            </a:prstGeom>
            <a:ln w="50800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E4F0F5-3539-47DF-9386-F7662CAE4777}"/>
                </a:ext>
              </a:extLst>
            </p:cNvPr>
            <p:cNvSpPr txBox="1"/>
            <p:nvPr/>
          </p:nvSpPr>
          <p:spPr>
            <a:xfrm>
              <a:off x="916305" y="5409793"/>
              <a:ext cx="20796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Coda" panose="020B0500000000000004" pitchFamily="34" charset="0"/>
                  <a:cs typeface="Heebo Medium" pitchFamily="2" charset="-79"/>
                </a:rPr>
                <a:t>Facebook</a:t>
              </a:r>
              <a:endParaRPr lang="en-IN" sz="900" b="1" dirty="0">
                <a:solidFill>
                  <a:schemeClr val="bg1"/>
                </a:solidFill>
                <a:latin typeface="Coda" panose="020B0500000000000004" pitchFamily="34" charset="0"/>
                <a:cs typeface="Heebo Medium" pitchFamily="2" charset="-79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E9C12AA-8E23-DB89-6BC0-D08614B3BD48}"/>
                </a:ext>
              </a:extLst>
            </p:cNvPr>
            <p:cNvCxnSpPr/>
            <p:nvPr/>
          </p:nvCxnSpPr>
          <p:spPr>
            <a:xfrm>
              <a:off x="840104" y="5371645"/>
              <a:ext cx="0" cy="440826"/>
            </a:xfrm>
            <a:prstGeom prst="line">
              <a:avLst/>
            </a:prstGeom>
            <a:ln w="50800" cap="rnd">
              <a:solidFill>
                <a:srgbClr val="4AE4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2F54A70-D5B8-F8E3-342E-4A38E5611951}"/>
                </a:ext>
              </a:extLst>
            </p:cNvPr>
            <p:cNvSpPr txBox="1"/>
            <p:nvPr/>
          </p:nvSpPr>
          <p:spPr>
            <a:xfrm>
              <a:off x="3083883" y="5409793"/>
              <a:ext cx="20796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Coda" panose="020B0500000000000004" pitchFamily="34" charset="0"/>
                  <a:cs typeface="Heebo Medium" pitchFamily="2" charset="-79"/>
                </a:rPr>
                <a:t>Others</a:t>
              </a:r>
              <a:endParaRPr lang="en-IN" sz="900" b="1" dirty="0">
                <a:solidFill>
                  <a:schemeClr val="bg1"/>
                </a:solidFill>
                <a:latin typeface="Coda" panose="020B0500000000000004" pitchFamily="34" charset="0"/>
                <a:cs typeface="Heebo Medium" pitchFamily="2" charset="-79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4FAF560-3C13-7586-8E54-3AD5D8FDDC6F}"/>
                </a:ext>
              </a:extLst>
            </p:cNvPr>
            <p:cNvCxnSpPr/>
            <p:nvPr/>
          </p:nvCxnSpPr>
          <p:spPr>
            <a:xfrm>
              <a:off x="3007682" y="5371645"/>
              <a:ext cx="0" cy="440826"/>
            </a:xfrm>
            <a:prstGeom prst="line">
              <a:avLst/>
            </a:prstGeom>
            <a:ln w="50800" cap="rnd">
              <a:solidFill>
                <a:srgbClr val="8575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2799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C5E1D44-C1CB-47D9-9C09-9F5C39E3F7BF}"/>
              </a:ext>
            </a:extLst>
          </p:cNvPr>
          <p:cNvSpPr txBox="1"/>
          <p:nvPr/>
        </p:nvSpPr>
        <p:spPr>
          <a:xfrm>
            <a:off x="7886141" y="4466141"/>
            <a:ext cx="333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Coda" panose="020B0500000000000004" pitchFamily="34" charset="0"/>
                <a:cs typeface="Heebo Medium" pitchFamily="2" charset="-79"/>
              </a:rPr>
              <a:t>Your text here</a:t>
            </a:r>
            <a:endParaRPr lang="en-IN" sz="800" b="1" dirty="0">
              <a:solidFill>
                <a:schemeClr val="bg1"/>
              </a:solidFill>
              <a:latin typeface="Coda" panose="020B0500000000000004" pitchFamily="34" charset="0"/>
              <a:cs typeface="Heebo Medium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966D75-C570-46E9-BDB3-4CDBE0912AE0}"/>
              </a:ext>
            </a:extLst>
          </p:cNvPr>
          <p:cNvSpPr txBox="1"/>
          <p:nvPr/>
        </p:nvSpPr>
        <p:spPr>
          <a:xfrm>
            <a:off x="7886141" y="4827362"/>
            <a:ext cx="3530004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Lorem ipsum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dolor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sit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amet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consectetur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adipiscing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elit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sed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do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eiusmod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tempor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incididunt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ut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labore et dolore magna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aliqua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. Ut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enim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ad dolore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eu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fugiat</a:t>
            </a:r>
            <a:endParaRPr lang="en-IN" sz="1000" dirty="0">
              <a:solidFill>
                <a:schemeClr val="bg1"/>
              </a:solidFill>
              <a:latin typeface="Coda" panose="020B0500000000000004" pitchFamily="34" charset="0"/>
              <a:cs typeface="Heebo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C30FDE-2F69-4429-9B16-163DDD06610A}"/>
              </a:ext>
            </a:extLst>
          </p:cNvPr>
          <p:cNvSpPr txBox="1"/>
          <p:nvPr/>
        </p:nvSpPr>
        <p:spPr>
          <a:xfrm>
            <a:off x="7886141" y="1899530"/>
            <a:ext cx="333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Coda" panose="020B0500000000000004" pitchFamily="34" charset="0"/>
                <a:cs typeface="Heebo Medium" pitchFamily="2" charset="-79"/>
              </a:rPr>
              <a:t>Your text here</a:t>
            </a:r>
            <a:endParaRPr lang="en-IN" sz="800" b="1" dirty="0">
              <a:solidFill>
                <a:schemeClr val="bg1"/>
              </a:solidFill>
              <a:latin typeface="Coda" panose="020B0500000000000004" pitchFamily="34" charset="0"/>
              <a:cs typeface="Heebo Medium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0A768D-1B1B-45F7-969D-BCE5495AE02E}"/>
              </a:ext>
            </a:extLst>
          </p:cNvPr>
          <p:cNvSpPr txBox="1"/>
          <p:nvPr/>
        </p:nvSpPr>
        <p:spPr>
          <a:xfrm>
            <a:off x="7886141" y="2260751"/>
            <a:ext cx="3530004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Lorem ipsum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dolor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sit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amet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consectetur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adipiscing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elit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sed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do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eiusmod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tempor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incididunt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ut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labore et dolore magna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aliqua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. Ut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enim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ad dolore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eu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fugiat</a:t>
            </a:r>
            <a:endParaRPr lang="en-IN" sz="1000" dirty="0">
              <a:solidFill>
                <a:schemeClr val="bg1"/>
              </a:solidFill>
              <a:latin typeface="Coda" panose="020B0500000000000004" pitchFamily="34" charset="0"/>
              <a:cs typeface="Heebo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BE0E6F-92C6-401A-9836-015FC2F6DA17}"/>
              </a:ext>
            </a:extLst>
          </p:cNvPr>
          <p:cNvSpPr txBox="1"/>
          <p:nvPr/>
        </p:nvSpPr>
        <p:spPr>
          <a:xfrm>
            <a:off x="648943" y="4466141"/>
            <a:ext cx="333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b="1" dirty="0">
                <a:solidFill>
                  <a:schemeClr val="bg1"/>
                </a:solidFill>
                <a:latin typeface="Coda" panose="020B0500000000000004" pitchFamily="34" charset="0"/>
                <a:cs typeface="Heebo Medium" pitchFamily="2" charset="-79"/>
              </a:rPr>
              <a:t>Your text here</a:t>
            </a:r>
            <a:endParaRPr lang="en-IN" sz="800" b="1" dirty="0">
              <a:solidFill>
                <a:schemeClr val="bg1"/>
              </a:solidFill>
              <a:latin typeface="Coda" panose="020B0500000000000004" pitchFamily="34" charset="0"/>
              <a:cs typeface="Heebo Medium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A0EC60-1223-4459-886D-FACA05F5FCD7}"/>
              </a:ext>
            </a:extLst>
          </p:cNvPr>
          <p:cNvSpPr txBox="1"/>
          <p:nvPr/>
        </p:nvSpPr>
        <p:spPr>
          <a:xfrm>
            <a:off x="449514" y="4827362"/>
            <a:ext cx="3530004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Lorem ipsum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dolor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sit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amet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consectetur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adipiscing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elit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sed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do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eiusmod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tempor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incididunt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ut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labore et dolore magna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aliqua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. Ut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enim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ad dolore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eu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fugiat</a:t>
            </a:r>
            <a:endParaRPr lang="en-IN" sz="1000" dirty="0">
              <a:solidFill>
                <a:schemeClr val="bg1"/>
              </a:solidFill>
              <a:latin typeface="Coda" panose="020B0500000000000004" pitchFamily="34" charset="0"/>
              <a:cs typeface="Heebo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3050E3-CEF6-467C-B7BD-673A6D7E0BD6}"/>
              </a:ext>
            </a:extLst>
          </p:cNvPr>
          <p:cNvSpPr txBox="1"/>
          <p:nvPr/>
        </p:nvSpPr>
        <p:spPr>
          <a:xfrm>
            <a:off x="648943" y="1899530"/>
            <a:ext cx="333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b="1" dirty="0">
                <a:solidFill>
                  <a:schemeClr val="bg1"/>
                </a:solidFill>
                <a:latin typeface="Coda" panose="020B0500000000000004" pitchFamily="34" charset="0"/>
                <a:cs typeface="Heebo Medium" pitchFamily="2" charset="-79"/>
              </a:rPr>
              <a:t>Your text here</a:t>
            </a:r>
            <a:endParaRPr lang="en-IN" sz="800" b="1" dirty="0">
              <a:solidFill>
                <a:schemeClr val="bg1"/>
              </a:solidFill>
              <a:latin typeface="Coda" panose="020B0500000000000004" pitchFamily="34" charset="0"/>
              <a:cs typeface="Heebo Medium" pitchFamily="2" charset="-79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4A4CD2-1CA5-49B6-8ACA-10F93FDE8777}"/>
              </a:ext>
            </a:extLst>
          </p:cNvPr>
          <p:cNvSpPr txBox="1"/>
          <p:nvPr/>
        </p:nvSpPr>
        <p:spPr>
          <a:xfrm>
            <a:off x="449514" y="2260751"/>
            <a:ext cx="3530004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Lorem ipsum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dolor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sit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amet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consectetur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adipiscing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elit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sed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do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eiusmod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tempor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incididunt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ut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labore et dolore magna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aliqua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. Ut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enim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ad dolore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eu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fugiat</a:t>
            </a:r>
            <a:endParaRPr lang="en-IN" sz="1000" dirty="0">
              <a:solidFill>
                <a:schemeClr val="bg1"/>
              </a:solidFill>
              <a:latin typeface="Coda" panose="020B0500000000000004" pitchFamily="34" charset="0"/>
              <a:cs typeface="Heebo" pitchFamily="2" charset="-79"/>
            </a:endParaRP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64908BF6-F92D-18F0-A774-3F4D1983248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5141276" y="3531545"/>
            <a:ext cx="1909451" cy="1909452"/>
          </a:xfrm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5F1871A-7391-2431-96C6-511989A2EEA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18" name="Picture Placeholder 17" descr="Background pattern&#10;&#10;Description automatically generated">
            <a:extLst>
              <a:ext uri="{FF2B5EF4-FFF2-40B4-BE49-F238E27FC236}">
                <a16:creationId xmlns:a16="http://schemas.microsoft.com/office/drawing/2014/main" id="{50F62847-80B2-6A83-5B35-2EBD24CF40A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9" r="16639"/>
          <a:stretch>
            <a:fillRect/>
          </a:stretch>
        </p:blipFill>
        <p:spPr/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C13D45A-A171-EB13-1207-D77FF1E5498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r="18750"/>
          <a:stretch/>
        </p:blipFill>
        <p:spPr>
          <a:xfrm>
            <a:off x="6183863" y="2474271"/>
            <a:ext cx="1909451" cy="1909452"/>
          </a:xfrm>
        </p:spPr>
      </p:pic>
    </p:spTree>
    <p:extLst>
      <p:ext uri="{BB962C8B-B14F-4D97-AF65-F5344CB8AC3E}">
        <p14:creationId xmlns:p14="http://schemas.microsoft.com/office/powerpoint/2010/main" val="1777878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26512859-BB5F-4D93-B2D0-B12576111C2E}"/>
              </a:ext>
            </a:extLst>
          </p:cNvPr>
          <p:cNvSpPr/>
          <p:nvPr/>
        </p:nvSpPr>
        <p:spPr>
          <a:xfrm rot="2700000" flipV="1">
            <a:off x="-510350" y="-918353"/>
            <a:ext cx="1290812" cy="2280985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2D0A66E-F024-4BBF-A2DA-49148DECF416}"/>
              </a:ext>
            </a:extLst>
          </p:cNvPr>
          <p:cNvSpPr txBox="1"/>
          <p:nvPr/>
        </p:nvSpPr>
        <p:spPr>
          <a:xfrm>
            <a:off x="695324" y="1069462"/>
            <a:ext cx="4791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chemeClr val="bg1"/>
                </a:solidFill>
                <a:latin typeface="Coda" panose="020B0500000000000004" pitchFamily="34" charset="0"/>
                <a:cs typeface="Heebo Medium" pitchFamily="2" charset="-79"/>
              </a:rPr>
              <a:t>Locations</a:t>
            </a:r>
            <a:endParaRPr lang="en-IN" b="1" dirty="0">
              <a:solidFill>
                <a:schemeClr val="bg1"/>
              </a:solidFill>
              <a:latin typeface="Coda" panose="020B0500000000000004" pitchFamily="34" charset="0"/>
              <a:cs typeface="Heebo Medium" pitchFamily="2" charset="-79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3E65B82-E561-41FD-8F95-47B530A8EB6F}"/>
              </a:ext>
            </a:extLst>
          </p:cNvPr>
          <p:cNvSpPr txBox="1"/>
          <p:nvPr/>
        </p:nvSpPr>
        <p:spPr>
          <a:xfrm>
            <a:off x="695326" y="1836063"/>
            <a:ext cx="4371974" cy="1227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Lorem ipsum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dolor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sit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amet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consectetur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adipiscing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elit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sed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do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eiusmod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tempor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incididunt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ut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labore et dolore magna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aliqua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. Ut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enim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ad dolore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eu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fugiat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nulla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pariatur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.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Excepteur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sint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occaecat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cupidatat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non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proident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sunt in minim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veniam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quis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nostrud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exercitation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ullamco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lab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oris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nisi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ut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aliquip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ex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ea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commodo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consequat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.</a:t>
            </a:r>
            <a:endParaRPr lang="en-IN" sz="1000" dirty="0">
              <a:solidFill>
                <a:schemeClr val="bg1"/>
              </a:solidFill>
              <a:latin typeface="Coda" panose="020B0500000000000004" pitchFamily="34" charset="0"/>
              <a:cs typeface="Heebo" pitchFamily="2" charset="-79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498BBEC-3FE3-47E8-9AD5-6D6862D17DDD}"/>
              </a:ext>
            </a:extLst>
          </p:cNvPr>
          <p:cNvSpPr/>
          <p:nvPr/>
        </p:nvSpPr>
        <p:spPr>
          <a:xfrm rot="2700000">
            <a:off x="843142" y="3924227"/>
            <a:ext cx="232479" cy="232479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11FFFF"/>
              </a:solidFill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A54C481-47CE-4C7A-A124-D22AA82A92E9}"/>
              </a:ext>
            </a:extLst>
          </p:cNvPr>
          <p:cNvSpPr txBox="1"/>
          <p:nvPr/>
        </p:nvSpPr>
        <p:spPr>
          <a:xfrm>
            <a:off x="1247030" y="3871189"/>
            <a:ext cx="3330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Coda" panose="020B0500000000000004" pitchFamily="34" charset="0"/>
                <a:cs typeface="Heebo Medium" pitchFamily="2" charset="-79"/>
              </a:rPr>
              <a:t>Your Text Here</a:t>
            </a:r>
            <a:endParaRPr lang="en-IN" sz="700" b="1" dirty="0">
              <a:solidFill>
                <a:schemeClr val="bg1"/>
              </a:solidFill>
              <a:latin typeface="Coda" panose="020B0500000000000004" pitchFamily="34" charset="0"/>
              <a:cs typeface="Heebo Medium" pitchFamily="2" charset="-79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26B5176-9CF9-42D9-BA90-7BA18F784695}"/>
              </a:ext>
            </a:extLst>
          </p:cNvPr>
          <p:cNvSpPr txBox="1"/>
          <p:nvPr/>
        </p:nvSpPr>
        <p:spPr>
          <a:xfrm>
            <a:off x="1247030" y="4169041"/>
            <a:ext cx="3148039" cy="534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Lorem ipsum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dolor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sit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amet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consectetur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adipiscing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elit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sed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do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eiusmod</a:t>
            </a:r>
            <a:endParaRPr lang="en-IN" sz="1000" dirty="0">
              <a:solidFill>
                <a:schemeClr val="bg1"/>
              </a:solidFill>
              <a:latin typeface="Coda" panose="020B0500000000000004" pitchFamily="34" charset="0"/>
              <a:cs typeface="Heebo" pitchFamily="2" charset="-79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F82E8558-D08F-43DD-91B6-6F70EDD34FD9}"/>
              </a:ext>
            </a:extLst>
          </p:cNvPr>
          <p:cNvSpPr/>
          <p:nvPr/>
        </p:nvSpPr>
        <p:spPr>
          <a:xfrm rot="2700000">
            <a:off x="843142" y="5100766"/>
            <a:ext cx="232479" cy="232479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11FFFF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2FBE815-1226-4289-A1A7-63FD483C5764}"/>
              </a:ext>
            </a:extLst>
          </p:cNvPr>
          <p:cNvSpPr txBox="1"/>
          <p:nvPr/>
        </p:nvSpPr>
        <p:spPr>
          <a:xfrm>
            <a:off x="1247030" y="5047728"/>
            <a:ext cx="3330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Coda" panose="020B0500000000000004" pitchFamily="34" charset="0"/>
                <a:cs typeface="Heebo Medium" pitchFamily="2" charset="-79"/>
              </a:rPr>
              <a:t>Your Text Here</a:t>
            </a:r>
            <a:endParaRPr lang="en-IN" sz="700" b="1" dirty="0">
              <a:solidFill>
                <a:schemeClr val="bg1"/>
              </a:solidFill>
              <a:latin typeface="Coda" panose="020B0500000000000004" pitchFamily="34" charset="0"/>
              <a:cs typeface="Heebo Medium" pitchFamily="2" charset="-79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0F0F7832-92F0-426B-9662-4212B4981A14}"/>
              </a:ext>
            </a:extLst>
          </p:cNvPr>
          <p:cNvSpPr txBox="1"/>
          <p:nvPr/>
        </p:nvSpPr>
        <p:spPr>
          <a:xfrm>
            <a:off x="1247030" y="5345580"/>
            <a:ext cx="3148039" cy="534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Lorem ipsum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dolor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sit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amet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consectetur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adipiscing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elit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sed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do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eiusmod</a:t>
            </a:r>
            <a:endParaRPr lang="en-IN" sz="1000" dirty="0">
              <a:solidFill>
                <a:schemeClr val="bg1"/>
              </a:solidFill>
              <a:latin typeface="Coda" panose="020B0500000000000004" pitchFamily="34" charset="0"/>
              <a:cs typeface="Heebo" pitchFamily="2" charset="-79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BF53ABF-8BF0-8027-E2B2-1E591A318D71}"/>
              </a:ext>
            </a:extLst>
          </p:cNvPr>
          <p:cNvGrpSpPr/>
          <p:nvPr/>
        </p:nvGrpSpPr>
        <p:grpSpPr>
          <a:xfrm>
            <a:off x="6530700" y="620711"/>
            <a:ext cx="5151058" cy="5621939"/>
            <a:chOff x="6530700" y="620711"/>
            <a:chExt cx="5151058" cy="562193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C91FAD8-B925-722F-F71E-2E053AF29D22}"/>
                </a:ext>
              </a:extLst>
            </p:cNvPr>
            <p:cNvSpPr/>
            <p:nvPr/>
          </p:nvSpPr>
          <p:spPr>
            <a:xfrm>
              <a:off x="8041002" y="4226781"/>
              <a:ext cx="1410368" cy="1202247"/>
            </a:xfrm>
            <a:custGeom>
              <a:avLst/>
              <a:gdLst>
                <a:gd name="connsiteX0" fmla="*/ 976953 w 1410368"/>
                <a:gd name="connsiteY0" fmla="*/ 453958 h 1202247"/>
                <a:gd name="connsiteX1" fmla="*/ 976953 w 1410368"/>
                <a:gd name="connsiteY1" fmla="*/ 453958 h 1202247"/>
                <a:gd name="connsiteX2" fmla="*/ 976953 w 1410368"/>
                <a:gd name="connsiteY2" fmla="*/ 453958 h 1202247"/>
                <a:gd name="connsiteX3" fmla="*/ 982425 w 1410368"/>
                <a:gd name="connsiteY3" fmla="*/ 453621 h 1202247"/>
                <a:gd name="connsiteX4" fmla="*/ 979142 w 1410368"/>
                <a:gd name="connsiteY4" fmla="*/ 474585 h 1202247"/>
                <a:gd name="connsiteX5" fmla="*/ 972827 w 1410368"/>
                <a:gd name="connsiteY5" fmla="*/ 465492 h 1202247"/>
                <a:gd name="connsiteX6" fmla="*/ 972659 w 1410368"/>
                <a:gd name="connsiteY6" fmla="*/ 458757 h 1202247"/>
                <a:gd name="connsiteX7" fmla="*/ 982425 w 1410368"/>
                <a:gd name="connsiteY7" fmla="*/ 453621 h 1202247"/>
                <a:gd name="connsiteX8" fmla="*/ 976953 w 1410368"/>
                <a:gd name="connsiteY8" fmla="*/ 453958 h 1202247"/>
                <a:gd name="connsiteX9" fmla="*/ 975942 w 1410368"/>
                <a:gd name="connsiteY9" fmla="*/ 448654 h 1202247"/>
                <a:gd name="connsiteX10" fmla="*/ 973669 w 1410368"/>
                <a:gd name="connsiteY10" fmla="*/ 452358 h 1202247"/>
                <a:gd name="connsiteX11" fmla="*/ 963061 w 1410368"/>
                <a:gd name="connsiteY11" fmla="*/ 453200 h 1202247"/>
                <a:gd name="connsiteX12" fmla="*/ 962556 w 1410368"/>
                <a:gd name="connsiteY12" fmla="*/ 447054 h 1202247"/>
                <a:gd name="connsiteX13" fmla="*/ 954979 w 1410368"/>
                <a:gd name="connsiteY13" fmla="*/ 451937 h 1202247"/>
                <a:gd name="connsiteX14" fmla="*/ 969628 w 1410368"/>
                <a:gd name="connsiteY14" fmla="*/ 458420 h 1202247"/>
                <a:gd name="connsiteX15" fmla="*/ 969628 w 1410368"/>
                <a:gd name="connsiteY15" fmla="*/ 458420 h 1202247"/>
                <a:gd name="connsiteX16" fmla="*/ 969459 w 1410368"/>
                <a:gd name="connsiteY16" fmla="*/ 467176 h 1202247"/>
                <a:gd name="connsiteX17" fmla="*/ 973248 w 1410368"/>
                <a:gd name="connsiteY17" fmla="*/ 468355 h 1202247"/>
                <a:gd name="connsiteX18" fmla="*/ 978805 w 1410368"/>
                <a:gd name="connsiteY18" fmla="*/ 480983 h 1202247"/>
                <a:gd name="connsiteX19" fmla="*/ 914399 w 1410368"/>
                <a:gd name="connsiteY19" fmla="*/ 512723 h 1202247"/>
                <a:gd name="connsiteX20" fmla="*/ 874913 w 1410368"/>
                <a:gd name="connsiteY20" fmla="*/ 528383 h 1202247"/>
                <a:gd name="connsiteX21" fmla="*/ 843257 w 1410368"/>
                <a:gd name="connsiteY21" fmla="*/ 519374 h 1202247"/>
                <a:gd name="connsiteX22" fmla="*/ 817074 w 1410368"/>
                <a:gd name="connsiteY22" fmla="*/ 522489 h 1202247"/>
                <a:gd name="connsiteX23" fmla="*/ 794595 w 1410368"/>
                <a:gd name="connsiteY23" fmla="*/ 533687 h 1202247"/>
                <a:gd name="connsiteX24" fmla="*/ 772705 w 1410368"/>
                <a:gd name="connsiteY24" fmla="*/ 581928 h 1202247"/>
                <a:gd name="connsiteX25" fmla="*/ 773547 w 1410368"/>
                <a:gd name="connsiteY25" fmla="*/ 590095 h 1202247"/>
                <a:gd name="connsiteX26" fmla="*/ 749047 w 1410368"/>
                <a:gd name="connsiteY26" fmla="*/ 616194 h 1202247"/>
                <a:gd name="connsiteX27" fmla="*/ 746774 w 1410368"/>
                <a:gd name="connsiteY27" fmla="*/ 620151 h 1202247"/>
                <a:gd name="connsiteX28" fmla="*/ 749974 w 1410368"/>
                <a:gd name="connsiteY28" fmla="*/ 627476 h 1202247"/>
                <a:gd name="connsiteX29" fmla="*/ 741975 w 1410368"/>
                <a:gd name="connsiteY29" fmla="*/ 634548 h 1202247"/>
                <a:gd name="connsiteX30" fmla="*/ 716466 w 1410368"/>
                <a:gd name="connsiteY30" fmla="*/ 638000 h 1202247"/>
                <a:gd name="connsiteX31" fmla="*/ 709141 w 1410368"/>
                <a:gd name="connsiteY31" fmla="*/ 625623 h 1202247"/>
                <a:gd name="connsiteX32" fmla="*/ 711330 w 1410368"/>
                <a:gd name="connsiteY32" fmla="*/ 619057 h 1202247"/>
                <a:gd name="connsiteX33" fmla="*/ 714445 w 1410368"/>
                <a:gd name="connsiteY33" fmla="*/ 619057 h 1202247"/>
                <a:gd name="connsiteX34" fmla="*/ 713435 w 1410368"/>
                <a:gd name="connsiteY34" fmla="*/ 614258 h 1202247"/>
                <a:gd name="connsiteX35" fmla="*/ 692555 w 1410368"/>
                <a:gd name="connsiteY35" fmla="*/ 606933 h 1202247"/>
                <a:gd name="connsiteX36" fmla="*/ 666204 w 1410368"/>
                <a:gd name="connsiteY36" fmla="*/ 612069 h 1202247"/>
                <a:gd name="connsiteX37" fmla="*/ 647429 w 1410368"/>
                <a:gd name="connsiteY37" fmla="*/ 621077 h 1202247"/>
                <a:gd name="connsiteX38" fmla="*/ 631348 w 1410368"/>
                <a:gd name="connsiteY38" fmla="*/ 631769 h 1202247"/>
                <a:gd name="connsiteX39" fmla="*/ 619057 w 1410368"/>
                <a:gd name="connsiteY39" fmla="*/ 645577 h 1202247"/>
                <a:gd name="connsiteX40" fmla="*/ 606849 w 1410368"/>
                <a:gd name="connsiteY40" fmla="*/ 683463 h 1202247"/>
                <a:gd name="connsiteX41" fmla="*/ 589000 w 1410368"/>
                <a:gd name="connsiteY41" fmla="*/ 712004 h 1202247"/>
                <a:gd name="connsiteX42" fmla="*/ 579992 w 1410368"/>
                <a:gd name="connsiteY42" fmla="*/ 754436 h 1202247"/>
                <a:gd name="connsiteX43" fmla="*/ 591779 w 1410368"/>
                <a:gd name="connsiteY43" fmla="*/ 817663 h 1202247"/>
                <a:gd name="connsiteX44" fmla="*/ 606596 w 1410368"/>
                <a:gd name="connsiteY44" fmla="*/ 843846 h 1202247"/>
                <a:gd name="connsiteX45" fmla="*/ 594389 w 1410368"/>
                <a:gd name="connsiteY45" fmla="*/ 928711 h 1202247"/>
                <a:gd name="connsiteX46" fmla="*/ 614679 w 1410368"/>
                <a:gd name="connsiteY46" fmla="*/ 983604 h 1202247"/>
                <a:gd name="connsiteX47" fmla="*/ 613247 w 1410368"/>
                <a:gd name="connsiteY47" fmla="*/ 1016270 h 1202247"/>
                <a:gd name="connsiteX48" fmla="*/ 627139 w 1410368"/>
                <a:gd name="connsiteY48" fmla="*/ 1053650 h 1202247"/>
                <a:gd name="connsiteX49" fmla="*/ 601713 w 1410368"/>
                <a:gd name="connsiteY49" fmla="*/ 1007177 h 1202247"/>
                <a:gd name="connsiteX50" fmla="*/ 596999 w 1410368"/>
                <a:gd name="connsiteY50" fmla="*/ 1004988 h 1202247"/>
                <a:gd name="connsiteX51" fmla="*/ 595988 w 1410368"/>
                <a:gd name="connsiteY51" fmla="*/ 1021068 h 1202247"/>
                <a:gd name="connsiteX52" fmla="*/ 590768 w 1410368"/>
                <a:gd name="connsiteY52" fmla="*/ 1015849 h 1202247"/>
                <a:gd name="connsiteX53" fmla="*/ 593715 w 1410368"/>
                <a:gd name="connsiteY53" fmla="*/ 1010629 h 1202247"/>
                <a:gd name="connsiteX54" fmla="*/ 590348 w 1410368"/>
                <a:gd name="connsiteY54" fmla="*/ 1009956 h 1202247"/>
                <a:gd name="connsiteX55" fmla="*/ 580497 w 1410368"/>
                <a:gd name="connsiteY55" fmla="*/ 1025531 h 1202247"/>
                <a:gd name="connsiteX56" fmla="*/ 600029 w 1410368"/>
                <a:gd name="connsiteY56" fmla="*/ 1043379 h 1202247"/>
                <a:gd name="connsiteX57" fmla="*/ 613247 w 1410368"/>
                <a:gd name="connsiteY57" fmla="*/ 1043716 h 1202247"/>
                <a:gd name="connsiteX58" fmla="*/ 626550 w 1410368"/>
                <a:gd name="connsiteY58" fmla="*/ 1055587 h 1202247"/>
                <a:gd name="connsiteX59" fmla="*/ 626550 w 1410368"/>
                <a:gd name="connsiteY59" fmla="*/ 1055587 h 1202247"/>
                <a:gd name="connsiteX60" fmla="*/ 626550 w 1410368"/>
                <a:gd name="connsiteY60" fmla="*/ 1065185 h 1202247"/>
                <a:gd name="connsiteX61" fmla="*/ 620235 w 1410368"/>
                <a:gd name="connsiteY61" fmla="*/ 1061564 h 1202247"/>
                <a:gd name="connsiteX62" fmla="*/ 612153 w 1410368"/>
                <a:gd name="connsiteY62" fmla="*/ 1045653 h 1202247"/>
                <a:gd name="connsiteX63" fmla="*/ 598346 w 1410368"/>
                <a:gd name="connsiteY63" fmla="*/ 1045315 h 1202247"/>
                <a:gd name="connsiteX64" fmla="*/ 583781 w 1410368"/>
                <a:gd name="connsiteY64" fmla="*/ 1034624 h 1202247"/>
                <a:gd name="connsiteX65" fmla="*/ 570478 w 1410368"/>
                <a:gd name="connsiteY65" fmla="*/ 1036055 h 1202247"/>
                <a:gd name="connsiteX66" fmla="*/ 569805 w 1410368"/>
                <a:gd name="connsiteY66" fmla="*/ 1039591 h 1202247"/>
                <a:gd name="connsiteX67" fmla="*/ 577298 w 1410368"/>
                <a:gd name="connsiteY67" fmla="*/ 1041106 h 1202247"/>
                <a:gd name="connsiteX68" fmla="*/ 577887 w 1410368"/>
                <a:gd name="connsiteY68" fmla="*/ 1044221 h 1202247"/>
                <a:gd name="connsiteX69" fmla="*/ 572583 w 1410368"/>
                <a:gd name="connsiteY69" fmla="*/ 1043632 h 1202247"/>
                <a:gd name="connsiteX70" fmla="*/ 570731 w 1410368"/>
                <a:gd name="connsiteY70" fmla="*/ 1048768 h 1202247"/>
                <a:gd name="connsiteX71" fmla="*/ 564838 w 1410368"/>
                <a:gd name="connsiteY71" fmla="*/ 1050283 h 1202247"/>
                <a:gd name="connsiteX72" fmla="*/ 565090 w 1410368"/>
                <a:gd name="connsiteY72" fmla="*/ 1056345 h 1202247"/>
                <a:gd name="connsiteX73" fmla="*/ 559702 w 1410368"/>
                <a:gd name="connsiteY73" fmla="*/ 1058786 h 1202247"/>
                <a:gd name="connsiteX74" fmla="*/ 563406 w 1410368"/>
                <a:gd name="connsiteY74" fmla="*/ 1064258 h 1202247"/>
                <a:gd name="connsiteX75" fmla="*/ 558439 w 1410368"/>
                <a:gd name="connsiteY75" fmla="*/ 1071162 h 1202247"/>
                <a:gd name="connsiteX76" fmla="*/ 545305 w 1410368"/>
                <a:gd name="connsiteY76" fmla="*/ 1077056 h 1202247"/>
                <a:gd name="connsiteX77" fmla="*/ 536297 w 1410368"/>
                <a:gd name="connsiteY77" fmla="*/ 1076887 h 1202247"/>
                <a:gd name="connsiteX78" fmla="*/ 532677 w 1410368"/>
                <a:gd name="connsiteY78" fmla="*/ 1080929 h 1202247"/>
                <a:gd name="connsiteX79" fmla="*/ 528130 w 1410368"/>
                <a:gd name="connsiteY79" fmla="*/ 1077140 h 1202247"/>
                <a:gd name="connsiteX80" fmla="*/ 522321 w 1410368"/>
                <a:gd name="connsiteY80" fmla="*/ 1082696 h 1202247"/>
                <a:gd name="connsiteX81" fmla="*/ 533519 w 1410368"/>
                <a:gd name="connsiteY81" fmla="*/ 1091536 h 1202247"/>
                <a:gd name="connsiteX82" fmla="*/ 526362 w 1410368"/>
                <a:gd name="connsiteY82" fmla="*/ 1096672 h 1202247"/>
                <a:gd name="connsiteX83" fmla="*/ 522574 w 1410368"/>
                <a:gd name="connsiteY83" fmla="*/ 1091789 h 1202247"/>
                <a:gd name="connsiteX84" fmla="*/ 516596 w 1410368"/>
                <a:gd name="connsiteY84" fmla="*/ 1094399 h 1202247"/>
                <a:gd name="connsiteX85" fmla="*/ 517859 w 1410368"/>
                <a:gd name="connsiteY85" fmla="*/ 1089600 h 1202247"/>
                <a:gd name="connsiteX86" fmla="*/ 513818 w 1410368"/>
                <a:gd name="connsiteY86" fmla="*/ 1090442 h 1202247"/>
                <a:gd name="connsiteX87" fmla="*/ 512976 w 1410368"/>
                <a:gd name="connsiteY87" fmla="*/ 1080929 h 1202247"/>
                <a:gd name="connsiteX88" fmla="*/ 497401 w 1410368"/>
                <a:gd name="connsiteY88" fmla="*/ 1087580 h 1202247"/>
                <a:gd name="connsiteX89" fmla="*/ 491844 w 1410368"/>
                <a:gd name="connsiteY89" fmla="*/ 1083623 h 1202247"/>
                <a:gd name="connsiteX90" fmla="*/ 489571 w 1410368"/>
                <a:gd name="connsiteY90" fmla="*/ 1075625 h 1202247"/>
                <a:gd name="connsiteX91" fmla="*/ 470712 w 1410368"/>
                <a:gd name="connsiteY91" fmla="*/ 1073351 h 1202247"/>
                <a:gd name="connsiteX92" fmla="*/ 461114 w 1410368"/>
                <a:gd name="connsiteY92" fmla="*/ 1077056 h 1202247"/>
                <a:gd name="connsiteX93" fmla="*/ 470038 w 1410368"/>
                <a:gd name="connsiteY93" fmla="*/ 1081012 h 1202247"/>
                <a:gd name="connsiteX94" fmla="*/ 467513 w 1410368"/>
                <a:gd name="connsiteY94" fmla="*/ 1093557 h 1202247"/>
                <a:gd name="connsiteX95" fmla="*/ 471975 w 1410368"/>
                <a:gd name="connsiteY95" fmla="*/ 1090358 h 1202247"/>
                <a:gd name="connsiteX96" fmla="*/ 473659 w 1410368"/>
                <a:gd name="connsiteY96" fmla="*/ 1092715 h 1202247"/>
                <a:gd name="connsiteX97" fmla="*/ 469449 w 1410368"/>
                <a:gd name="connsiteY97" fmla="*/ 1094230 h 1202247"/>
                <a:gd name="connsiteX98" fmla="*/ 469786 w 1410368"/>
                <a:gd name="connsiteY98" fmla="*/ 1098019 h 1202247"/>
                <a:gd name="connsiteX99" fmla="*/ 456400 w 1410368"/>
                <a:gd name="connsiteY99" fmla="*/ 1102397 h 1202247"/>
                <a:gd name="connsiteX100" fmla="*/ 457578 w 1410368"/>
                <a:gd name="connsiteY100" fmla="*/ 1108459 h 1202247"/>
                <a:gd name="connsiteX101" fmla="*/ 449328 w 1410368"/>
                <a:gd name="connsiteY101" fmla="*/ 1114437 h 1202247"/>
                <a:gd name="connsiteX102" fmla="*/ 442171 w 1410368"/>
                <a:gd name="connsiteY102" fmla="*/ 1106438 h 1202247"/>
                <a:gd name="connsiteX103" fmla="*/ 433500 w 1410368"/>
                <a:gd name="connsiteY103" fmla="*/ 1107449 h 1202247"/>
                <a:gd name="connsiteX104" fmla="*/ 433500 w 1410368"/>
                <a:gd name="connsiteY104" fmla="*/ 1113173 h 1202247"/>
                <a:gd name="connsiteX105" fmla="*/ 428280 w 1410368"/>
                <a:gd name="connsiteY105" fmla="*/ 1116710 h 1202247"/>
                <a:gd name="connsiteX106" fmla="*/ 421881 w 1410368"/>
                <a:gd name="connsiteY106" fmla="*/ 1130685 h 1202247"/>
                <a:gd name="connsiteX107" fmla="*/ 407148 w 1410368"/>
                <a:gd name="connsiteY107" fmla="*/ 1129422 h 1202247"/>
                <a:gd name="connsiteX108" fmla="*/ 391404 w 1410368"/>
                <a:gd name="connsiteY108" fmla="*/ 1118141 h 1202247"/>
                <a:gd name="connsiteX109" fmla="*/ 379870 w 1410368"/>
                <a:gd name="connsiteY109" fmla="*/ 1119741 h 1202247"/>
                <a:gd name="connsiteX110" fmla="*/ 376166 w 1410368"/>
                <a:gd name="connsiteY110" fmla="*/ 1125634 h 1202247"/>
                <a:gd name="connsiteX111" fmla="*/ 381638 w 1410368"/>
                <a:gd name="connsiteY111" fmla="*/ 1128581 h 1202247"/>
                <a:gd name="connsiteX112" fmla="*/ 374061 w 1410368"/>
                <a:gd name="connsiteY112" fmla="*/ 1128412 h 1202247"/>
                <a:gd name="connsiteX113" fmla="*/ 373051 w 1410368"/>
                <a:gd name="connsiteY113" fmla="*/ 1116373 h 1202247"/>
                <a:gd name="connsiteX114" fmla="*/ 350151 w 1410368"/>
                <a:gd name="connsiteY114" fmla="*/ 1123782 h 1202247"/>
                <a:gd name="connsiteX115" fmla="*/ 342489 w 1410368"/>
                <a:gd name="connsiteY115" fmla="*/ 1121845 h 1202247"/>
                <a:gd name="connsiteX116" fmla="*/ 340974 w 1410368"/>
                <a:gd name="connsiteY116" fmla="*/ 1131190 h 1202247"/>
                <a:gd name="connsiteX117" fmla="*/ 333481 w 1410368"/>
                <a:gd name="connsiteY117" fmla="*/ 1128749 h 1202247"/>
                <a:gd name="connsiteX118" fmla="*/ 326914 w 1410368"/>
                <a:gd name="connsiteY118" fmla="*/ 1135821 h 1202247"/>
                <a:gd name="connsiteX119" fmla="*/ 332723 w 1410368"/>
                <a:gd name="connsiteY119" fmla="*/ 1146682 h 1202247"/>
                <a:gd name="connsiteX120" fmla="*/ 329019 w 1410368"/>
                <a:gd name="connsiteY120" fmla="*/ 1146682 h 1202247"/>
                <a:gd name="connsiteX121" fmla="*/ 321273 w 1410368"/>
                <a:gd name="connsiteY121" fmla="*/ 1173539 h 1202247"/>
                <a:gd name="connsiteX122" fmla="*/ 314874 w 1410368"/>
                <a:gd name="connsiteY122" fmla="*/ 1178421 h 1202247"/>
                <a:gd name="connsiteX123" fmla="*/ 315211 w 1410368"/>
                <a:gd name="connsiteY123" fmla="*/ 1188945 h 1202247"/>
                <a:gd name="connsiteX124" fmla="*/ 311086 w 1410368"/>
                <a:gd name="connsiteY124" fmla="*/ 1190040 h 1202247"/>
                <a:gd name="connsiteX125" fmla="*/ 309570 w 1410368"/>
                <a:gd name="connsiteY125" fmla="*/ 1185746 h 1202247"/>
                <a:gd name="connsiteX126" fmla="*/ 309570 w 1410368"/>
                <a:gd name="connsiteY126" fmla="*/ 1185746 h 1202247"/>
                <a:gd name="connsiteX127" fmla="*/ 308644 w 1410368"/>
                <a:gd name="connsiteY127" fmla="*/ 1186083 h 1202247"/>
                <a:gd name="connsiteX128" fmla="*/ 305613 w 1410368"/>
                <a:gd name="connsiteY128" fmla="*/ 1185746 h 1202247"/>
                <a:gd name="connsiteX129" fmla="*/ 304772 w 1410368"/>
                <a:gd name="connsiteY129" fmla="*/ 1192987 h 1202247"/>
                <a:gd name="connsiteX130" fmla="*/ 299299 w 1410368"/>
                <a:gd name="connsiteY130" fmla="*/ 1193155 h 1202247"/>
                <a:gd name="connsiteX131" fmla="*/ 299636 w 1410368"/>
                <a:gd name="connsiteY131" fmla="*/ 1201237 h 1202247"/>
                <a:gd name="connsiteX132" fmla="*/ 283555 w 1410368"/>
                <a:gd name="connsiteY132" fmla="*/ 1202248 h 1202247"/>
                <a:gd name="connsiteX133" fmla="*/ 269832 w 1410368"/>
                <a:gd name="connsiteY133" fmla="*/ 1194839 h 1202247"/>
                <a:gd name="connsiteX134" fmla="*/ 265286 w 1410368"/>
                <a:gd name="connsiteY134" fmla="*/ 1187767 h 1202247"/>
                <a:gd name="connsiteX135" fmla="*/ 252152 w 1410368"/>
                <a:gd name="connsiteY135" fmla="*/ 1189703 h 1202247"/>
                <a:gd name="connsiteX136" fmla="*/ 258719 w 1410368"/>
                <a:gd name="connsiteY136" fmla="*/ 1183558 h 1202247"/>
                <a:gd name="connsiteX137" fmla="*/ 257540 w 1410368"/>
                <a:gd name="connsiteY137" fmla="*/ 1176822 h 1202247"/>
                <a:gd name="connsiteX138" fmla="*/ 257540 w 1410368"/>
                <a:gd name="connsiteY138" fmla="*/ 1176822 h 1202247"/>
                <a:gd name="connsiteX139" fmla="*/ 261161 w 1410368"/>
                <a:gd name="connsiteY139" fmla="*/ 1159647 h 1202247"/>
                <a:gd name="connsiteX140" fmla="*/ 272105 w 1410368"/>
                <a:gd name="connsiteY140" fmla="*/ 1159647 h 1202247"/>
                <a:gd name="connsiteX141" fmla="*/ 279598 w 1410368"/>
                <a:gd name="connsiteY141" fmla="*/ 1145082 h 1202247"/>
                <a:gd name="connsiteX142" fmla="*/ 285408 w 1410368"/>
                <a:gd name="connsiteY142" fmla="*/ 1151059 h 1202247"/>
                <a:gd name="connsiteX143" fmla="*/ 295511 w 1410368"/>
                <a:gd name="connsiteY143" fmla="*/ 1150049 h 1202247"/>
                <a:gd name="connsiteX144" fmla="*/ 293237 w 1410368"/>
                <a:gd name="connsiteY144" fmla="*/ 1137758 h 1202247"/>
                <a:gd name="connsiteX145" fmla="*/ 299468 w 1410368"/>
                <a:gd name="connsiteY145" fmla="*/ 1138684 h 1202247"/>
                <a:gd name="connsiteX146" fmla="*/ 298373 w 1410368"/>
                <a:gd name="connsiteY146" fmla="*/ 1126307 h 1202247"/>
                <a:gd name="connsiteX147" fmla="*/ 307718 w 1410368"/>
                <a:gd name="connsiteY147" fmla="*/ 1122435 h 1202247"/>
                <a:gd name="connsiteX148" fmla="*/ 307213 w 1410368"/>
                <a:gd name="connsiteY148" fmla="*/ 1117215 h 1202247"/>
                <a:gd name="connsiteX149" fmla="*/ 311759 w 1410368"/>
                <a:gd name="connsiteY149" fmla="*/ 1114352 h 1202247"/>
                <a:gd name="connsiteX150" fmla="*/ 308392 w 1410368"/>
                <a:gd name="connsiteY150" fmla="*/ 1110311 h 1202247"/>
                <a:gd name="connsiteX151" fmla="*/ 319000 w 1410368"/>
                <a:gd name="connsiteY151" fmla="*/ 1103660 h 1202247"/>
                <a:gd name="connsiteX152" fmla="*/ 314033 w 1410368"/>
                <a:gd name="connsiteY152" fmla="*/ 1098103 h 1202247"/>
                <a:gd name="connsiteX153" fmla="*/ 318916 w 1410368"/>
                <a:gd name="connsiteY153" fmla="*/ 1094988 h 1202247"/>
                <a:gd name="connsiteX154" fmla="*/ 320431 w 1410368"/>
                <a:gd name="connsiteY154" fmla="*/ 1084549 h 1202247"/>
                <a:gd name="connsiteX155" fmla="*/ 316558 w 1410368"/>
                <a:gd name="connsiteY155" fmla="*/ 1077814 h 1202247"/>
                <a:gd name="connsiteX156" fmla="*/ 310412 w 1410368"/>
                <a:gd name="connsiteY156" fmla="*/ 1085728 h 1202247"/>
                <a:gd name="connsiteX157" fmla="*/ 301741 w 1410368"/>
                <a:gd name="connsiteY157" fmla="*/ 1076214 h 1202247"/>
                <a:gd name="connsiteX158" fmla="*/ 295426 w 1410368"/>
                <a:gd name="connsiteY158" fmla="*/ 1077982 h 1202247"/>
                <a:gd name="connsiteX159" fmla="*/ 293406 w 1410368"/>
                <a:gd name="connsiteY159" fmla="*/ 1074193 h 1202247"/>
                <a:gd name="connsiteX160" fmla="*/ 287512 w 1410368"/>
                <a:gd name="connsiteY160" fmla="*/ 1076971 h 1202247"/>
                <a:gd name="connsiteX161" fmla="*/ 283219 w 1410368"/>
                <a:gd name="connsiteY161" fmla="*/ 1074025 h 1202247"/>
                <a:gd name="connsiteX162" fmla="*/ 288607 w 1410368"/>
                <a:gd name="connsiteY162" fmla="*/ 1071836 h 1202247"/>
                <a:gd name="connsiteX163" fmla="*/ 281198 w 1410368"/>
                <a:gd name="connsiteY163" fmla="*/ 1067711 h 1202247"/>
                <a:gd name="connsiteX164" fmla="*/ 287512 w 1410368"/>
                <a:gd name="connsiteY164" fmla="*/ 1027215 h 1202247"/>
                <a:gd name="connsiteX165" fmla="*/ 258803 w 1410368"/>
                <a:gd name="connsiteY165" fmla="*/ 1025531 h 1202247"/>
                <a:gd name="connsiteX166" fmla="*/ 250974 w 1410368"/>
                <a:gd name="connsiteY166" fmla="*/ 1031087 h 1202247"/>
                <a:gd name="connsiteX167" fmla="*/ 252826 w 1410368"/>
                <a:gd name="connsiteY167" fmla="*/ 1020227 h 1202247"/>
                <a:gd name="connsiteX168" fmla="*/ 246932 w 1410368"/>
                <a:gd name="connsiteY168" fmla="*/ 1018880 h 1202247"/>
                <a:gd name="connsiteX169" fmla="*/ 246090 w 1410368"/>
                <a:gd name="connsiteY169" fmla="*/ 1014249 h 1202247"/>
                <a:gd name="connsiteX170" fmla="*/ 232872 w 1410368"/>
                <a:gd name="connsiteY170" fmla="*/ 1016691 h 1202247"/>
                <a:gd name="connsiteX171" fmla="*/ 228915 w 1410368"/>
                <a:gd name="connsiteY171" fmla="*/ 1010966 h 1202247"/>
                <a:gd name="connsiteX172" fmla="*/ 229926 w 1410368"/>
                <a:gd name="connsiteY172" fmla="*/ 1007093 h 1202247"/>
                <a:gd name="connsiteX173" fmla="*/ 237250 w 1410368"/>
                <a:gd name="connsiteY173" fmla="*/ 1007767 h 1202247"/>
                <a:gd name="connsiteX174" fmla="*/ 237924 w 1410368"/>
                <a:gd name="connsiteY174" fmla="*/ 1003052 h 1202247"/>
                <a:gd name="connsiteX175" fmla="*/ 233630 w 1410368"/>
                <a:gd name="connsiteY175" fmla="*/ 998842 h 1202247"/>
                <a:gd name="connsiteX176" fmla="*/ 239524 w 1410368"/>
                <a:gd name="connsiteY176" fmla="*/ 990928 h 1202247"/>
                <a:gd name="connsiteX177" fmla="*/ 238682 w 1410368"/>
                <a:gd name="connsiteY177" fmla="*/ 979310 h 1202247"/>
                <a:gd name="connsiteX178" fmla="*/ 225885 w 1410368"/>
                <a:gd name="connsiteY178" fmla="*/ 970975 h 1202247"/>
                <a:gd name="connsiteX179" fmla="*/ 225295 w 1410368"/>
                <a:gd name="connsiteY179" fmla="*/ 977121 h 1202247"/>
                <a:gd name="connsiteX180" fmla="*/ 216034 w 1410368"/>
                <a:gd name="connsiteY180" fmla="*/ 975521 h 1202247"/>
                <a:gd name="connsiteX181" fmla="*/ 212582 w 1410368"/>
                <a:gd name="connsiteY181" fmla="*/ 983099 h 1202247"/>
                <a:gd name="connsiteX182" fmla="*/ 208878 w 1410368"/>
                <a:gd name="connsiteY182" fmla="*/ 983099 h 1202247"/>
                <a:gd name="connsiteX183" fmla="*/ 208541 w 1410368"/>
                <a:gd name="connsiteY183" fmla="*/ 972153 h 1202247"/>
                <a:gd name="connsiteX184" fmla="*/ 214771 w 1410368"/>
                <a:gd name="connsiteY184" fmla="*/ 969796 h 1202247"/>
                <a:gd name="connsiteX185" fmla="*/ 212751 w 1410368"/>
                <a:gd name="connsiteY185" fmla="*/ 959357 h 1202247"/>
                <a:gd name="connsiteX186" fmla="*/ 203069 w 1410368"/>
                <a:gd name="connsiteY186" fmla="*/ 969038 h 1202247"/>
                <a:gd name="connsiteX187" fmla="*/ 198775 w 1410368"/>
                <a:gd name="connsiteY187" fmla="*/ 962893 h 1202247"/>
                <a:gd name="connsiteX188" fmla="*/ 186652 w 1410368"/>
                <a:gd name="connsiteY188" fmla="*/ 962219 h 1202247"/>
                <a:gd name="connsiteX189" fmla="*/ 184547 w 1410368"/>
                <a:gd name="connsiteY189" fmla="*/ 967018 h 1202247"/>
                <a:gd name="connsiteX190" fmla="*/ 188335 w 1410368"/>
                <a:gd name="connsiteY190" fmla="*/ 975774 h 1202247"/>
                <a:gd name="connsiteX191" fmla="*/ 179243 w 1410368"/>
                <a:gd name="connsiteY191" fmla="*/ 980236 h 1202247"/>
                <a:gd name="connsiteX192" fmla="*/ 179664 w 1410368"/>
                <a:gd name="connsiteY192" fmla="*/ 984446 h 1202247"/>
                <a:gd name="connsiteX193" fmla="*/ 168129 w 1410368"/>
                <a:gd name="connsiteY193" fmla="*/ 988487 h 1202247"/>
                <a:gd name="connsiteX194" fmla="*/ 167372 w 1410368"/>
                <a:gd name="connsiteY194" fmla="*/ 999010 h 1202247"/>
                <a:gd name="connsiteX195" fmla="*/ 165014 w 1410368"/>
                <a:gd name="connsiteY195" fmla="*/ 993791 h 1202247"/>
                <a:gd name="connsiteX196" fmla="*/ 159374 w 1410368"/>
                <a:gd name="connsiteY196" fmla="*/ 995475 h 1202247"/>
                <a:gd name="connsiteX197" fmla="*/ 160552 w 1410368"/>
                <a:gd name="connsiteY197" fmla="*/ 990844 h 1202247"/>
                <a:gd name="connsiteX198" fmla="*/ 156848 w 1410368"/>
                <a:gd name="connsiteY198" fmla="*/ 991181 h 1202247"/>
                <a:gd name="connsiteX199" fmla="*/ 150028 w 1410368"/>
                <a:gd name="connsiteY199" fmla="*/ 994885 h 1202247"/>
                <a:gd name="connsiteX200" fmla="*/ 154659 w 1410368"/>
                <a:gd name="connsiteY200" fmla="*/ 998590 h 1202247"/>
                <a:gd name="connsiteX201" fmla="*/ 151965 w 1410368"/>
                <a:gd name="connsiteY201" fmla="*/ 1000021 h 1202247"/>
                <a:gd name="connsiteX202" fmla="*/ 147419 w 1410368"/>
                <a:gd name="connsiteY202" fmla="*/ 997074 h 1202247"/>
                <a:gd name="connsiteX203" fmla="*/ 140431 w 1410368"/>
                <a:gd name="connsiteY203" fmla="*/ 1002042 h 1202247"/>
                <a:gd name="connsiteX204" fmla="*/ 134032 w 1410368"/>
                <a:gd name="connsiteY204" fmla="*/ 997074 h 1202247"/>
                <a:gd name="connsiteX205" fmla="*/ 132769 w 1410368"/>
                <a:gd name="connsiteY205" fmla="*/ 1007682 h 1202247"/>
                <a:gd name="connsiteX206" fmla="*/ 128391 w 1410368"/>
                <a:gd name="connsiteY206" fmla="*/ 1003809 h 1202247"/>
                <a:gd name="connsiteX207" fmla="*/ 127634 w 1410368"/>
                <a:gd name="connsiteY207" fmla="*/ 1008693 h 1202247"/>
                <a:gd name="connsiteX208" fmla="*/ 121740 w 1410368"/>
                <a:gd name="connsiteY208" fmla="*/ 1009366 h 1202247"/>
                <a:gd name="connsiteX209" fmla="*/ 123087 w 1410368"/>
                <a:gd name="connsiteY209" fmla="*/ 987308 h 1202247"/>
                <a:gd name="connsiteX210" fmla="*/ 114500 w 1410368"/>
                <a:gd name="connsiteY210" fmla="*/ 986887 h 1202247"/>
                <a:gd name="connsiteX211" fmla="*/ 117278 w 1410368"/>
                <a:gd name="connsiteY211" fmla="*/ 980405 h 1202247"/>
                <a:gd name="connsiteX212" fmla="*/ 105828 w 1410368"/>
                <a:gd name="connsiteY212" fmla="*/ 978468 h 1202247"/>
                <a:gd name="connsiteX213" fmla="*/ 98840 w 1410368"/>
                <a:gd name="connsiteY213" fmla="*/ 982088 h 1202247"/>
                <a:gd name="connsiteX214" fmla="*/ 96567 w 1410368"/>
                <a:gd name="connsiteY214" fmla="*/ 976363 h 1202247"/>
                <a:gd name="connsiteX215" fmla="*/ 86633 w 1410368"/>
                <a:gd name="connsiteY215" fmla="*/ 979562 h 1202247"/>
                <a:gd name="connsiteX216" fmla="*/ 83686 w 1410368"/>
                <a:gd name="connsiteY216" fmla="*/ 969459 h 1202247"/>
                <a:gd name="connsiteX217" fmla="*/ 79729 w 1410368"/>
                <a:gd name="connsiteY217" fmla="*/ 975521 h 1202247"/>
                <a:gd name="connsiteX218" fmla="*/ 78550 w 1410368"/>
                <a:gd name="connsiteY218" fmla="*/ 971901 h 1202247"/>
                <a:gd name="connsiteX219" fmla="*/ 73920 w 1410368"/>
                <a:gd name="connsiteY219" fmla="*/ 975774 h 1202247"/>
                <a:gd name="connsiteX220" fmla="*/ 73583 w 1410368"/>
                <a:gd name="connsiteY220" fmla="*/ 965334 h 1202247"/>
                <a:gd name="connsiteX221" fmla="*/ 69879 w 1410368"/>
                <a:gd name="connsiteY221" fmla="*/ 968533 h 1202247"/>
                <a:gd name="connsiteX222" fmla="*/ 71057 w 1410368"/>
                <a:gd name="connsiteY222" fmla="*/ 976279 h 1202247"/>
                <a:gd name="connsiteX223" fmla="*/ 64238 w 1410368"/>
                <a:gd name="connsiteY223" fmla="*/ 977626 h 1202247"/>
                <a:gd name="connsiteX224" fmla="*/ 70973 w 1410368"/>
                <a:gd name="connsiteY224" fmla="*/ 982846 h 1202247"/>
                <a:gd name="connsiteX225" fmla="*/ 71731 w 1410368"/>
                <a:gd name="connsiteY225" fmla="*/ 994801 h 1202247"/>
                <a:gd name="connsiteX226" fmla="*/ 59186 w 1410368"/>
                <a:gd name="connsiteY226" fmla="*/ 993706 h 1202247"/>
                <a:gd name="connsiteX227" fmla="*/ 52956 w 1410368"/>
                <a:gd name="connsiteY227" fmla="*/ 997748 h 1202247"/>
                <a:gd name="connsiteX228" fmla="*/ 46979 w 1410368"/>
                <a:gd name="connsiteY228" fmla="*/ 991854 h 1202247"/>
                <a:gd name="connsiteX229" fmla="*/ 44369 w 1410368"/>
                <a:gd name="connsiteY229" fmla="*/ 998926 h 1202247"/>
                <a:gd name="connsiteX230" fmla="*/ 41001 w 1410368"/>
                <a:gd name="connsiteY230" fmla="*/ 997158 h 1202247"/>
                <a:gd name="connsiteX231" fmla="*/ 36707 w 1410368"/>
                <a:gd name="connsiteY231" fmla="*/ 984109 h 1202247"/>
                <a:gd name="connsiteX232" fmla="*/ 45295 w 1410368"/>
                <a:gd name="connsiteY232" fmla="*/ 969796 h 1202247"/>
                <a:gd name="connsiteX233" fmla="*/ 49504 w 1410368"/>
                <a:gd name="connsiteY233" fmla="*/ 969038 h 1202247"/>
                <a:gd name="connsiteX234" fmla="*/ 48578 w 1410368"/>
                <a:gd name="connsiteY234" fmla="*/ 963903 h 1202247"/>
                <a:gd name="connsiteX235" fmla="*/ 30140 w 1410368"/>
                <a:gd name="connsiteY235" fmla="*/ 946223 h 1202247"/>
                <a:gd name="connsiteX236" fmla="*/ 37886 w 1410368"/>
                <a:gd name="connsiteY236" fmla="*/ 938477 h 1202247"/>
                <a:gd name="connsiteX237" fmla="*/ 29383 w 1410368"/>
                <a:gd name="connsiteY237" fmla="*/ 927196 h 1202247"/>
                <a:gd name="connsiteX238" fmla="*/ 21721 w 1410368"/>
                <a:gd name="connsiteY238" fmla="*/ 926522 h 1202247"/>
                <a:gd name="connsiteX239" fmla="*/ 23068 w 1410368"/>
                <a:gd name="connsiteY239" fmla="*/ 921471 h 1202247"/>
                <a:gd name="connsiteX240" fmla="*/ 31067 w 1410368"/>
                <a:gd name="connsiteY240" fmla="*/ 920208 h 1202247"/>
                <a:gd name="connsiteX241" fmla="*/ 31908 w 1410368"/>
                <a:gd name="connsiteY241" fmla="*/ 915914 h 1202247"/>
                <a:gd name="connsiteX242" fmla="*/ 45716 w 1410368"/>
                <a:gd name="connsiteY242" fmla="*/ 918945 h 1202247"/>
                <a:gd name="connsiteX243" fmla="*/ 43695 w 1410368"/>
                <a:gd name="connsiteY243" fmla="*/ 932500 h 1202247"/>
                <a:gd name="connsiteX244" fmla="*/ 46389 w 1410368"/>
                <a:gd name="connsiteY244" fmla="*/ 940666 h 1202247"/>
                <a:gd name="connsiteX245" fmla="*/ 63564 w 1410368"/>
                <a:gd name="connsiteY245" fmla="*/ 942687 h 1202247"/>
                <a:gd name="connsiteX246" fmla="*/ 68195 w 1410368"/>
                <a:gd name="connsiteY246" fmla="*/ 951864 h 1202247"/>
                <a:gd name="connsiteX247" fmla="*/ 97493 w 1410368"/>
                <a:gd name="connsiteY247" fmla="*/ 945802 h 1202247"/>
                <a:gd name="connsiteX248" fmla="*/ 104565 w 1410368"/>
                <a:gd name="connsiteY248" fmla="*/ 953548 h 1202247"/>
                <a:gd name="connsiteX249" fmla="*/ 103639 w 1410368"/>
                <a:gd name="connsiteY249" fmla="*/ 969123 h 1202247"/>
                <a:gd name="connsiteX250" fmla="*/ 111048 w 1410368"/>
                <a:gd name="connsiteY250" fmla="*/ 968954 h 1202247"/>
                <a:gd name="connsiteX251" fmla="*/ 111301 w 1410368"/>
                <a:gd name="connsiteY251" fmla="*/ 972153 h 1202247"/>
                <a:gd name="connsiteX252" fmla="*/ 117531 w 1410368"/>
                <a:gd name="connsiteY252" fmla="*/ 966849 h 1202247"/>
                <a:gd name="connsiteX253" fmla="*/ 114079 w 1410368"/>
                <a:gd name="connsiteY253" fmla="*/ 961967 h 1202247"/>
                <a:gd name="connsiteX254" fmla="*/ 118120 w 1410368"/>
                <a:gd name="connsiteY254" fmla="*/ 955989 h 1202247"/>
                <a:gd name="connsiteX255" fmla="*/ 108438 w 1410368"/>
                <a:gd name="connsiteY255" fmla="*/ 955989 h 1202247"/>
                <a:gd name="connsiteX256" fmla="*/ 109785 w 1410368"/>
                <a:gd name="connsiteY256" fmla="*/ 949001 h 1202247"/>
                <a:gd name="connsiteX257" fmla="*/ 99682 w 1410368"/>
                <a:gd name="connsiteY257" fmla="*/ 946139 h 1202247"/>
                <a:gd name="connsiteX258" fmla="*/ 111890 w 1410368"/>
                <a:gd name="connsiteY258" fmla="*/ 931490 h 1202247"/>
                <a:gd name="connsiteX259" fmla="*/ 110880 w 1410368"/>
                <a:gd name="connsiteY259" fmla="*/ 928711 h 1202247"/>
                <a:gd name="connsiteX260" fmla="*/ 102881 w 1410368"/>
                <a:gd name="connsiteY260" fmla="*/ 932836 h 1202247"/>
                <a:gd name="connsiteX261" fmla="*/ 103471 w 1410368"/>
                <a:gd name="connsiteY261" fmla="*/ 927701 h 1202247"/>
                <a:gd name="connsiteX262" fmla="*/ 108606 w 1410368"/>
                <a:gd name="connsiteY262" fmla="*/ 926775 h 1202247"/>
                <a:gd name="connsiteX263" fmla="*/ 110880 w 1410368"/>
                <a:gd name="connsiteY263" fmla="*/ 920292 h 1202247"/>
                <a:gd name="connsiteX264" fmla="*/ 130412 w 1410368"/>
                <a:gd name="connsiteY264" fmla="*/ 922902 h 1202247"/>
                <a:gd name="connsiteX265" fmla="*/ 129654 w 1410368"/>
                <a:gd name="connsiteY265" fmla="*/ 900928 h 1202247"/>
                <a:gd name="connsiteX266" fmla="*/ 122330 w 1410368"/>
                <a:gd name="connsiteY266" fmla="*/ 900928 h 1202247"/>
                <a:gd name="connsiteX267" fmla="*/ 120141 w 1410368"/>
                <a:gd name="connsiteY267" fmla="*/ 894024 h 1202247"/>
                <a:gd name="connsiteX268" fmla="*/ 110122 w 1410368"/>
                <a:gd name="connsiteY268" fmla="*/ 891246 h 1202247"/>
                <a:gd name="connsiteX269" fmla="*/ 108270 w 1410368"/>
                <a:gd name="connsiteY269" fmla="*/ 896634 h 1202247"/>
                <a:gd name="connsiteX270" fmla="*/ 115426 w 1410368"/>
                <a:gd name="connsiteY270" fmla="*/ 911789 h 1202247"/>
                <a:gd name="connsiteX271" fmla="*/ 109785 w 1410368"/>
                <a:gd name="connsiteY271" fmla="*/ 915493 h 1202247"/>
                <a:gd name="connsiteX272" fmla="*/ 104818 w 1410368"/>
                <a:gd name="connsiteY272" fmla="*/ 908505 h 1202247"/>
                <a:gd name="connsiteX273" fmla="*/ 105491 w 1410368"/>
                <a:gd name="connsiteY273" fmla="*/ 901349 h 1202247"/>
                <a:gd name="connsiteX274" fmla="*/ 91431 w 1410368"/>
                <a:gd name="connsiteY274" fmla="*/ 900086 h 1202247"/>
                <a:gd name="connsiteX275" fmla="*/ 91684 w 1410368"/>
                <a:gd name="connsiteY275" fmla="*/ 890067 h 1202247"/>
                <a:gd name="connsiteX276" fmla="*/ 83012 w 1410368"/>
                <a:gd name="connsiteY276" fmla="*/ 893687 h 1202247"/>
                <a:gd name="connsiteX277" fmla="*/ 68952 w 1410368"/>
                <a:gd name="connsiteY277" fmla="*/ 888805 h 1202247"/>
                <a:gd name="connsiteX278" fmla="*/ 61880 w 1410368"/>
                <a:gd name="connsiteY278" fmla="*/ 897981 h 1202247"/>
                <a:gd name="connsiteX279" fmla="*/ 60702 w 1410368"/>
                <a:gd name="connsiteY279" fmla="*/ 911536 h 1202247"/>
                <a:gd name="connsiteX280" fmla="*/ 55482 w 1410368"/>
                <a:gd name="connsiteY280" fmla="*/ 912210 h 1202247"/>
                <a:gd name="connsiteX281" fmla="*/ 50936 w 1410368"/>
                <a:gd name="connsiteY281" fmla="*/ 906737 h 1202247"/>
                <a:gd name="connsiteX282" fmla="*/ 31235 w 1410368"/>
                <a:gd name="connsiteY282" fmla="*/ 906737 h 1202247"/>
                <a:gd name="connsiteX283" fmla="*/ 28962 w 1410368"/>
                <a:gd name="connsiteY283" fmla="*/ 900760 h 1202247"/>
                <a:gd name="connsiteX284" fmla="*/ 33424 w 1410368"/>
                <a:gd name="connsiteY284" fmla="*/ 896803 h 1202247"/>
                <a:gd name="connsiteX285" fmla="*/ 20879 w 1410368"/>
                <a:gd name="connsiteY285" fmla="*/ 887289 h 1202247"/>
                <a:gd name="connsiteX286" fmla="*/ 21553 w 1410368"/>
                <a:gd name="connsiteY286" fmla="*/ 879291 h 1202247"/>
                <a:gd name="connsiteX287" fmla="*/ 26857 w 1410368"/>
                <a:gd name="connsiteY287" fmla="*/ 875081 h 1202247"/>
                <a:gd name="connsiteX288" fmla="*/ 31908 w 1410368"/>
                <a:gd name="connsiteY288" fmla="*/ 877607 h 1202247"/>
                <a:gd name="connsiteX289" fmla="*/ 32329 w 1410368"/>
                <a:gd name="connsiteY289" fmla="*/ 869272 h 1202247"/>
                <a:gd name="connsiteX290" fmla="*/ 37549 w 1410368"/>
                <a:gd name="connsiteY290" fmla="*/ 863210 h 1202247"/>
                <a:gd name="connsiteX291" fmla="*/ 19364 w 1410368"/>
                <a:gd name="connsiteY291" fmla="*/ 864978 h 1202247"/>
                <a:gd name="connsiteX292" fmla="*/ 11871 w 1410368"/>
                <a:gd name="connsiteY292" fmla="*/ 855044 h 1202247"/>
                <a:gd name="connsiteX293" fmla="*/ 6988 w 1410368"/>
                <a:gd name="connsiteY293" fmla="*/ 854202 h 1202247"/>
                <a:gd name="connsiteX294" fmla="*/ 0 w 1410368"/>
                <a:gd name="connsiteY294" fmla="*/ 840647 h 1202247"/>
                <a:gd name="connsiteX295" fmla="*/ 6651 w 1410368"/>
                <a:gd name="connsiteY295" fmla="*/ 816484 h 1202247"/>
                <a:gd name="connsiteX296" fmla="*/ 3536 w 1410368"/>
                <a:gd name="connsiteY296" fmla="*/ 808318 h 1202247"/>
                <a:gd name="connsiteX297" fmla="*/ 15575 w 1410368"/>
                <a:gd name="connsiteY297" fmla="*/ 803771 h 1202247"/>
                <a:gd name="connsiteX298" fmla="*/ 18354 w 1410368"/>
                <a:gd name="connsiteY298" fmla="*/ 774557 h 1202247"/>
                <a:gd name="connsiteX299" fmla="*/ 11955 w 1410368"/>
                <a:gd name="connsiteY299" fmla="*/ 776914 h 1202247"/>
                <a:gd name="connsiteX300" fmla="*/ 674 w 1410368"/>
                <a:gd name="connsiteY300" fmla="*/ 773463 h 1202247"/>
                <a:gd name="connsiteX301" fmla="*/ 4294 w 1410368"/>
                <a:gd name="connsiteY301" fmla="*/ 764959 h 1202247"/>
                <a:gd name="connsiteX302" fmla="*/ 2442 w 1410368"/>
                <a:gd name="connsiteY302" fmla="*/ 754941 h 1202247"/>
                <a:gd name="connsiteX303" fmla="*/ 6483 w 1410368"/>
                <a:gd name="connsiteY303" fmla="*/ 751405 h 1202247"/>
                <a:gd name="connsiteX304" fmla="*/ 20543 w 1410368"/>
                <a:gd name="connsiteY304" fmla="*/ 762770 h 1202247"/>
                <a:gd name="connsiteX305" fmla="*/ 39065 w 1410368"/>
                <a:gd name="connsiteY305" fmla="*/ 766138 h 1202247"/>
                <a:gd name="connsiteX306" fmla="*/ 42432 w 1410368"/>
                <a:gd name="connsiteY306" fmla="*/ 762602 h 1202247"/>
                <a:gd name="connsiteX307" fmla="*/ 50599 w 1410368"/>
                <a:gd name="connsiteY307" fmla="*/ 762602 h 1202247"/>
                <a:gd name="connsiteX308" fmla="*/ 49589 w 1410368"/>
                <a:gd name="connsiteY308" fmla="*/ 766980 h 1202247"/>
                <a:gd name="connsiteX309" fmla="*/ 56240 w 1410368"/>
                <a:gd name="connsiteY309" fmla="*/ 767990 h 1202247"/>
                <a:gd name="connsiteX310" fmla="*/ 69458 w 1410368"/>
                <a:gd name="connsiteY310" fmla="*/ 745932 h 1202247"/>
                <a:gd name="connsiteX311" fmla="*/ 65585 w 1410368"/>
                <a:gd name="connsiteY311" fmla="*/ 741891 h 1202247"/>
                <a:gd name="connsiteX312" fmla="*/ 70131 w 1410368"/>
                <a:gd name="connsiteY312" fmla="*/ 740712 h 1202247"/>
                <a:gd name="connsiteX313" fmla="*/ 70131 w 1410368"/>
                <a:gd name="connsiteY313" fmla="*/ 732546 h 1202247"/>
                <a:gd name="connsiteX314" fmla="*/ 63649 w 1410368"/>
                <a:gd name="connsiteY314" fmla="*/ 727494 h 1202247"/>
                <a:gd name="connsiteX315" fmla="*/ 71310 w 1410368"/>
                <a:gd name="connsiteY315" fmla="*/ 720591 h 1202247"/>
                <a:gd name="connsiteX316" fmla="*/ 68447 w 1410368"/>
                <a:gd name="connsiteY316" fmla="*/ 715708 h 1202247"/>
                <a:gd name="connsiteX317" fmla="*/ 62722 w 1410368"/>
                <a:gd name="connsiteY317" fmla="*/ 714950 h 1202247"/>
                <a:gd name="connsiteX318" fmla="*/ 61712 w 1410368"/>
                <a:gd name="connsiteY318" fmla="*/ 708131 h 1202247"/>
                <a:gd name="connsiteX319" fmla="*/ 53209 w 1410368"/>
                <a:gd name="connsiteY319" fmla="*/ 709141 h 1202247"/>
                <a:gd name="connsiteX320" fmla="*/ 47231 w 1410368"/>
                <a:gd name="connsiteY320" fmla="*/ 688430 h 1202247"/>
                <a:gd name="connsiteX321" fmla="*/ 37213 w 1410368"/>
                <a:gd name="connsiteY321" fmla="*/ 678243 h 1202247"/>
                <a:gd name="connsiteX322" fmla="*/ 37465 w 1410368"/>
                <a:gd name="connsiteY322" fmla="*/ 675380 h 1202247"/>
                <a:gd name="connsiteX323" fmla="*/ 47147 w 1410368"/>
                <a:gd name="connsiteY323" fmla="*/ 676559 h 1202247"/>
                <a:gd name="connsiteX324" fmla="*/ 47652 w 1410368"/>
                <a:gd name="connsiteY324" fmla="*/ 652059 h 1202247"/>
                <a:gd name="connsiteX325" fmla="*/ 56829 w 1410368"/>
                <a:gd name="connsiteY325" fmla="*/ 648607 h 1202247"/>
                <a:gd name="connsiteX326" fmla="*/ 62975 w 1410368"/>
                <a:gd name="connsiteY326" fmla="*/ 653659 h 1202247"/>
                <a:gd name="connsiteX327" fmla="*/ 64490 w 1410368"/>
                <a:gd name="connsiteY327" fmla="*/ 647429 h 1202247"/>
                <a:gd name="connsiteX328" fmla="*/ 50094 w 1410368"/>
                <a:gd name="connsiteY328" fmla="*/ 633621 h 1202247"/>
                <a:gd name="connsiteX329" fmla="*/ 53714 w 1410368"/>
                <a:gd name="connsiteY329" fmla="*/ 617373 h 1202247"/>
                <a:gd name="connsiteX330" fmla="*/ 46389 w 1410368"/>
                <a:gd name="connsiteY330" fmla="*/ 615773 h 1202247"/>
                <a:gd name="connsiteX331" fmla="*/ 54051 w 1410368"/>
                <a:gd name="connsiteY331" fmla="*/ 603397 h 1202247"/>
                <a:gd name="connsiteX332" fmla="*/ 67690 w 1410368"/>
                <a:gd name="connsiteY332" fmla="*/ 595820 h 1202247"/>
                <a:gd name="connsiteX333" fmla="*/ 86296 w 1410368"/>
                <a:gd name="connsiteY333" fmla="*/ 592705 h 1202247"/>
                <a:gd name="connsiteX334" fmla="*/ 132180 w 1410368"/>
                <a:gd name="connsiteY334" fmla="*/ 599440 h 1202247"/>
                <a:gd name="connsiteX335" fmla="*/ 132180 w 1410368"/>
                <a:gd name="connsiteY335" fmla="*/ 599440 h 1202247"/>
                <a:gd name="connsiteX336" fmla="*/ 149271 w 1410368"/>
                <a:gd name="connsiteY336" fmla="*/ 601124 h 1202247"/>
                <a:gd name="connsiteX337" fmla="*/ 158532 w 1410368"/>
                <a:gd name="connsiteY337" fmla="*/ 607606 h 1202247"/>
                <a:gd name="connsiteX338" fmla="*/ 168635 w 1410368"/>
                <a:gd name="connsiteY338" fmla="*/ 605754 h 1202247"/>
                <a:gd name="connsiteX339" fmla="*/ 183284 w 1410368"/>
                <a:gd name="connsiteY339" fmla="*/ 609627 h 1202247"/>
                <a:gd name="connsiteX340" fmla="*/ 198859 w 1410368"/>
                <a:gd name="connsiteY340" fmla="*/ 603986 h 1202247"/>
                <a:gd name="connsiteX341" fmla="*/ 218981 w 1410368"/>
                <a:gd name="connsiteY341" fmla="*/ 610721 h 1202247"/>
                <a:gd name="connsiteX342" fmla="*/ 225043 w 1410368"/>
                <a:gd name="connsiteY342" fmla="*/ 602892 h 1202247"/>
                <a:gd name="connsiteX343" fmla="*/ 229841 w 1410368"/>
                <a:gd name="connsiteY343" fmla="*/ 613416 h 1202247"/>
                <a:gd name="connsiteX344" fmla="*/ 237924 w 1410368"/>
                <a:gd name="connsiteY344" fmla="*/ 616615 h 1202247"/>
                <a:gd name="connsiteX345" fmla="*/ 240786 w 1410368"/>
                <a:gd name="connsiteY345" fmla="*/ 612658 h 1202247"/>
                <a:gd name="connsiteX346" fmla="*/ 247606 w 1410368"/>
                <a:gd name="connsiteY346" fmla="*/ 612658 h 1202247"/>
                <a:gd name="connsiteX347" fmla="*/ 250300 w 1410368"/>
                <a:gd name="connsiteY347" fmla="*/ 603229 h 1202247"/>
                <a:gd name="connsiteX348" fmla="*/ 260487 w 1410368"/>
                <a:gd name="connsiteY348" fmla="*/ 598009 h 1202247"/>
                <a:gd name="connsiteX349" fmla="*/ 263770 w 1410368"/>
                <a:gd name="connsiteY349" fmla="*/ 579234 h 1202247"/>
                <a:gd name="connsiteX350" fmla="*/ 274294 w 1410368"/>
                <a:gd name="connsiteY350" fmla="*/ 579655 h 1202247"/>
                <a:gd name="connsiteX351" fmla="*/ 290038 w 1410368"/>
                <a:gd name="connsiteY351" fmla="*/ 570142 h 1202247"/>
                <a:gd name="connsiteX352" fmla="*/ 317063 w 1410368"/>
                <a:gd name="connsiteY352" fmla="*/ 574688 h 1202247"/>
                <a:gd name="connsiteX353" fmla="*/ 327251 w 1410368"/>
                <a:gd name="connsiteY353" fmla="*/ 566858 h 1202247"/>
                <a:gd name="connsiteX354" fmla="*/ 344257 w 1410368"/>
                <a:gd name="connsiteY354" fmla="*/ 580160 h 1202247"/>
                <a:gd name="connsiteX355" fmla="*/ 355118 w 1410368"/>
                <a:gd name="connsiteY355" fmla="*/ 580750 h 1202247"/>
                <a:gd name="connsiteX356" fmla="*/ 365978 w 1410368"/>
                <a:gd name="connsiteY356" fmla="*/ 569047 h 1202247"/>
                <a:gd name="connsiteX357" fmla="*/ 366231 w 1410368"/>
                <a:gd name="connsiteY357" fmla="*/ 556334 h 1202247"/>
                <a:gd name="connsiteX358" fmla="*/ 370609 w 1410368"/>
                <a:gd name="connsiteY358" fmla="*/ 557008 h 1202247"/>
                <a:gd name="connsiteX359" fmla="*/ 372293 w 1410368"/>
                <a:gd name="connsiteY359" fmla="*/ 564922 h 1202247"/>
                <a:gd name="connsiteX360" fmla="*/ 378944 w 1410368"/>
                <a:gd name="connsiteY360" fmla="*/ 565848 h 1202247"/>
                <a:gd name="connsiteX361" fmla="*/ 378102 w 1410368"/>
                <a:gd name="connsiteY361" fmla="*/ 551788 h 1202247"/>
                <a:gd name="connsiteX362" fmla="*/ 381638 w 1410368"/>
                <a:gd name="connsiteY362" fmla="*/ 547999 h 1202247"/>
                <a:gd name="connsiteX363" fmla="*/ 400244 w 1410368"/>
                <a:gd name="connsiteY363" fmla="*/ 540001 h 1202247"/>
                <a:gd name="connsiteX364" fmla="*/ 425922 w 1410368"/>
                <a:gd name="connsiteY364" fmla="*/ 545221 h 1202247"/>
                <a:gd name="connsiteX365" fmla="*/ 433331 w 1410368"/>
                <a:gd name="connsiteY365" fmla="*/ 541096 h 1202247"/>
                <a:gd name="connsiteX366" fmla="*/ 434510 w 1410368"/>
                <a:gd name="connsiteY366" fmla="*/ 491676 h 1202247"/>
                <a:gd name="connsiteX367" fmla="*/ 441666 w 1410368"/>
                <a:gd name="connsiteY367" fmla="*/ 481909 h 1202247"/>
                <a:gd name="connsiteX368" fmla="*/ 469954 w 1410368"/>
                <a:gd name="connsiteY368" fmla="*/ 478037 h 1202247"/>
                <a:gd name="connsiteX369" fmla="*/ 482415 w 1410368"/>
                <a:gd name="connsiteY369" fmla="*/ 469196 h 1202247"/>
                <a:gd name="connsiteX370" fmla="*/ 509019 w 1410368"/>
                <a:gd name="connsiteY370" fmla="*/ 463387 h 1202247"/>
                <a:gd name="connsiteX371" fmla="*/ 531330 w 1410368"/>
                <a:gd name="connsiteY371" fmla="*/ 450927 h 1202247"/>
                <a:gd name="connsiteX372" fmla="*/ 537560 w 1410368"/>
                <a:gd name="connsiteY372" fmla="*/ 458167 h 1202247"/>
                <a:gd name="connsiteX373" fmla="*/ 546652 w 1410368"/>
                <a:gd name="connsiteY373" fmla="*/ 456736 h 1202247"/>
                <a:gd name="connsiteX374" fmla="*/ 553724 w 1410368"/>
                <a:gd name="connsiteY374" fmla="*/ 467850 h 1202247"/>
                <a:gd name="connsiteX375" fmla="*/ 563575 w 1410368"/>
                <a:gd name="connsiteY375" fmla="*/ 467092 h 1202247"/>
                <a:gd name="connsiteX376" fmla="*/ 579403 w 1410368"/>
                <a:gd name="connsiteY376" fmla="*/ 448065 h 1202247"/>
                <a:gd name="connsiteX377" fmla="*/ 583275 w 1410368"/>
                <a:gd name="connsiteY377" fmla="*/ 435436 h 1202247"/>
                <a:gd name="connsiteX378" fmla="*/ 576793 w 1410368"/>
                <a:gd name="connsiteY378" fmla="*/ 428280 h 1202247"/>
                <a:gd name="connsiteX379" fmla="*/ 569468 w 1410368"/>
                <a:gd name="connsiteY379" fmla="*/ 426259 h 1202247"/>
                <a:gd name="connsiteX380" fmla="*/ 572667 w 1410368"/>
                <a:gd name="connsiteY380" fmla="*/ 418177 h 1202247"/>
                <a:gd name="connsiteX381" fmla="*/ 579066 w 1410368"/>
                <a:gd name="connsiteY381" fmla="*/ 407484 h 1202247"/>
                <a:gd name="connsiteX382" fmla="*/ 594557 w 1410368"/>
                <a:gd name="connsiteY382" fmla="*/ 403780 h 1202247"/>
                <a:gd name="connsiteX383" fmla="*/ 603060 w 1410368"/>
                <a:gd name="connsiteY383" fmla="*/ 392751 h 1202247"/>
                <a:gd name="connsiteX384" fmla="*/ 606428 w 1410368"/>
                <a:gd name="connsiteY384" fmla="*/ 398645 h 1202247"/>
                <a:gd name="connsiteX385" fmla="*/ 617120 w 1410368"/>
                <a:gd name="connsiteY385" fmla="*/ 399150 h 1202247"/>
                <a:gd name="connsiteX386" fmla="*/ 624024 w 1410368"/>
                <a:gd name="connsiteY386" fmla="*/ 409252 h 1202247"/>
                <a:gd name="connsiteX387" fmla="*/ 627139 w 1410368"/>
                <a:gd name="connsiteY387" fmla="*/ 424912 h 1202247"/>
                <a:gd name="connsiteX388" fmla="*/ 634043 w 1410368"/>
                <a:gd name="connsiteY388" fmla="*/ 427859 h 1202247"/>
                <a:gd name="connsiteX389" fmla="*/ 636568 w 1410368"/>
                <a:gd name="connsiteY389" fmla="*/ 435941 h 1202247"/>
                <a:gd name="connsiteX390" fmla="*/ 641283 w 1410368"/>
                <a:gd name="connsiteY390" fmla="*/ 428785 h 1202247"/>
                <a:gd name="connsiteX391" fmla="*/ 650628 w 1410368"/>
                <a:gd name="connsiteY391" fmla="*/ 435099 h 1202247"/>
                <a:gd name="connsiteX392" fmla="*/ 651302 w 1410368"/>
                <a:gd name="connsiteY392" fmla="*/ 439730 h 1202247"/>
                <a:gd name="connsiteX393" fmla="*/ 670076 w 1410368"/>
                <a:gd name="connsiteY393" fmla="*/ 444697 h 1202247"/>
                <a:gd name="connsiteX394" fmla="*/ 677317 w 1410368"/>
                <a:gd name="connsiteY394" fmla="*/ 440066 h 1202247"/>
                <a:gd name="connsiteX395" fmla="*/ 668561 w 1410368"/>
                <a:gd name="connsiteY395" fmla="*/ 433247 h 1202247"/>
                <a:gd name="connsiteX396" fmla="*/ 670413 w 1410368"/>
                <a:gd name="connsiteY396" fmla="*/ 425080 h 1202247"/>
                <a:gd name="connsiteX397" fmla="*/ 674286 w 1410368"/>
                <a:gd name="connsiteY397" fmla="*/ 424154 h 1202247"/>
                <a:gd name="connsiteX398" fmla="*/ 673865 w 1410368"/>
                <a:gd name="connsiteY398" fmla="*/ 414472 h 1202247"/>
                <a:gd name="connsiteX399" fmla="*/ 657532 w 1410368"/>
                <a:gd name="connsiteY399" fmla="*/ 410431 h 1202247"/>
                <a:gd name="connsiteX400" fmla="*/ 656942 w 1410368"/>
                <a:gd name="connsiteY400" fmla="*/ 416072 h 1202247"/>
                <a:gd name="connsiteX401" fmla="*/ 634127 w 1410368"/>
                <a:gd name="connsiteY401" fmla="*/ 406222 h 1202247"/>
                <a:gd name="connsiteX402" fmla="*/ 639515 w 1410368"/>
                <a:gd name="connsiteY402" fmla="*/ 398223 h 1202247"/>
                <a:gd name="connsiteX403" fmla="*/ 635642 w 1410368"/>
                <a:gd name="connsiteY403" fmla="*/ 390394 h 1202247"/>
                <a:gd name="connsiteX404" fmla="*/ 640610 w 1410368"/>
                <a:gd name="connsiteY404" fmla="*/ 386521 h 1202247"/>
                <a:gd name="connsiteX405" fmla="*/ 645072 w 1410368"/>
                <a:gd name="connsiteY405" fmla="*/ 396287 h 1202247"/>
                <a:gd name="connsiteX406" fmla="*/ 649618 w 1410368"/>
                <a:gd name="connsiteY406" fmla="*/ 397718 h 1202247"/>
                <a:gd name="connsiteX407" fmla="*/ 655932 w 1410368"/>
                <a:gd name="connsiteY407" fmla="*/ 391572 h 1202247"/>
                <a:gd name="connsiteX408" fmla="*/ 658374 w 1410368"/>
                <a:gd name="connsiteY408" fmla="*/ 380964 h 1202247"/>
                <a:gd name="connsiteX409" fmla="*/ 669655 w 1410368"/>
                <a:gd name="connsiteY409" fmla="*/ 375408 h 1202247"/>
                <a:gd name="connsiteX410" fmla="*/ 686662 w 1410368"/>
                <a:gd name="connsiteY410" fmla="*/ 384669 h 1202247"/>
                <a:gd name="connsiteX411" fmla="*/ 683631 w 1410368"/>
                <a:gd name="connsiteY411" fmla="*/ 390731 h 1202247"/>
                <a:gd name="connsiteX412" fmla="*/ 698785 w 1410368"/>
                <a:gd name="connsiteY412" fmla="*/ 388962 h 1202247"/>
                <a:gd name="connsiteX413" fmla="*/ 717560 w 1410368"/>
                <a:gd name="connsiteY413" fmla="*/ 396119 h 1202247"/>
                <a:gd name="connsiteX414" fmla="*/ 722191 w 1410368"/>
                <a:gd name="connsiteY414" fmla="*/ 391488 h 1202247"/>
                <a:gd name="connsiteX415" fmla="*/ 724211 w 1410368"/>
                <a:gd name="connsiteY415" fmla="*/ 373892 h 1202247"/>
                <a:gd name="connsiteX416" fmla="*/ 731788 w 1410368"/>
                <a:gd name="connsiteY416" fmla="*/ 373892 h 1202247"/>
                <a:gd name="connsiteX417" fmla="*/ 730357 w 1410368"/>
                <a:gd name="connsiteY417" fmla="*/ 363705 h 1202247"/>
                <a:gd name="connsiteX418" fmla="*/ 745512 w 1410368"/>
                <a:gd name="connsiteY418" fmla="*/ 367662 h 1202247"/>
                <a:gd name="connsiteX419" fmla="*/ 755278 w 1410368"/>
                <a:gd name="connsiteY419" fmla="*/ 361348 h 1202247"/>
                <a:gd name="connsiteX420" fmla="*/ 775736 w 1410368"/>
                <a:gd name="connsiteY420" fmla="*/ 357896 h 1202247"/>
                <a:gd name="connsiteX421" fmla="*/ 779019 w 1410368"/>
                <a:gd name="connsiteY421" fmla="*/ 341310 h 1202247"/>
                <a:gd name="connsiteX422" fmla="*/ 794090 w 1410368"/>
                <a:gd name="connsiteY422" fmla="*/ 341731 h 1202247"/>
                <a:gd name="connsiteX423" fmla="*/ 804193 w 1410368"/>
                <a:gd name="connsiteY423" fmla="*/ 328682 h 1202247"/>
                <a:gd name="connsiteX424" fmla="*/ 812528 w 1410368"/>
                <a:gd name="connsiteY424" fmla="*/ 334828 h 1202247"/>
                <a:gd name="connsiteX425" fmla="*/ 820273 w 1410368"/>
                <a:gd name="connsiteY425" fmla="*/ 333986 h 1202247"/>
                <a:gd name="connsiteX426" fmla="*/ 833996 w 1410368"/>
                <a:gd name="connsiteY426" fmla="*/ 317821 h 1202247"/>
                <a:gd name="connsiteX427" fmla="*/ 835428 w 1410368"/>
                <a:gd name="connsiteY427" fmla="*/ 301067 h 1202247"/>
                <a:gd name="connsiteX428" fmla="*/ 839385 w 1410368"/>
                <a:gd name="connsiteY428" fmla="*/ 295426 h 1202247"/>
                <a:gd name="connsiteX429" fmla="*/ 835764 w 1410368"/>
                <a:gd name="connsiteY429" fmla="*/ 291722 h 1202247"/>
                <a:gd name="connsiteX430" fmla="*/ 847804 w 1410368"/>
                <a:gd name="connsiteY430" fmla="*/ 273537 h 1202247"/>
                <a:gd name="connsiteX431" fmla="*/ 848730 w 1410368"/>
                <a:gd name="connsiteY431" fmla="*/ 266465 h 1202247"/>
                <a:gd name="connsiteX432" fmla="*/ 885016 w 1410368"/>
                <a:gd name="connsiteY432" fmla="*/ 246848 h 1202247"/>
                <a:gd name="connsiteX433" fmla="*/ 886868 w 1410368"/>
                <a:gd name="connsiteY433" fmla="*/ 243059 h 1202247"/>
                <a:gd name="connsiteX434" fmla="*/ 880806 w 1410368"/>
                <a:gd name="connsiteY434" fmla="*/ 235482 h 1202247"/>
                <a:gd name="connsiteX435" fmla="*/ 880806 w 1410368"/>
                <a:gd name="connsiteY435" fmla="*/ 235482 h 1202247"/>
                <a:gd name="connsiteX436" fmla="*/ 888299 w 1410368"/>
                <a:gd name="connsiteY436" fmla="*/ 227568 h 1202247"/>
                <a:gd name="connsiteX437" fmla="*/ 914820 w 1410368"/>
                <a:gd name="connsiteY437" fmla="*/ 217213 h 1202247"/>
                <a:gd name="connsiteX438" fmla="*/ 927701 w 1410368"/>
                <a:gd name="connsiteY438" fmla="*/ 205005 h 1202247"/>
                <a:gd name="connsiteX439" fmla="*/ 951611 w 1410368"/>
                <a:gd name="connsiteY439" fmla="*/ 207699 h 1202247"/>
                <a:gd name="connsiteX440" fmla="*/ 954642 w 1410368"/>
                <a:gd name="connsiteY440" fmla="*/ 213845 h 1202247"/>
                <a:gd name="connsiteX441" fmla="*/ 966008 w 1410368"/>
                <a:gd name="connsiteY441" fmla="*/ 219570 h 1202247"/>
                <a:gd name="connsiteX442" fmla="*/ 970554 w 1410368"/>
                <a:gd name="connsiteY442" fmla="*/ 218307 h 1202247"/>
                <a:gd name="connsiteX443" fmla="*/ 970554 w 1410368"/>
                <a:gd name="connsiteY443" fmla="*/ 206857 h 1202247"/>
                <a:gd name="connsiteX444" fmla="*/ 975942 w 1410368"/>
                <a:gd name="connsiteY444" fmla="*/ 204332 h 1202247"/>
                <a:gd name="connsiteX445" fmla="*/ 977289 w 1410368"/>
                <a:gd name="connsiteY445" fmla="*/ 208794 h 1202247"/>
                <a:gd name="connsiteX446" fmla="*/ 981583 w 1410368"/>
                <a:gd name="connsiteY446" fmla="*/ 208289 h 1202247"/>
                <a:gd name="connsiteX447" fmla="*/ 982257 w 1410368"/>
                <a:gd name="connsiteY447" fmla="*/ 189346 h 1202247"/>
                <a:gd name="connsiteX448" fmla="*/ 986550 w 1410368"/>
                <a:gd name="connsiteY448" fmla="*/ 192545 h 1202247"/>
                <a:gd name="connsiteX449" fmla="*/ 987897 w 1410368"/>
                <a:gd name="connsiteY449" fmla="*/ 189851 h 1202247"/>
                <a:gd name="connsiteX450" fmla="*/ 977458 w 1410368"/>
                <a:gd name="connsiteY450" fmla="*/ 179411 h 1202247"/>
                <a:gd name="connsiteX451" fmla="*/ 982172 w 1410368"/>
                <a:gd name="connsiteY451" fmla="*/ 175707 h 1202247"/>
                <a:gd name="connsiteX452" fmla="*/ 982846 w 1410368"/>
                <a:gd name="connsiteY452" fmla="*/ 166361 h 1202247"/>
                <a:gd name="connsiteX453" fmla="*/ 988992 w 1410368"/>
                <a:gd name="connsiteY453" fmla="*/ 164930 h 1202247"/>
                <a:gd name="connsiteX454" fmla="*/ 992696 w 1410368"/>
                <a:gd name="connsiteY454" fmla="*/ 158953 h 1202247"/>
                <a:gd name="connsiteX455" fmla="*/ 982341 w 1410368"/>
                <a:gd name="connsiteY455" fmla="*/ 156932 h 1202247"/>
                <a:gd name="connsiteX456" fmla="*/ 991181 w 1410368"/>
                <a:gd name="connsiteY456" fmla="*/ 147250 h 1202247"/>
                <a:gd name="connsiteX457" fmla="*/ 987140 w 1410368"/>
                <a:gd name="connsiteY457" fmla="*/ 139673 h 1202247"/>
                <a:gd name="connsiteX458" fmla="*/ 1007009 w 1410368"/>
                <a:gd name="connsiteY458" fmla="*/ 116015 h 1202247"/>
                <a:gd name="connsiteX459" fmla="*/ 1011471 w 1410368"/>
                <a:gd name="connsiteY459" fmla="*/ 122582 h 1202247"/>
                <a:gd name="connsiteX460" fmla="*/ 1015681 w 1410368"/>
                <a:gd name="connsiteY460" fmla="*/ 122161 h 1202247"/>
                <a:gd name="connsiteX461" fmla="*/ 1016943 w 1410368"/>
                <a:gd name="connsiteY461" fmla="*/ 135126 h 1202247"/>
                <a:gd name="connsiteX462" fmla="*/ 1021069 w 1410368"/>
                <a:gd name="connsiteY462" fmla="*/ 134537 h 1202247"/>
                <a:gd name="connsiteX463" fmla="*/ 1017785 w 1410368"/>
                <a:gd name="connsiteY463" fmla="*/ 143461 h 1202247"/>
                <a:gd name="connsiteX464" fmla="*/ 1029319 w 1410368"/>
                <a:gd name="connsiteY464" fmla="*/ 147334 h 1202247"/>
                <a:gd name="connsiteX465" fmla="*/ 1031256 w 1410368"/>
                <a:gd name="connsiteY465" fmla="*/ 151460 h 1202247"/>
                <a:gd name="connsiteX466" fmla="*/ 1025110 w 1410368"/>
                <a:gd name="connsiteY466" fmla="*/ 158868 h 1202247"/>
                <a:gd name="connsiteX467" fmla="*/ 1025868 w 1410368"/>
                <a:gd name="connsiteY467" fmla="*/ 165688 h 1202247"/>
                <a:gd name="connsiteX468" fmla="*/ 1034034 w 1410368"/>
                <a:gd name="connsiteY468" fmla="*/ 173349 h 1202247"/>
                <a:gd name="connsiteX469" fmla="*/ 1039675 w 1410368"/>
                <a:gd name="connsiteY469" fmla="*/ 162573 h 1202247"/>
                <a:gd name="connsiteX470" fmla="*/ 1058786 w 1410368"/>
                <a:gd name="connsiteY470" fmla="*/ 154322 h 1202247"/>
                <a:gd name="connsiteX471" fmla="*/ 1063417 w 1410368"/>
                <a:gd name="connsiteY471" fmla="*/ 142451 h 1202247"/>
                <a:gd name="connsiteX472" fmla="*/ 1060386 w 1410368"/>
                <a:gd name="connsiteY472" fmla="*/ 137821 h 1202247"/>
                <a:gd name="connsiteX473" fmla="*/ 1064427 w 1410368"/>
                <a:gd name="connsiteY473" fmla="*/ 134116 h 1202247"/>
                <a:gd name="connsiteX474" fmla="*/ 1072510 w 1410368"/>
                <a:gd name="connsiteY474" fmla="*/ 139589 h 1202247"/>
                <a:gd name="connsiteX475" fmla="*/ 1079497 w 1410368"/>
                <a:gd name="connsiteY475" fmla="*/ 138999 h 1202247"/>
                <a:gd name="connsiteX476" fmla="*/ 1080760 w 1410368"/>
                <a:gd name="connsiteY476" fmla="*/ 147503 h 1202247"/>
                <a:gd name="connsiteX477" fmla="*/ 1087916 w 1410368"/>
                <a:gd name="connsiteY477" fmla="*/ 150365 h 1202247"/>
                <a:gd name="connsiteX478" fmla="*/ 1102818 w 1410368"/>
                <a:gd name="connsiteY478" fmla="*/ 144219 h 1202247"/>
                <a:gd name="connsiteX479" fmla="*/ 1109217 w 1410368"/>
                <a:gd name="connsiteY479" fmla="*/ 145903 h 1202247"/>
                <a:gd name="connsiteX480" fmla="*/ 1110059 w 1410368"/>
                <a:gd name="connsiteY480" fmla="*/ 135884 h 1202247"/>
                <a:gd name="connsiteX481" fmla="*/ 1106354 w 1410368"/>
                <a:gd name="connsiteY481" fmla="*/ 137736 h 1202247"/>
                <a:gd name="connsiteX482" fmla="*/ 1102481 w 1410368"/>
                <a:gd name="connsiteY482" fmla="*/ 133022 h 1202247"/>
                <a:gd name="connsiteX483" fmla="*/ 1115531 w 1410368"/>
                <a:gd name="connsiteY483" fmla="*/ 115594 h 1202247"/>
                <a:gd name="connsiteX484" fmla="*/ 1105512 w 1410368"/>
                <a:gd name="connsiteY484" fmla="*/ 113742 h 1202247"/>
                <a:gd name="connsiteX485" fmla="*/ 1104502 w 1410368"/>
                <a:gd name="connsiteY485" fmla="*/ 110038 h 1202247"/>
                <a:gd name="connsiteX486" fmla="*/ 1109301 w 1410368"/>
                <a:gd name="connsiteY486" fmla="*/ 106586 h 1202247"/>
                <a:gd name="connsiteX487" fmla="*/ 1101219 w 1410368"/>
                <a:gd name="connsiteY487" fmla="*/ 106249 h 1202247"/>
                <a:gd name="connsiteX488" fmla="*/ 1101808 w 1410368"/>
                <a:gd name="connsiteY488" fmla="*/ 96820 h 1202247"/>
                <a:gd name="connsiteX489" fmla="*/ 1108796 w 1410368"/>
                <a:gd name="connsiteY489" fmla="*/ 94041 h 1202247"/>
                <a:gd name="connsiteX490" fmla="*/ 1123277 w 1410368"/>
                <a:gd name="connsiteY490" fmla="*/ 71983 h 1202247"/>
                <a:gd name="connsiteX491" fmla="*/ 1135400 w 1410368"/>
                <a:gd name="connsiteY491" fmla="*/ 77624 h 1202247"/>
                <a:gd name="connsiteX492" fmla="*/ 1135989 w 1410368"/>
                <a:gd name="connsiteY492" fmla="*/ 82507 h 1202247"/>
                <a:gd name="connsiteX493" fmla="*/ 1138515 w 1410368"/>
                <a:gd name="connsiteY493" fmla="*/ 73162 h 1202247"/>
                <a:gd name="connsiteX494" fmla="*/ 1146766 w 1410368"/>
                <a:gd name="connsiteY494" fmla="*/ 74762 h 1202247"/>
                <a:gd name="connsiteX495" fmla="*/ 1149123 w 1410368"/>
                <a:gd name="connsiteY495" fmla="*/ 68700 h 1202247"/>
                <a:gd name="connsiteX496" fmla="*/ 1162678 w 1410368"/>
                <a:gd name="connsiteY496" fmla="*/ 66763 h 1202247"/>
                <a:gd name="connsiteX497" fmla="*/ 1163099 w 1410368"/>
                <a:gd name="connsiteY497" fmla="*/ 60786 h 1202247"/>
                <a:gd name="connsiteX498" fmla="*/ 1169666 w 1410368"/>
                <a:gd name="connsiteY498" fmla="*/ 61038 h 1202247"/>
                <a:gd name="connsiteX499" fmla="*/ 1172276 w 1410368"/>
                <a:gd name="connsiteY499" fmla="*/ 55734 h 1202247"/>
                <a:gd name="connsiteX500" fmla="*/ 1160910 w 1410368"/>
                <a:gd name="connsiteY500" fmla="*/ 43106 h 1202247"/>
                <a:gd name="connsiteX501" fmla="*/ 1166803 w 1410368"/>
                <a:gd name="connsiteY501" fmla="*/ 43779 h 1202247"/>
                <a:gd name="connsiteX502" fmla="*/ 1160742 w 1410368"/>
                <a:gd name="connsiteY502" fmla="*/ 37465 h 1202247"/>
                <a:gd name="connsiteX503" fmla="*/ 1157795 w 1410368"/>
                <a:gd name="connsiteY503" fmla="*/ 44958 h 1202247"/>
                <a:gd name="connsiteX504" fmla="*/ 1153585 w 1410368"/>
                <a:gd name="connsiteY504" fmla="*/ 31403 h 1202247"/>
                <a:gd name="connsiteX505" fmla="*/ 1160826 w 1410368"/>
                <a:gd name="connsiteY505" fmla="*/ 27615 h 1202247"/>
                <a:gd name="connsiteX506" fmla="*/ 1171855 w 1410368"/>
                <a:gd name="connsiteY506" fmla="*/ 30140 h 1202247"/>
                <a:gd name="connsiteX507" fmla="*/ 1180106 w 1410368"/>
                <a:gd name="connsiteY507" fmla="*/ 39570 h 1202247"/>
                <a:gd name="connsiteX508" fmla="*/ 1178843 w 1410368"/>
                <a:gd name="connsiteY508" fmla="*/ 29467 h 1202247"/>
                <a:gd name="connsiteX509" fmla="*/ 1183473 w 1410368"/>
                <a:gd name="connsiteY509" fmla="*/ 29298 h 1202247"/>
                <a:gd name="connsiteX510" fmla="*/ 1184063 w 1410368"/>
                <a:gd name="connsiteY510" fmla="*/ 25426 h 1202247"/>
                <a:gd name="connsiteX511" fmla="*/ 1180779 w 1410368"/>
                <a:gd name="connsiteY511" fmla="*/ 16333 h 1202247"/>
                <a:gd name="connsiteX512" fmla="*/ 1183221 w 1410368"/>
                <a:gd name="connsiteY512" fmla="*/ 14817 h 1202247"/>
                <a:gd name="connsiteX513" fmla="*/ 1186841 w 1410368"/>
                <a:gd name="connsiteY513" fmla="*/ 19448 h 1202247"/>
                <a:gd name="connsiteX514" fmla="*/ 1188946 w 1410368"/>
                <a:gd name="connsiteY514" fmla="*/ 17259 h 1202247"/>
                <a:gd name="connsiteX515" fmla="*/ 1190377 w 1410368"/>
                <a:gd name="connsiteY515" fmla="*/ 24752 h 1202247"/>
                <a:gd name="connsiteX516" fmla="*/ 1186841 w 1410368"/>
                <a:gd name="connsiteY516" fmla="*/ 24415 h 1202247"/>
                <a:gd name="connsiteX517" fmla="*/ 1187178 w 1410368"/>
                <a:gd name="connsiteY517" fmla="*/ 27362 h 1202247"/>
                <a:gd name="connsiteX518" fmla="*/ 1193492 w 1410368"/>
                <a:gd name="connsiteY518" fmla="*/ 28457 h 1202247"/>
                <a:gd name="connsiteX519" fmla="*/ 1196186 w 1410368"/>
                <a:gd name="connsiteY519" fmla="*/ 15659 h 1202247"/>
                <a:gd name="connsiteX520" fmla="*/ 1201911 w 1410368"/>
                <a:gd name="connsiteY520" fmla="*/ 20122 h 1202247"/>
                <a:gd name="connsiteX521" fmla="*/ 1206457 w 1410368"/>
                <a:gd name="connsiteY521" fmla="*/ 12965 h 1202247"/>
                <a:gd name="connsiteX522" fmla="*/ 1204689 w 1410368"/>
                <a:gd name="connsiteY522" fmla="*/ 6988 h 1202247"/>
                <a:gd name="connsiteX523" fmla="*/ 1209825 w 1410368"/>
                <a:gd name="connsiteY523" fmla="*/ 758 h 1202247"/>
                <a:gd name="connsiteX524" fmla="*/ 1222791 w 1410368"/>
                <a:gd name="connsiteY524" fmla="*/ 26352 h 1202247"/>
                <a:gd name="connsiteX525" fmla="*/ 1227421 w 1410368"/>
                <a:gd name="connsiteY525" fmla="*/ 27194 h 1202247"/>
                <a:gd name="connsiteX526" fmla="*/ 1224390 w 1410368"/>
                <a:gd name="connsiteY526" fmla="*/ 32161 h 1202247"/>
                <a:gd name="connsiteX527" fmla="*/ 1231462 w 1410368"/>
                <a:gd name="connsiteY527" fmla="*/ 44705 h 1202247"/>
                <a:gd name="connsiteX528" fmla="*/ 1237524 w 1410368"/>
                <a:gd name="connsiteY528" fmla="*/ 46642 h 1202247"/>
                <a:gd name="connsiteX529" fmla="*/ 1230368 w 1410368"/>
                <a:gd name="connsiteY529" fmla="*/ 33424 h 1202247"/>
                <a:gd name="connsiteX530" fmla="*/ 1238702 w 1410368"/>
                <a:gd name="connsiteY530" fmla="*/ 27867 h 1202247"/>
                <a:gd name="connsiteX531" fmla="*/ 1253352 w 1410368"/>
                <a:gd name="connsiteY531" fmla="*/ 63312 h 1202247"/>
                <a:gd name="connsiteX532" fmla="*/ 1265644 w 1410368"/>
                <a:gd name="connsiteY532" fmla="*/ 67353 h 1202247"/>
                <a:gd name="connsiteX533" fmla="*/ 1281051 w 1410368"/>
                <a:gd name="connsiteY533" fmla="*/ 66343 h 1202247"/>
                <a:gd name="connsiteX534" fmla="*/ 1290732 w 1410368"/>
                <a:gd name="connsiteY534" fmla="*/ 77035 h 1202247"/>
                <a:gd name="connsiteX535" fmla="*/ 1297973 w 1410368"/>
                <a:gd name="connsiteY535" fmla="*/ 76361 h 1202247"/>
                <a:gd name="connsiteX536" fmla="*/ 1302940 w 1410368"/>
                <a:gd name="connsiteY536" fmla="*/ 71226 h 1202247"/>
                <a:gd name="connsiteX537" fmla="*/ 1334849 w 1410368"/>
                <a:gd name="connsiteY537" fmla="*/ 68195 h 1202247"/>
                <a:gd name="connsiteX538" fmla="*/ 1335522 w 1410368"/>
                <a:gd name="connsiteY538" fmla="*/ 54219 h 1202247"/>
                <a:gd name="connsiteX539" fmla="*/ 1340153 w 1410368"/>
                <a:gd name="connsiteY539" fmla="*/ 57166 h 1202247"/>
                <a:gd name="connsiteX540" fmla="*/ 1341752 w 1410368"/>
                <a:gd name="connsiteY540" fmla="*/ 54135 h 1202247"/>
                <a:gd name="connsiteX541" fmla="*/ 1338216 w 1410368"/>
                <a:gd name="connsiteY541" fmla="*/ 51188 h 1202247"/>
                <a:gd name="connsiteX542" fmla="*/ 1344615 w 1410368"/>
                <a:gd name="connsiteY542" fmla="*/ 52198 h 1202247"/>
                <a:gd name="connsiteX543" fmla="*/ 1340658 w 1410368"/>
                <a:gd name="connsiteY543" fmla="*/ 48746 h 1202247"/>
                <a:gd name="connsiteX544" fmla="*/ 1346383 w 1410368"/>
                <a:gd name="connsiteY544" fmla="*/ 50599 h 1202247"/>
                <a:gd name="connsiteX545" fmla="*/ 1351939 w 1410368"/>
                <a:gd name="connsiteY545" fmla="*/ 45463 h 1202247"/>
                <a:gd name="connsiteX546" fmla="*/ 1349498 w 1410368"/>
                <a:gd name="connsiteY546" fmla="*/ 40917 h 1202247"/>
                <a:gd name="connsiteX547" fmla="*/ 1353876 w 1410368"/>
                <a:gd name="connsiteY547" fmla="*/ 35529 h 1202247"/>
                <a:gd name="connsiteX548" fmla="*/ 1349414 w 1410368"/>
                <a:gd name="connsiteY548" fmla="*/ 26773 h 1202247"/>
                <a:gd name="connsiteX549" fmla="*/ 1359348 w 1410368"/>
                <a:gd name="connsiteY549" fmla="*/ 32834 h 1202247"/>
                <a:gd name="connsiteX550" fmla="*/ 1362463 w 1410368"/>
                <a:gd name="connsiteY550" fmla="*/ 25426 h 1202247"/>
                <a:gd name="connsiteX551" fmla="*/ 1376018 w 1410368"/>
                <a:gd name="connsiteY551" fmla="*/ 17175 h 1202247"/>
                <a:gd name="connsiteX552" fmla="*/ 1379807 w 1410368"/>
                <a:gd name="connsiteY552" fmla="*/ 26857 h 1202247"/>
                <a:gd name="connsiteX553" fmla="*/ 1384185 w 1410368"/>
                <a:gd name="connsiteY553" fmla="*/ 19027 h 1202247"/>
                <a:gd name="connsiteX554" fmla="*/ 1391593 w 1410368"/>
                <a:gd name="connsiteY554" fmla="*/ 19532 h 1202247"/>
                <a:gd name="connsiteX555" fmla="*/ 1391593 w 1410368"/>
                <a:gd name="connsiteY555" fmla="*/ 14144 h 1202247"/>
                <a:gd name="connsiteX556" fmla="*/ 1385447 w 1410368"/>
                <a:gd name="connsiteY556" fmla="*/ 14986 h 1202247"/>
                <a:gd name="connsiteX557" fmla="*/ 1380480 w 1410368"/>
                <a:gd name="connsiteY557" fmla="*/ 6146 h 1202247"/>
                <a:gd name="connsiteX558" fmla="*/ 1392688 w 1410368"/>
                <a:gd name="connsiteY558" fmla="*/ 6483 h 1202247"/>
                <a:gd name="connsiteX559" fmla="*/ 1393361 w 1410368"/>
                <a:gd name="connsiteY559" fmla="*/ 0 h 1202247"/>
                <a:gd name="connsiteX560" fmla="*/ 1399928 w 1410368"/>
                <a:gd name="connsiteY560" fmla="*/ 1010 h 1202247"/>
                <a:gd name="connsiteX561" fmla="*/ 1398497 w 1410368"/>
                <a:gd name="connsiteY561" fmla="*/ 6904 h 1202247"/>
                <a:gd name="connsiteX562" fmla="*/ 1402959 w 1410368"/>
                <a:gd name="connsiteY562" fmla="*/ 11282 h 1202247"/>
                <a:gd name="connsiteX563" fmla="*/ 1402959 w 1410368"/>
                <a:gd name="connsiteY563" fmla="*/ 11282 h 1202247"/>
                <a:gd name="connsiteX564" fmla="*/ 1410368 w 1410368"/>
                <a:gd name="connsiteY564" fmla="*/ 15828 h 1202247"/>
                <a:gd name="connsiteX565" fmla="*/ 1378965 w 1410368"/>
                <a:gd name="connsiteY565" fmla="*/ 52198 h 1202247"/>
                <a:gd name="connsiteX566" fmla="*/ 1373913 w 1410368"/>
                <a:gd name="connsiteY566" fmla="*/ 67774 h 1202247"/>
                <a:gd name="connsiteX567" fmla="*/ 1358422 w 1410368"/>
                <a:gd name="connsiteY567" fmla="*/ 82591 h 1202247"/>
                <a:gd name="connsiteX568" fmla="*/ 1339058 w 1410368"/>
                <a:gd name="connsiteY568" fmla="*/ 111721 h 1202247"/>
                <a:gd name="connsiteX569" fmla="*/ 1298394 w 1410368"/>
                <a:gd name="connsiteY569" fmla="*/ 149944 h 1202247"/>
                <a:gd name="connsiteX570" fmla="*/ 1298226 w 1410368"/>
                <a:gd name="connsiteY570" fmla="*/ 157774 h 1202247"/>
                <a:gd name="connsiteX571" fmla="*/ 1226832 w 1410368"/>
                <a:gd name="connsiteY571" fmla="*/ 194144 h 1202247"/>
                <a:gd name="connsiteX572" fmla="*/ 1200985 w 1410368"/>
                <a:gd name="connsiteY572" fmla="*/ 211909 h 1202247"/>
                <a:gd name="connsiteX573" fmla="*/ 1193408 w 1410368"/>
                <a:gd name="connsiteY573" fmla="*/ 224706 h 1202247"/>
                <a:gd name="connsiteX574" fmla="*/ 1172360 w 1410368"/>
                <a:gd name="connsiteY574" fmla="*/ 244322 h 1202247"/>
                <a:gd name="connsiteX575" fmla="*/ 1172360 w 1410368"/>
                <a:gd name="connsiteY575" fmla="*/ 250468 h 1202247"/>
                <a:gd name="connsiteX576" fmla="*/ 1160826 w 1410368"/>
                <a:gd name="connsiteY576" fmla="*/ 266296 h 1202247"/>
                <a:gd name="connsiteX577" fmla="*/ 1137758 w 1410368"/>
                <a:gd name="connsiteY577" fmla="*/ 291132 h 1202247"/>
                <a:gd name="connsiteX578" fmla="*/ 1031003 w 1410368"/>
                <a:gd name="connsiteY578" fmla="*/ 345688 h 1202247"/>
                <a:gd name="connsiteX579" fmla="*/ 988824 w 1410368"/>
                <a:gd name="connsiteY579" fmla="*/ 378438 h 1202247"/>
                <a:gd name="connsiteX580" fmla="*/ 976363 w 1410368"/>
                <a:gd name="connsiteY580" fmla="*/ 394266 h 1202247"/>
                <a:gd name="connsiteX581" fmla="*/ 971817 w 1410368"/>
                <a:gd name="connsiteY581" fmla="*/ 411189 h 1202247"/>
                <a:gd name="connsiteX582" fmla="*/ 967776 w 1410368"/>
                <a:gd name="connsiteY582" fmla="*/ 413125 h 1202247"/>
                <a:gd name="connsiteX583" fmla="*/ 969039 w 1410368"/>
                <a:gd name="connsiteY583" fmla="*/ 421208 h 1202247"/>
                <a:gd name="connsiteX584" fmla="*/ 978805 w 1410368"/>
                <a:gd name="connsiteY584" fmla="*/ 429795 h 1202247"/>
                <a:gd name="connsiteX585" fmla="*/ 986298 w 1410368"/>
                <a:gd name="connsiteY585" fmla="*/ 427690 h 1202247"/>
                <a:gd name="connsiteX586" fmla="*/ 984277 w 1410368"/>
                <a:gd name="connsiteY586" fmla="*/ 448654 h 1202247"/>
                <a:gd name="connsiteX587" fmla="*/ 976700 w 1410368"/>
                <a:gd name="connsiteY587" fmla="*/ 452948 h 1202247"/>
                <a:gd name="connsiteX588" fmla="*/ 976700 w 1410368"/>
                <a:gd name="connsiteY588" fmla="*/ 452948 h 1202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</a:cxnLst>
              <a:rect l="l" t="t" r="r" b="b"/>
              <a:pathLst>
                <a:path w="1410368" h="1202247">
                  <a:moveTo>
                    <a:pt x="976953" y="453958"/>
                  </a:moveTo>
                  <a:lnTo>
                    <a:pt x="976953" y="453958"/>
                  </a:lnTo>
                  <a:cubicBezTo>
                    <a:pt x="976953" y="453958"/>
                    <a:pt x="976953" y="453958"/>
                    <a:pt x="976953" y="453958"/>
                  </a:cubicBezTo>
                  <a:close/>
                  <a:moveTo>
                    <a:pt x="982425" y="453621"/>
                  </a:moveTo>
                  <a:lnTo>
                    <a:pt x="979142" y="474585"/>
                  </a:lnTo>
                  <a:lnTo>
                    <a:pt x="972827" y="465492"/>
                  </a:lnTo>
                  <a:lnTo>
                    <a:pt x="972659" y="458757"/>
                  </a:lnTo>
                  <a:lnTo>
                    <a:pt x="982425" y="453621"/>
                  </a:lnTo>
                  <a:close/>
                  <a:moveTo>
                    <a:pt x="976953" y="453958"/>
                  </a:moveTo>
                  <a:lnTo>
                    <a:pt x="975942" y="448654"/>
                  </a:lnTo>
                  <a:lnTo>
                    <a:pt x="973669" y="452358"/>
                  </a:lnTo>
                  <a:lnTo>
                    <a:pt x="963061" y="453200"/>
                  </a:lnTo>
                  <a:lnTo>
                    <a:pt x="962556" y="447054"/>
                  </a:lnTo>
                  <a:lnTo>
                    <a:pt x="954979" y="451937"/>
                  </a:lnTo>
                  <a:lnTo>
                    <a:pt x="969628" y="458420"/>
                  </a:lnTo>
                  <a:lnTo>
                    <a:pt x="969628" y="458420"/>
                  </a:lnTo>
                  <a:lnTo>
                    <a:pt x="969459" y="467176"/>
                  </a:lnTo>
                  <a:lnTo>
                    <a:pt x="973248" y="468355"/>
                  </a:lnTo>
                  <a:lnTo>
                    <a:pt x="978805" y="480983"/>
                  </a:lnTo>
                  <a:lnTo>
                    <a:pt x="914399" y="512723"/>
                  </a:lnTo>
                  <a:lnTo>
                    <a:pt x="874913" y="528383"/>
                  </a:lnTo>
                  <a:lnTo>
                    <a:pt x="843257" y="519374"/>
                  </a:lnTo>
                  <a:lnTo>
                    <a:pt x="817074" y="522489"/>
                  </a:lnTo>
                  <a:lnTo>
                    <a:pt x="794595" y="533687"/>
                  </a:lnTo>
                  <a:lnTo>
                    <a:pt x="772705" y="581928"/>
                  </a:lnTo>
                  <a:lnTo>
                    <a:pt x="773547" y="590095"/>
                  </a:lnTo>
                  <a:lnTo>
                    <a:pt x="749047" y="616194"/>
                  </a:lnTo>
                  <a:lnTo>
                    <a:pt x="746774" y="620151"/>
                  </a:lnTo>
                  <a:lnTo>
                    <a:pt x="749974" y="627476"/>
                  </a:lnTo>
                  <a:lnTo>
                    <a:pt x="741975" y="634548"/>
                  </a:lnTo>
                  <a:lnTo>
                    <a:pt x="716466" y="638000"/>
                  </a:lnTo>
                  <a:lnTo>
                    <a:pt x="709141" y="625623"/>
                  </a:lnTo>
                  <a:lnTo>
                    <a:pt x="711330" y="619057"/>
                  </a:lnTo>
                  <a:lnTo>
                    <a:pt x="714445" y="619057"/>
                  </a:lnTo>
                  <a:cubicBezTo>
                    <a:pt x="714445" y="619057"/>
                    <a:pt x="713435" y="614258"/>
                    <a:pt x="713435" y="614258"/>
                  </a:cubicBezTo>
                  <a:lnTo>
                    <a:pt x="692555" y="606933"/>
                  </a:lnTo>
                  <a:lnTo>
                    <a:pt x="666204" y="612069"/>
                  </a:lnTo>
                  <a:lnTo>
                    <a:pt x="647429" y="621077"/>
                  </a:lnTo>
                  <a:lnTo>
                    <a:pt x="631348" y="631769"/>
                  </a:lnTo>
                  <a:lnTo>
                    <a:pt x="619057" y="645577"/>
                  </a:lnTo>
                  <a:lnTo>
                    <a:pt x="606849" y="683463"/>
                  </a:lnTo>
                  <a:lnTo>
                    <a:pt x="589000" y="712004"/>
                  </a:lnTo>
                  <a:lnTo>
                    <a:pt x="579992" y="754436"/>
                  </a:lnTo>
                  <a:lnTo>
                    <a:pt x="591779" y="817663"/>
                  </a:lnTo>
                  <a:lnTo>
                    <a:pt x="606596" y="843846"/>
                  </a:lnTo>
                  <a:lnTo>
                    <a:pt x="594389" y="928711"/>
                  </a:lnTo>
                  <a:lnTo>
                    <a:pt x="614679" y="983604"/>
                  </a:lnTo>
                  <a:lnTo>
                    <a:pt x="613247" y="1016270"/>
                  </a:lnTo>
                  <a:lnTo>
                    <a:pt x="627139" y="1053650"/>
                  </a:lnTo>
                  <a:lnTo>
                    <a:pt x="601713" y="1007177"/>
                  </a:lnTo>
                  <a:lnTo>
                    <a:pt x="596999" y="1004988"/>
                  </a:lnTo>
                  <a:lnTo>
                    <a:pt x="595988" y="1021068"/>
                  </a:lnTo>
                  <a:lnTo>
                    <a:pt x="590768" y="1015849"/>
                  </a:lnTo>
                  <a:lnTo>
                    <a:pt x="593715" y="1010629"/>
                  </a:lnTo>
                  <a:lnTo>
                    <a:pt x="590348" y="1009956"/>
                  </a:lnTo>
                  <a:lnTo>
                    <a:pt x="580497" y="1025531"/>
                  </a:lnTo>
                  <a:lnTo>
                    <a:pt x="600029" y="1043379"/>
                  </a:lnTo>
                  <a:lnTo>
                    <a:pt x="613247" y="1043716"/>
                  </a:lnTo>
                  <a:lnTo>
                    <a:pt x="626550" y="1055587"/>
                  </a:lnTo>
                  <a:lnTo>
                    <a:pt x="626550" y="1055587"/>
                  </a:lnTo>
                  <a:lnTo>
                    <a:pt x="626550" y="1065185"/>
                  </a:lnTo>
                  <a:cubicBezTo>
                    <a:pt x="626550" y="1065185"/>
                    <a:pt x="620235" y="1061564"/>
                    <a:pt x="620235" y="1061564"/>
                  </a:cubicBezTo>
                  <a:lnTo>
                    <a:pt x="612153" y="1045653"/>
                  </a:lnTo>
                  <a:lnTo>
                    <a:pt x="598346" y="1045315"/>
                  </a:lnTo>
                  <a:lnTo>
                    <a:pt x="583781" y="1034624"/>
                  </a:lnTo>
                  <a:lnTo>
                    <a:pt x="570478" y="1036055"/>
                  </a:lnTo>
                  <a:lnTo>
                    <a:pt x="569805" y="1039591"/>
                  </a:lnTo>
                  <a:lnTo>
                    <a:pt x="577298" y="1041106"/>
                  </a:lnTo>
                  <a:lnTo>
                    <a:pt x="577887" y="1044221"/>
                  </a:lnTo>
                  <a:lnTo>
                    <a:pt x="572583" y="1043632"/>
                  </a:lnTo>
                  <a:lnTo>
                    <a:pt x="570731" y="1048768"/>
                  </a:lnTo>
                  <a:lnTo>
                    <a:pt x="564838" y="1050283"/>
                  </a:lnTo>
                  <a:lnTo>
                    <a:pt x="565090" y="1056345"/>
                  </a:lnTo>
                  <a:lnTo>
                    <a:pt x="559702" y="1058786"/>
                  </a:lnTo>
                  <a:lnTo>
                    <a:pt x="563406" y="1064258"/>
                  </a:lnTo>
                  <a:lnTo>
                    <a:pt x="558439" y="1071162"/>
                  </a:lnTo>
                  <a:lnTo>
                    <a:pt x="545305" y="1077056"/>
                  </a:lnTo>
                  <a:lnTo>
                    <a:pt x="536297" y="1076887"/>
                  </a:lnTo>
                  <a:lnTo>
                    <a:pt x="532677" y="1080929"/>
                  </a:lnTo>
                  <a:lnTo>
                    <a:pt x="528130" y="1077140"/>
                  </a:lnTo>
                  <a:lnTo>
                    <a:pt x="522321" y="1082696"/>
                  </a:lnTo>
                  <a:lnTo>
                    <a:pt x="533519" y="1091536"/>
                  </a:lnTo>
                  <a:lnTo>
                    <a:pt x="526362" y="1096672"/>
                  </a:lnTo>
                  <a:lnTo>
                    <a:pt x="522574" y="1091789"/>
                  </a:lnTo>
                  <a:lnTo>
                    <a:pt x="516596" y="1094399"/>
                  </a:lnTo>
                  <a:lnTo>
                    <a:pt x="517859" y="1089600"/>
                  </a:lnTo>
                  <a:lnTo>
                    <a:pt x="513818" y="1090442"/>
                  </a:lnTo>
                  <a:lnTo>
                    <a:pt x="512976" y="1080929"/>
                  </a:lnTo>
                  <a:lnTo>
                    <a:pt x="497401" y="1087580"/>
                  </a:lnTo>
                  <a:lnTo>
                    <a:pt x="491844" y="1083623"/>
                  </a:lnTo>
                  <a:lnTo>
                    <a:pt x="489571" y="1075625"/>
                  </a:lnTo>
                  <a:lnTo>
                    <a:pt x="470712" y="1073351"/>
                  </a:lnTo>
                  <a:lnTo>
                    <a:pt x="461114" y="1077056"/>
                  </a:lnTo>
                  <a:lnTo>
                    <a:pt x="470038" y="1081012"/>
                  </a:lnTo>
                  <a:lnTo>
                    <a:pt x="467513" y="1093557"/>
                  </a:lnTo>
                  <a:lnTo>
                    <a:pt x="471975" y="1090358"/>
                  </a:lnTo>
                  <a:lnTo>
                    <a:pt x="473659" y="1092715"/>
                  </a:lnTo>
                  <a:lnTo>
                    <a:pt x="469449" y="1094230"/>
                  </a:lnTo>
                  <a:lnTo>
                    <a:pt x="469786" y="1098019"/>
                  </a:lnTo>
                  <a:lnTo>
                    <a:pt x="456400" y="1102397"/>
                  </a:lnTo>
                  <a:lnTo>
                    <a:pt x="457578" y="1108459"/>
                  </a:lnTo>
                  <a:lnTo>
                    <a:pt x="449328" y="1114437"/>
                  </a:lnTo>
                  <a:lnTo>
                    <a:pt x="442171" y="1106438"/>
                  </a:lnTo>
                  <a:lnTo>
                    <a:pt x="433500" y="1107449"/>
                  </a:lnTo>
                  <a:lnTo>
                    <a:pt x="433500" y="1113173"/>
                  </a:lnTo>
                  <a:cubicBezTo>
                    <a:pt x="433500" y="1113173"/>
                    <a:pt x="428280" y="1116710"/>
                    <a:pt x="428280" y="1116710"/>
                  </a:cubicBezTo>
                  <a:lnTo>
                    <a:pt x="421881" y="1130685"/>
                  </a:lnTo>
                  <a:lnTo>
                    <a:pt x="407148" y="1129422"/>
                  </a:lnTo>
                  <a:lnTo>
                    <a:pt x="391404" y="1118141"/>
                  </a:lnTo>
                  <a:lnTo>
                    <a:pt x="379870" y="1119741"/>
                  </a:lnTo>
                  <a:lnTo>
                    <a:pt x="376166" y="1125634"/>
                  </a:lnTo>
                  <a:lnTo>
                    <a:pt x="381638" y="1128581"/>
                  </a:lnTo>
                  <a:lnTo>
                    <a:pt x="374061" y="1128412"/>
                  </a:lnTo>
                  <a:lnTo>
                    <a:pt x="373051" y="1116373"/>
                  </a:lnTo>
                  <a:lnTo>
                    <a:pt x="350151" y="1123782"/>
                  </a:lnTo>
                  <a:lnTo>
                    <a:pt x="342489" y="1121845"/>
                  </a:lnTo>
                  <a:lnTo>
                    <a:pt x="340974" y="1131190"/>
                  </a:lnTo>
                  <a:lnTo>
                    <a:pt x="333481" y="1128749"/>
                  </a:lnTo>
                  <a:lnTo>
                    <a:pt x="326914" y="1135821"/>
                  </a:lnTo>
                  <a:lnTo>
                    <a:pt x="332723" y="1146682"/>
                  </a:lnTo>
                  <a:lnTo>
                    <a:pt x="329019" y="1146682"/>
                  </a:lnTo>
                  <a:cubicBezTo>
                    <a:pt x="329019" y="1146682"/>
                    <a:pt x="321273" y="1173539"/>
                    <a:pt x="321273" y="1173539"/>
                  </a:cubicBezTo>
                  <a:lnTo>
                    <a:pt x="314874" y="1178421"/>
                  </a:lnTo>
                  <a:lnTo>
                    <a:pt x="315211" y="1188945"/>
                  </a:lnTo>
                  <a:lnTo>
                    <a:pt x="311086" y="1190040"/>
                  </a:lnTo>
                  <a:lnTo>
                    <a:pt x="309570" y="1185746"/>
                  </a:lnTo>
                  <a:lnTo>
                    <a:pt x="309570" y="1185746"/>
                  </a:lnTo>
                  <a:lnTo>
                    <a:pt x="308644" y="1186083"/>
                  </a:lnTo>
                  <a:lnTo>
                    <a:pt x="305613" y="1185746"/>
                  </a:lnTo>
                  <a:lnTo>
                    <a:pt x="304772" y="1192987"/>
                  </a:lnTo>
                  <a:lnTo>
                    <a:pt x="299299" y="1193155"/>
                  </a:lnTo>
                  <a:lnTo>
                    <a:pt x="299636" y="1201237"/>
                  </a:lnTo>
                  <a:lnTo>
                    <a:pt x="283555" y="1202248"/>
                  </a:lnTo>
                  <a:lnTo>
                    <a:pt x="269832" y="1194839"/>
                  </a:lnTo>
                  <a:lnTo>
                    <a:pt x="265286" y="1187767"/>
                  </a:lnTo>
                  <a:lnTo>
                    <a:pt x="252152" y="1189703"/>
                  </a:lnTo>
                  <a:lnTo>
                    <a:pt x="258719" y="1183558"/>
                  </a:lnTo>
                  <a:lnTo>
                    <a:pt x="257540" y="1176822"/>
                  </a:lnTo>
                  <a:lnTo>
                    <a:pt x="257540" y="1176822"/>
                  </a:lnTo>
                  <a:lnTo>
                    <a:pt x="261161" y="1159647"/>
                  </a:lnTo>
                  <a:lnTo>
                    <a:pt x="272105" y="1159647"/>
                  </a:lnTo>
                  <a:cubicBezTo>
                    <a:pt x="272105" y="1159647"/>
                    <a:pt x="279598" y="1145082"/>
                    <a:pt x="279598" y="1145082"/>
                  </a:cubicBezTo>
                  <a:lnTo>
                    <a:pt x="285408" y="1151059"/>
                  </a:lnTo>
                  <a:lnTo>
                    <a:pt x="295511" y="1150049"/>
                  </a:lnTo>
                  <a:lnTo>
                    <a:pt x="293237" y="1137758"/>
                  </a:lnTo>
                  <a:lnTo>
                    <a:pt x="299468" y="1138684"/>
                  </a:lnTo>
                  <a:lnTo>
                    <a:pt x="298373" y="1126307"/>
                  </a:lnTo>
                  <a:lnTo>
                    <a:pt x="307718" y="1122435"/>
                  </a:lnTo>
                  <a:lnTo>
                    <a:pt x="307213" y="1117215"/>
                  </a:lnTo>
                  <a:lnTo>
                    <a:pt x="311759" y="1114352"/>
                  </a:lnTo>
                  <a:lnTo>
                    <a:pt x="308392" y="1110311"/>
                  </a:lnTo>
                  <a:lnTo>
                    <a:pt x="319000" y="1103660"/>
                  </a:lnTo>
                  <a:lnTo>
                    <a:pt x="314033" y="1098103"/>
                  </a:lnTo>
                  <a:lnTo>
                    <a:pt x="318916" y="1094988"/>
                  </a:lnTo>
                  <a:lnTo>
                    <a:pt x="320431" y="1084549"/>
                  </a:lnTo>
                  <a:lnTo>
                    <a:pt x="316558" y="1077814"/>
                  </a:lnTo>
                  <a:lnTo>
                    <a:pt x="310412" y="1085728"/>
                  </a:lnTo>
                  <a:lnTo>
                    <a:pt x="301741" y="1076214"/>
                  </a:lnTo>
                  <a:lnTo>
                    <a:pt x="295426" y="1077982"/>
                  </a:lnTo>
                  <a:lnTo>
                    <a:pt x="293406" y="1074193"/>
                  </a:lnTo>
                  <a:lnTo>
                    <a:pt x="287512" y="1076971"/>
                  </a:lnTo>
                  <a:lnTo>
                    <a:pt x="283219" y="1074025"/>
                  </a:lnTo>
                  <a:lnTo>
                    <a:pt x="288607" y="1071836"/>
                  </a:lnTo>
                  <a:lnTo>
                    <a:pt x="281198" y="1067711"/>
                  </a:lnTo>
                  <a:lnTo>
                    <a:pt x="287512" y="1027215"/>
                  </a:lnTo>
                  <a:lnTo>
                    <a:pt x="258803" y="1025531"/>
                  </a:lnTo>
                  <a:lnTo>
                    <a:pt x="250974" y="1031087"/>
                  </a:lnTo>
                  <a:lnTo>
                    <a:pt x="252826" y="1020227"/>
                  </a:lnTo>
                  <a:lnTo>
                    <a:pt x="246932" y="1018880"/>
                  </a:lnTo>
                  <a:lnTo>
                    <a:pt x="246090" y="1014249"/>
                  </a:lnTo>
                  <a:lnTo>
                    <a:pt x="232872" y="1016691"/>
                  </a:lnTo>
                  <a:lnTo>
                    <a:pt x="228915" y="1010966"/>
                  </a:lnTo>
                  <a:lnTo>
                    <a:pt x="229926" y="1007093"/>
                  </a:lnTo>
                  <a:lnTo>
                    <a:pt x="237250" y="1007767"/>
                  </a:lnTo>
                  <a:lnTo>
                    <a:pt x="237924" y="1003052"/>
                  </a:lnTo>
                  <a:lnTo>
                    <a:pt x="233630" y="998842"/>
                  </a:lnTo>
                  <a:lnTo>
                    <a:pt x="239524" y="990928"/>
                  </a:lnTo>
                  <a:lnTo>
                    <a:pt x="238682" y="979310"/>
                  </a:lnTo>
                  <a:lnTo>
                    <a:pt x="225885" y="970975"/>
                  </a:lnTo>
                  <a:lnTo>
                    <a:pt x="225295" y="977121"/>
                  </a:lnTo>
                  <a:lnTo>
                    <a:pt x="216034" y="975521"/>
                  </a:lnTo>
                  <a:lnTo>
                    <a:pt x="212582" y="983099"/>
                  </a:lnTo>
                  <a:lnTo>
                    <a:pt x="208878" y="983099"/>
                  </a:lnTo>
                  <a:cubicBezTo>
                    <a:pt x="208878" y="983099"/>
                    <a:pt x="208541" y="972153"/>
                    <a:pt x="208541" y="972153"/>
                  </a:cubicBezTo>
                  <a:lnTo>
                    <a:pt x="214771" y="969796"/>
                  </a:lnTo>
                  <a:lnTo>
                    <a:pt x="212751" y="959357"/>
                  </a:lnTo>
                  <a:lnTo>
                    <a:pt x="203069" y="969038"/>
                  </a:lnTo>
                  <a:lnTo>
                    <a:pt x="198775" y="962893"/>
                  </a:lnTo>
                  <a:lnTo>
                    <a:pt x="186652" y="962219"/>
                  </a:lnTo>
                  <a:lnTo>
                    <a:pt x="184547" y="967018"/>
                  </a:lnTo>
                  <a:lnTo>
                    <a:pt x="188335" y="975774"/>
                  </a:lnTo>
                  <a:lnTo>
                    <a:pt x="179243" y="980236"/>
                  </a:lnTo>
                  <a:lnTo>
                    <a:pt x="179664" y="984446"/>
                  </a:lnTo>
                  <a:lnTo>
                    <a:pt x="168129" y="988487"/>
                  </a:lnTo>
                  <a:lnTo>
                    <a:pt x="167372" y="999010"/>
                  </a:lnTo>
                  <a:lnTo>
                    <a:pt x="165014" y="993791"/>
                  </a:lnTo>
                  <a:lnTo>
                    <a:pt x="159374" y="995475"/>
                  </a:lnTo>
                  <a:lnTo>
                    <a:pt x="160552" y="990844"/>
                  </a:lnTo>
                  <a:lnTo>
                    <a:pt x="156848" y="991181"/>
                  </a:lnTo>
                  <a:lnTo>
                    <a:pt x="150028" y="994885"/>
                  </a:lnTo>
                  <a:lnTo>
                    <a:pt x="154659" y="998590"/>
                  </a:lnTo>
                  <a:lnTo>
                    <a:pt x="151965" y="1000021"/>
                  </a:lnTo>
                  <a:lnTo>
                    <a:pt x="147419" y="997074"/>
                  </a:lnTo>
                  <a:lnTo>
                    <a:pt x="140431" y="1002042"/>
                  </a:lnTo>
                  <a:lnTo>
                    <a:pt x="134032" y="997074"/>
                  </a:lnTo>
                  <a:lnTo>
                    <a:pt x="132769" y="1007682"/>
                  </a:lnTo>
                  <a:lnTo>
                    <a:pt x="128391" y="1003809"/>
                  </a:lnTo>
                  <a:lnTo>
                    <a:pt x="127634" y="1008693"/>
                  </a:lnTo>
                  <a:lnTo>
                    <a:pt x="121740" y="1009366"/>
                  </a:lnTo>
                  <a:lnTo>
                    <a:pt x="123087" y="987308"/>
                  </a:lnTo>
                  <a:lnTo>
                    <a:pt x="114500" y="986887"/>
                  </a:lnTo>
                  <a:lnTo>
                    <a:pt x="117278" y="980405"/>
                  </a:lnTo>
                  <a:lnTo>
                    <a:pt x="105828" y="978468"/>
                  </a:lnTo>
                  <a:lnTo>
                    <a:pt x="98840" y="982088"/>
                  </a:lnTo>
                  <a:lnTo>
                    <a:pt x="96567" y="976363"/>
                  </a:lnTo>
                  <a:lnTo>
                    <a:pt x="86633" y="979562"/>
                  </a:lnTo>
                  <a:lnTo>
                    <a:pt x="83686" y="969459"/>
                  </a:lnTo>
                  <a:lnTo>
                    <a:pt x="79729" y="975521"/>
                  </a:lnTo>
                  <a:lnTo>
                    <a:pt x="78550" y="971901"/>
                  </a:lnTo>
                  <a:lnTo>
                    <a:pt x="73920" y="975774"/>
                  </a:lnTo>
                  <a:lnTo>
                    <a:pt x="73583" y="965334"/>
                  </a:lnTo>
                  <a:lnTo>
                    <a:pt x="69879" y="968533"/>
                  </a:lnTo>
                  <a:lnTo>
                    <a:pt x="71057" y="976279"/>
                  </a:lnTo>
                  <a:lnTo>
                    <a:pt x="64238" y="977626"/>
                  </a:lnTo>
                  <a:lnTo>
                    <a:pt x="70973" y="982846"/>
                  </a:lnTo>
                  <a:lnTo>
                    <a:pt x="71731" y="994801"/>
                  </a:lnTo>
                  <a:lnTo>
                    <a:pt x="59186" y="993706"/>
                  </a:lnTo>
                  <a:lnTo>
                    <a:pt x="52956" y="997748"/>
                  </a:lnTo>
                  <a:lnTo>
                    <a:pt x="46979" y="991854"/>
                  </a:lnTo>
                  <a:lnTo>
                    <a:pt x="44369" y="998926"/>
                  </a:lnTo>
                  <a:lnTo>
                    <a:pt x="41001" y="997158"/>
                  </a:lnTo>
                  <a:lnTo>
                    <a:pt x="36707" y="984109"/>
                  </a:lnTo>
                  <a:lnTo>
                    <a:pt x="45295" y="969796"/>
                  </a:lnTo>
                  <a:lnTo>
                    <a:pt x="49504" y="969038"/>
                  </a:lnTo>
                  <a:lnTo>
                    <a:pt x="48578" y="963903"/>
                  </a:lnTo>
                  <a:lnTo>
                    <a:pt x="30140" y="946223"/>
                  </a:lnTo>
                  <a:lnTo>
                    <a:pt x="37886" y="938477"/>
                  </a:lnTo>
                  <a:lnTo>
                    <a:pt x="29383" y="927196"/>
                  </a:lnTo>
                  <a:lnTo>
                    <a:pt x="21721" y="926522"/>
                  </a:lnTo>
                  <a:lnTo>
                    <a:pt x="23068" y="921471"/>
                  </a:lnTo>
                  <a:lnTo>
                    <a:pt x="31067" y="920208"/>
                  </a:lnTo>
                  <a:lnTo>
                    <a:pt x="31908" y="915914"/>
                  </a:lnTo>
                  <a:lnTo>
                    <a:pt x="45716" y="918945"/>
                  </a:lnTo>
                  <a:lnTo>
                    <a:pt x="43695" y="932500"/>
                  </a:lnTo>
                  <a:lnTo>
                    <a:pt x="46389" y="940666"/>
                  </a:lnTo>
                  <a:lnTo>
                    <a:pt x="63564" y="942687"/>
                  </a:lnTo>
                  <a:lnTo>
                    <a:pt x="68195" y="951864"/>
                  </a:lnTo>
                  <a:lnTo>
                    <a:pt x="97493" y="945802"/>
                  </a:lnTo>
                  <a:lnTo>
                    <a:pt x="104565" y="953548"/>
                  </a:lnTo>
                  <a:lnTo>
                    <a:pt x="103639" y="969123"/>
                  </a:lnTo>
                  <a:lnTo>
                    <a:pt x="111048" y="968954"/>
                  </a:lnTo>
                  <a:lnTo>
                    <a:pt x="111301" y="972153"/>
                  </a:lnTo>
                  <a:lnTo>
                    <a:pt x="117531" y="966849"/>
                  </a:lnTo>
                  <a:lnTo>
                    <a:pt x="114079" y="961967"/>
                  </a:lnTo>
                  <a:lnTo>
                    <a:pt x="118120" y="955989"/>
                  </a:lnTo>
                  <a:lnTo>
                    <a:pt x="108438" y="955989"/>
                  </a:lnTo>
                  <a:cubicBezTo>
                    <a:pt x="108438" y="955989"/>
                    <a:pt x="109785" y="949001"/>
                    <a:pt x="109785" y="949001"/>
                  </a:cubicBezTo>
                  <a:lnTo>
                    <a:pt x="99682" y="946139"/>
                  </a:lnTo>
                  <a:lnTo>
                    <a:pt x="111890" y="931490"/>
                  </a:lnTo>
                  <a:lnTo>
                    <a:pt x="110880" y="928711"/>
                  </a:lnTo>
                  <a:lnTo>
                    <a:pt x="102881" y="932836"/>
                  </a:lnTo>
                  <a:lnTo>
                    <a:pt x="103471" y="927701"/>
                  </a:lnTo>
                  <a:lnTo>
                    <a:pt x="108606" y="926775"/>
                  </a:lnTo>
                  <a:lnTo>
                    <a:pt x="110880" y="920292"/>
                  </a:lnTo>
                  <a:lnTo>
                    <a:pt x="130412" y="922902"/>
                  </a:lnTo>
                  <a:lnTo>
                    <a:pt x="129654" y="900928"/>
                  </a:lnTo>
                  <a:lnTo>
                    <a:pt x="122330" y="900928"/>
                  </a:lnTo>
                  <a:cubicBezTo>
                    <a:pt x="122330" y="900928"/>
                    <a:pt x="120141" y="894024"/>
                    <a:pt x="120141" y="894024"/>
                  </a:cubicBezTo>
                  <a:lnTo>
                    <a:pt x="110122" y="891246"/>
                  </a:lnTo>
                  <a:lnTo>
                    <a:pt x="108270" y="896634"/>
                  </a:lnTo>
                  <a:lnTo>
                    <a:pt x="115426" y="911789"/>
                  </a:lnTo>
                  <a:lnTo>
                    <a:pt x="109785" y="915493"/>
                  </a:lnTo>
                  <a:lnTo>
                    <a:pt x="104818" y="908505"/>
                  </a:lnTo>
                  <a:lnTo>
                    <a:pt x="105491" y="901349"/>
                  </a:lnTo>
                  <a:lnTo>
                    <a:pt x="91431" y="900086"/>
                  </a:lnTo>
                  <a:lnTo>
                    <a:pt x="91684" y="890067"/>
                  </a:lnTo>
                  <a:lnTo>
                    <a:pt x="83012" y="893687"/>
                  </a:lnTo>
                  <a:lnTo>
                    <a:pt x="68952" y="888805"/>
                  </a:lnTo>
                  <a:lnTo>
                    <a:pt x="61880" y="897981"/>
                  </a:lnTo>
                  <a:lnTo>
                    <a:pt x="60702" y="911536"/>
                  </a:lnTo>
                  <a:lnTo>
                    <a:pt x="55482" y="912210"/>
                  </a:lnTo>
                  <a:lnTo>
                    <a:pt x="50936" y="906737"/>
                  </a:lnTo>
                  <a:lnTo>
                    <a:pt x="31235" y="906737"/>
                  </a:lnTo>
                  <a:cubicBezTo>
                    <a:pt x="31235" y="906737"/>
                    <a:pt x="28962" y="900760"/>
                    <a:pt x="28962" y="900760"/>
                  </a:cubicBezTo>
                  <a:lnTo>
                    <a:pt x="33424" y="896803"/>
                  </a:lnTo>
                  <a:lnTo>
                    <a:pt x="20879" y="887289"/>
                  </a:lnTo>
                  <a:lnTo>
                    <a:pt x="21553" y="879291"/>
                  </a:lnTo>
                  <a:lnTo>
                    <a:pt x="26857" y="875081"/>
                  </a:lnTo>
                  <a:lnTo>
                    <a:pt x="31908" y="877607"/>
                  </a:lnTo>
                  <a:lnTo>
                    <a:pt x="32329" y="869272"/>
                  </a:lnTo>
                  <a:lnTo>
                    <a:pt x="37549" y="863210"/>
                  </a:lnTo>
                  <a:lnTo>
                    <a:pt x="19364" y="864978"/>
                  </a:lnTo>
                  <a:lnTo>
                    <a:pt x="11871" y="855044"/>
                  </a:lnTo>
                  <a:lnTo>
                    <a:pt x="6988" y="854202"/>
                  </a:lnTo>
                  <a:lnTo>
                    <a:pt x="0" y="840647"/>
                  </a:lnTo>
                  <a:lnTo>
                    <a:pt x="6651" y="816484"/>
                  </a:lnTo>
                  <a:lnTo>
                    <a:pt x="3536" y="808318"/>
                  </a:lnTo>
                  <a:lnTo>
                    <a:pt x="15575" y="803771"/>
                  </a:lnTo>
                  <a:lnTo>
                    <a:pt x="18354" y="774557"/>
                  </a:lnTo>
                  <a:lnTo>
                    <a:pt x="11955" y="776914"/>
                  </a:lnTo>
                  <a:lnTo>
                    <a:pt x="674" y="773463"/>
                  </a:lnTo>
                  <a:lnTo>
                    <a:pt x="4294" y="764959"/>
                  </a:lnTo>
                  <a:lnTo>
                    <a:pt x="2442" y="754941"/>
                  </a:lnTo>
                  <a:lnTo>
                    <a:pt x="6483" y="751405"/>
                  </a:lnTo>
                  <a:lnTo>
                    <a:pt x="20543" y="762770"/>
                  </a:lnTo>
                  <a:lnTo>
                    <a:pt x="39065" y="766138"/>
                  </a:lnTo>
                  <a:lnTo>
                    <a:pt x="42432" y="762602"/>
                  </a:lnTo>
                  <a:lnTo>
                    <a:pt x="50599" y="762602"/>
                  </a:lnTo>
                  <a:cubicBezTo>
                    <a:pt x="50599" y="762602"/>
                    <a:pt x="49589" y="766980"/>
                    <a:pt x="49589" y="766980"/>
                  </a:cubicBezTo>
                  <a:lnTo>
                    <a:pt x="56240" y="767990"/>
                  </a:lnTo>
                  <a:lnTo>
                    <a:pt x="69458" y="745932"/>
                  </a:lnTo>
                  <a:lnTo>
                    <a:pt x="65585" y="741891"/>
                  </a:lnTo>
                  <a:lnTo>
                    <a:pt x="70131" y="740712"/>
                  </a:lnTo>
                  <a:lnTo>
                    <a:pt x="70131" y="732546"/>
                  </a:lnTo>
                  <a:cubicBezTo>
                    <a:pt x="70131" y="732546"/>
                    <a:pt x="63649" y="727494"/>
                    <a:pt x="63649" y="727494"/>
                  </a:cubicBezTo>
                  <a:lnTo>
                    <a:pt x="71310" y="720591"/>
                  </a:lnTo>
                  <a:lnTo>
                    <a:pt x="68447" y="715708"/>
                  </a:lnTo>
                  <a:lnTo>
                    <a:pt x="62722" y="714950"/>
                  </a:lnTo>
                  <a:lnTo>
                    <a:pt x="61712" y="708131"/>
                  </a:lnTo>
                  <a:lnTo>
                    <a:pt x="53209" y="709141"/>
                  </a:lnTo>
                  <a:lnTo>
                    <a:pt x="47231" y="688430"/>
                  </a:lnTo>
                  <a:lnTo>
                    <a:pt x="37213" y="678243"/>
                  </a:lnTo>
                  <a:lnTo>
                    <a:pt x="37465" y="675380"/>
                  </a:lnTo>
                  <a:lnTo>
                    <a:pt x="47147" y="676559"/>
                  </a:lnTo>
                  <a:lnTo>
                    <a:pt x="47652" y="652059"/>
                  </a:lnTo>
                  <a:lnTo>
                    <a:pt x="56829" y="648607"/>
                  </a:lnTo>
                  <a:lnTo>
                    <a:pt x="62975" y="653659"/>
                  </a:lnTo>
                  <a:lnTo>
                    <a:pt x="64490" y="647429"/>
                  </a:lnTo>
                  <a:lnTo>
                    <a:pt x="50094" y="633621"/>
                  </a:lnTo>
                  <a:lnTo>
                    <a:pt x="53714" y="617373"/>
                  </a:lnTo>
                  <a:lnTo>
                    <a:pt x="46389" y="615773"/>
                  </a:lnTo>
                  <a:lnTo>
                    <a:pt x="54051" y="603397"/>
                  </a:lnTo>
                  <a:lnTo>
                    <a:pt x="67690" y="595820"/>
                  </a:lnTo>
                  <a:lnTo>
                    <a:pt x="86296" y="592705"/>
                  </a:lnTo>
                  <a:lnTo>
                    <a:pt x="132180" y="599440"/>
                  </a:lnTo>
                  <a:lnTo>
                    <a:pt x="132180" y="599440"/>
                  </a:lnTo>
                  <a:lnTo>
                    <a:pt x="149271" y="601124"/>
                  </a:lnTo>
                  <a:lnTo>
                    <a:pt x="158532" y="607606"/>
                  </a:lnTo>
                  <a:lnTo>
                    <a:pt x="168635" y="605754"/>
                  </a:lnTo>
                  <a:lnTo>
                    <a:pt x="183284" y="609627"/>
                  </a:lnTo>
                  <a:lnTo>
                    <a:pt x="198859" y="603986"/>
                  </a:lnTo>
                  <a:lnTo>
                    <a:pt x="218981" y="610721"/>
                  </a:lnTo>
                  <a:lnTo>
                    <a:pt x="225043" y="602892"/>
                  </a:lnTo>
                  <a:lnTo>
                    <a:pt x="229841" y="613416"/>
                  </a:lnTo>
                  <a:lnTo>
                    <a:pt x="237924" y="616615"/>
                  </a:lnTo>
                  <a:lnTo>
                    <a:pt x="240786" y="612658"/>
                  </a:lnTo>
                  <a:lnTo>
                    <a:pt x="247606" y="612658"/>
                  </a:lnTo>
                  <a:cubicBezTo>
                    <a:pt x="247606" y="612658"/>
                    <a:pt x="250300" y="603229"/>
                    <a:pt x="250300" y="603229"/>
                  </a:cubicBezTo>
                  <a:lnTo>
                    <a:pt x="260487" y="598009"/>
                  </a:lnTo>
                  <a:lnTo>
                    <a:pt x="263770" y="579234"/>
                  </a:lnTo>
                  <a:lnTo>
                    <a:pt x="274294" y="579655"/>
                  </a:lnTo>
                  <a:lnTo>
                    <a:pt x="290038" y="570142"/>
                  </a:lnTo>
                  <a:lnTo>
                    <a:pt x="317063" y="574688"/>
                  </a:lnTo>
                  <a:lnTo>
                    <a:pt x="327251" y="566858"/>
                  </a:lnTo>
                  <a:lnTo>
                    <a:pt x="344257" y="580160"/>
                  </a:lnTo>
                  <a:lnTo>
                    <a:pt x="355118" y="580750"/>
                  </a:lnTo>
                  <a:lnTo>
                    <a:pt x="365978" y="569047"/>
                  </a:lnTo>
                  <a:lnTo>
                    <a:pt x="366231" y="556334"/>
                  </a:lnTo>
                  <a:lnTo>
                    <a:pt x="370609" y="557008"/>
                  </a:lnTo>
                  <a:lnTo>
                    <a:pt x="372293" y="564922"/>
                  </a:lnTo>
                  <a:lnTo>
                    <a:pt x="378944" y="565848"/>
                  </a:lnTo>
                  <a:lnTo>
                    <a:pt x="378102" y="551788"/>
                  </a:lnTo>
                  <a:lnTo>
                    <a:pt x="381638" y="547999"/>
                  </a:lnTo>
                  <a:lnTo>
                    <a:pt x="400244" y="540001"/>
                  </a:lnTo>
                  <a:lnTo>
                    <a:pt x="425922" y="545221"/>
                  </a:lnTo>
                  <a:lnTo>
                    <a:pt x="433331" y="541096"/>
                  </a:lnTo>
                  <a:lnTo>
                    <a:pt x="434510" y="491676"/>
                  </a:lnTo>
                  <a:lnTo>
                    <a:pt x="441666" y="481909"/>
                  </a:lnTo>
                  <a:lnTo>
                    <a:pt x="469954" y="478037"/>
                  </a:lnTo>
                  <a:lnTo>
                    <a:pt x="482415" y="469196"/>
                  </a:lnTo>
                  <a:lnTo>
                    <a:pt x="509019" y="463387"/>
                  </a:lnTo>
                  <a:lnTo>
                    <a:pt x="531330" y="450927"/>
                  </a:lnTo>
                  <a:lnTo>
                    <a:pt x="537560" y="458167"/>
                  </a:lnTo>
                  <a:lnTo>
                    <a:pt x="546652" y="456736"/>
                  </a:lnTo>
                  <a:lnTo>
                    <a:pt x="553724" y="467850"/>
                  </a:lnTo>
                  <a:lnTo>
                    <a:pt x="563575" y="467092"/>
                  </a:lnTo>
                  <a:lnTo>
                    <a:pt x="579403" y="448065"/>
                  </a:lnTo>
                  <a:lnTo>
                    <a:pt x="583275" y="435436"/>
                  </a:lnTo>
                  <a:lnTo>
                    <a:pt x="576793" y="428280"/>
                  </a:lnTo>
                  <a:lnTo>
                    <a:pt x="569468" y="426259"/>
                  </a:lnTo>
                  <a:lnTo>
                    <a:pt x="572667" y="418177"/>
                  </a:lnTo>
                  <a:lnTo>
                    <a:pt x="579066" y="407484"/>
                  </a:lnTo>
                  <a:lnTo>
                    <a:pt x="594557" y="403780"/>
                  </a:lnTo>
                  <a:lnTo>
                    <a:pt x="603060" y="392751"/>
                  </a:lnTo>
                  <a:lnTo>
                    <a:pt x="606428" y="398645"/>
                  </a:lnTo>
                  <a:lnTo>
                    <a:pt x="617120" y="399150"/>
                  </a:lnTo>
                  <a:lnTo>
                    <a:pt x="624024" y="409252"/>
                  </a:lnTo>
                  <a:lnTo>
                    <a:pt x="627139" y="424912"/>
                  </a:lnTo>
                  <a:lnTo>
                    <a:pt x="634043" y="427859"/>
                  </a:lnTo>
                  <a:lnTo>
                    <a:pt x="636568" y="435941"/>
                  </a:lnTo>
                  <a:lnTo>
                    <a:pt x="641283" y="428785"/>
                  </a:lnTo>
                  <a:lnTo>
                    <a:pt x="650628" y="435099"/>
                  </a:lnTo>
                  <a:lnTo>
                    <a:pt x="651302" y="439730"/>
                  </a:lnTo>
                  <a:lnTo>
                    <a:pt x="670076" y="444697"/>
                  </a:lnTo>
                  <a:lnTo>
                    <a:pt x="677317" y="440066"/>
                  </a:lnTo>
                  <a:lnTo>
                    <a:pt x="668561" y="433247"/>
                  </a:lnTo>
                  <a:lnTo>
                    <a:pt x="670413" y="425080"/>
                  </a:lnTo>
                  <a:lnTo>
                    <a:pt x="674286" y="424154"/>
                  </a:lnTo>
                  <a:lnTo>
                    <a:pt x="673865" y="414472"/>
                  </a:lnTo>
                  <a:lnTo>
                    <a:pt x="657532" y="410431"/>
                  </a:lnTo>
                  <a:lnTo>
                    <a:pt x="656942" y="416072"/>
                  </a:lnTo>
                  <a:lnTo>
                    <a:pt x="634127" y="406222"/>
                  </a:lnTo>
                  <a:lnTo>
                    <a:pt x="639515" y="398223"/>
                  </a:lnTo>
                  <a:lnTo>
                    <a:pt x="635642" y="390394"/>
                  </a:lnTo>
                  <a:lnTo>
                    <a:pt x="640610" y="386521"/>
                  </a:lnTo>
                  <a:lnTo>
                    <a:pt x="645072" y="396287"/>
                  </a:lnTo>
                  <a:lnTo>
                    <a:pt x="649618" y="397718"/>
                  </a:lnTo>
                  <a:lnTo>
                    <a:pt x="655932" y="391572"/>
                  </a:lnTo>
                  <a:lnTo>
                    <a:pt x="658374" y="380964"/>
                  </a:lnTo>
                  <a:lnTo>
                    <a:pt x="669655" y="375408"/>
                  </a:lnTo>
                  <a:lnTo>
                    <a:pt x="686662" y="384669"/>
                  </a:lnTo>
                  <a:lnTo>
                    <a:pt x="683631" y="390731"/>
                  </a:lnTo>
                  <a:lnTo>
                    <a:pt x="698785" y="388962"/>
                  </a:lnTo>
                  <a:lnTo>
                    <a:pt x="717560" y="396119"/>
                  </a:lnTo>
                  <a:lnTo>
                    <a:pt x="722191" y="391488"/>
                  </a:lnTo>
                  <a:lnTo>
                    <a:pt x="724211" y="373892"/>
                  </a:lnTo>
                  <a:lnTo>
                    <a:pt x="731788" y="373892"/>
                  </a:lnTo>
                  <a:cubicBezTo>
                    <a:pt x="731788" y="373892"/>
                    <a:pt x="730357" y="363705"/>
                    <a:pt x="730357" y="363705"/>
                  </a:cubicBezTo>
                  <a:lnTo>
                    <a:pt x="745512" y="367662"/>
                  </a:lnTo>
                  <a:lnTo>
                    <a:pt x="755278" y="361348"/>
                  </a:lnTo>
                  <a:lnTo>
                    <a:pt x="775736" y="357896"/>
                  </a:lnTo>
                  <a:lnTo>
                    <a:pt x="779019" y="341310"/>
                  </a:lnTo>
                  <a:lnTo>
                    <a:pt x="794090" y="341731"/>
                  </a:lnTo>
                  <a:lnTo>
                    <a:pt x="804193" y="328682"/>
                  </a:lnTo>
                  <a:lnTo>
                    <a:pt x="812528" y="334828"/>
                  </a:lnTo>
                  <a:lnTo>
                    <a:pt x="820273" y="333986"/>
                  </a:lnTo>
                  <a:lnTo>
                    <a:pt x="833996" y="317821"/>
                  </a:lnTo>
                  <a:lnTo>
                    <a:pt x="835428" y="301067"/>
                  </a:lnTo>
                  <a:lnTo>
                    <a:pt x="839385" y="295426"/>
                  </a:lnTo>
                  <a:lnTo>
                    <a:pt x="835764" y="291722"/>
                  </a:lnTo>
                  <a:lnTo>
                    <a:pt x="847804" y="273537"/>
                  </a:lnTo>
                  <a:lnTo>
                    <a:pt x="848730" y="266465"/>
                  </a:lnTo>
                  <a:lnTo>
                    <a:pt x="885016" y="246848"/>
                  </a:lnTo>
                  <a:lnTo>
                    <a:pt x="886868" y="243059"/>
                  </a:lnTo>
                  <a:lnTo>
                    <a:pt x="880806" y="235482"/>
                  </a:lnTo>
                  <a:lnTo>
                    <a:pt x="880806" y="235482"/>
                  </a:lnTo>
                  <a:lnTo>
                    <a:pt x="888299" y="227568"/>
                  </a:lnTo>
                  <a:lnTo>
                    <a:pt x="914820" y="217213"/>
                  </a:lnTo>
                  <a:lnTo>
                    <a:pt x="927701" y="205005"/>
                  </a:lnTo>
                  <a:lnTo>
                    <a:pt x="951611" y="207699"/>
                  </a:lnTo>
                  <a:lnTo>
                    <a:pt x="954642" y="213845"/>
                  </a:lnTo>
                  <a:lnTo>
                    <a:pt x="966008" y="219570"/>
                  </a:lnTo>
                  <a:lnTo>
                    <a:pt x="970554" y="218307"/>
                  </a:lnTo>
                  <a:lnTo>
                    <a:pt x="970554" y="206857"/>
                  </a:lnTo>
                  <a:cubicBezTo>
                    <a:pt x="970554" y="206857"/>
                    <a:pt x="975942" y="204332"/>
                    <a:pt x="975942" y="204332"/>
                  </a:cubicBezTo>
                  <a:lnTo>
                    <a:pt x="977289" y="208794"/>
                  </a:lnTo>
                  <a:lnTo>
                    <a:pt x="981583" y="208289"/>
                  </a:lnTo>
                  <a:lnTo>
                    <a:pt x="982257" y="189346"/>
                  </a:lnTo>
                  <a:lnTo>
                    <a:pt x="986550" y="192545"/>
                  </a:lnTo>
                  <a:lnTo>
                    <a:pt x="987897" y="189851"/>
                  </a:lnTo>
                  <a:lnTo>
                    <a:pt x="977458" y="179411"/>
                  </a:lnTo>
                  <a:lnTo>
                    <a:pt x="982172" y="175707"/>
                  </a:lnTo>
                  <a:lnTo>
                    <a:pt x="982846" y="166361"/>
                  </a:lnTo>
                  <a:lnTo>
                    <a:pt x="988992" y="164930"/>
                  </a:lnTo>
                  <a:lnTo>
                    <a:pt x="992696" y="158953"/>
                  </a:lnTo>
                  <a:lnTo>
                    <a:pt x="982341" y="156932"/>
                  </a:lnTo>
                  <a:lnTo>
                    <a:pt x="991181" y="147250"/>
                  </a:lnTo>
                  <a:lnTo>
                    <a:pt x="987140" y="139673"/>
                  </a:lnTo>
                  <a:lnTo>
                    <a:pt x="1007009" y="116015"/>
                  </a:lnTo>
                  <a:lnTo>
                    <a:pt x="1011471" y="122582"/>
                  </a:lnTo>
                  <a:lnTo>
                    <a:pt x="1015681" y="122161"/>
                  </a:lnTo>
                  <a:lnTo>
                    <a:pt x="1016943" y="135126"/>
                  </a:lnTo>
                  <a:lnTo>
                    <a:pt x="1021069" y="134537"/>
                  </a:lnTo>
                  <a:lnTo>
                    <a:pt x="1017785" y="143461"/>
                  </a:lnTo>
                  <a:lnTo>
                    <a:pt x="1029319" y="147334"/>
                  </a:lnTo>
                  <a:lnTo>
                    <a:pt x="1031256" y="151460"/>
                  </a:lnTo>
                  <a:lnTo>
                    <a:pt x="1025110" y="158868"/>
                  </a:lnTo>
                  <a:lnTo>
                    <a:pt x="1025868" y="165688"/>
                  </a:lnTo>
                  <a:lnTo>
                    <a:pt x="1034034" y="173349"/>
                  </a:lnTo>
                  <a:lnTo>
                    <a:pt x="1039675" y="162573"/>
                  </a:lnTo>
                  <a:lnTo>
                    <a:pt x="1058786" y="154322"/>
                  </a:lnTo>
                  <a:lnTo>
                    <a:pt x="1063417" y="142451"/>
                  </a:lnTo>
                  <a:lnTo>
                    <a:pt x="1060386" y="137821"/>
                  </a:lnTo>
                  <a:lnTo>
                    <a:pt x="1064427" y="134116"/>
                  </a:lnTo>
                  <a:lnTo>
                    <a:pt x="1072510" y="139589"/>
                  </a:lnTo>
                  <a:lnTo>
                    <a:pt x="1079497" y="138999"/>
                  </a:lnTo>
                  <a:lnTo>
                    <a:pt x="1080760" y="147503"/>
                  </a:lnTo>
                  <a:lnTo>
                    <a:pt x="1087916" y="150365"/>
                  </a:lnTo>
                  <a:lnTo>
                    <a:pt x="1102818" y="144219"/>
                  </a:lnTo>
                  <a:lnTo>
                    <a:pt x="1109217" y="145903"/>
                  </a:lnTo>
                  <a:lnTo>
                    <a:pt x="1110059" y="135884"/>
                  </a:lnTo>
                  <a:lnTo>
                    <a:pt x="1106354" y="137736"/>
                  </a:lnTo>
                  <a:lnTo>
                    <a:pt x="1102481" y="133022"/>
                  </a:lnTo>
                  <a:lnTo>
                    <a:pt x="1115531" y="115594"/>
                  </a:lnTo>
                  <a:lnTo>
                    <a:pt x="1105512" y="113742"/>
                  </a:lnTo>
                  <a:lnTo>
                    <a:pt x="1104502" y="110038"/>
                  </a:lnTo>
                  <a:lnTo>
                    <a:pt x="1109301" y="106586"/>
                  </a:lnTo>
                  <a:lnTo>
                    <a:pt x="1101219" y="106249"/>
                  </a:lnTo>
                  <a:lnTo>
                    <a:pt x="1101808" y="96820"/>
                  </a:lnTo>
                  <a:lnTo>
                    <a:pt x="1108796" y="94041"/>
                  </a:lnTo>
                  <a:lnTo>
                    <a:pt x="1123277" y="71983"/>
                  </a:lnTo>
                  <a:lnTo>
                    <a:pt x="1135400" y="77624"/>
                  </a:lnTo>
                  <a:lnTo>
                    <a:pt x="1135989" y="82507"/>
                  </a:lnTo>
                  <a:lnTo>
                    <a:pt x="1138515" y="73162"/>
                  </a:lnTo>
                  <a:lnTo>
                    <a:pt x="1146766" y="74762"/>
                  </a:lnTo>
                  <a:lnTo>
                    <a:pt x="1149123" y="68700"/>
                  </a:lnTo>
                  <a:lnTo>
                    <a:pt x="1162678" y="66763"/>
                  </a:lnTo>
                  <a:lnTo>
                    <a:pt x="1163099" y="60786"/>
                  </a:lnTo>
                  <a:lnTo>
                    <a:pt x="1169666" y="61038"/>
                  </a:lnTo>
                  <a:lnTo>
                    <a:pt x="1172276" y="55734"/>
                  </a:lnTo>
                  <a:lnTo>
                    <a:pt x="1160910" y="43106"/>
                  </a:lnTo>
                  <a:lnTo>
                    <a:pt x="1166803" y="43779"/>
                  </a:lnTo>
                  <a:lnTo>
                    <a:pt x="1160742" y="37465"/>
                  </a:lnTo>
                  <a:lnTo>
                    <a:pt x="1157795" y="44958"/>
                  </a:lnTo>
                  <a:lnTo>
                    <a:pt x="1153585" y="31403"/>
                  </a:lnTo>
                  <a:lnTo>
                    <a:pt x="1160826" y="27615"/>
                  </a:lnTo>
                  <a:lnTo>
                    <a:pt x="1171855" y="30140"/>
                  </a:lnTo>
                  <a:lnTo>
                    <a:pt x="1180106" y="39570"/>
                  </a:lnTo>
                  <a:lnTo>
                    <a:pt x="1178843" y="29467"/>
                  </a:lnTo>
                  <a:lnTo>
                    <a:pt x="1183473" y="29298"/>
                  </a:lnTo>
                  <a:lnTo>
                    <a:pt x="1184063" y="25426"/>
                  </a:lnTo>
                  <a:lnTo>
                    <a:pt x="1180779" y="16333"/>
                  </a:lnTo>
                  <a:lnTo>
                    <a:pt x="1183221" y="14817"/>
                  </a:lnTo>
                  <a:lnTo>
                    <a:pt x="1186841" y="19448"/>
                  </a:lnTo>
                  <a:lnTo>
                    <a:pt x="1188946" y="17259"/>
                  </a:lnTo>
                  <a:lnTo>
                    <a:pt x="1190377" y="24752"/>
                  </a:lnTo>
                  <a:lnTo>
                    <a:pt x="1186841" y="24415"/>
                  </a:lnTo>
                  <a:lnTo>
                    <a:pt x="1187178" y="27362"/>
                  </a:lnTo>
                  <a:lnTo>
                    <a:pt x="1193492" y="28457"/>
                  </a:lnTo>
                  <a:lnTo>
                    <a:pt x="1196186" y="15659"/>
                  </a:lnTo>
                  <a:lnTo>
                    <a:pt x="1201911" y="20122"/>
                  </a:lnTo>
                  <a:lnTo>
                    <a:pt x="1206457" y="12965"/>
                  </a:lnTo>
                  <a:lnTo>
                    <a:pt x="1204689" y="6988"/>
                  </a:lnTo>
                  <a:lnTo>
                    <a:pt x="1209825" y="758"/>
                  </a:lnTo>
                  <a:lnTo>
                    <a:pt x="1222791" y="26352"/>
                  </a:lnTo>
                  <a:lnTo>
                    <a:pt x="1227421" y="27194"/>
                  </a:lnTo>
                  <a:lnTo>
                    <a:pt x="1224390" y="32161"/>
                  </a:lnTo>
                  <a:lnTo>
                    <a:pt x="1231462" y="44705"/>
                  </a:lnTo>
                  <a:lnTo>
                    <a:pt x="1237524" y="46642"/>
                  </a:lnTo>
                  <a:lnTo>
                    <a:pt x="1230368" y="33424"/>
                  </a:lnTo>
                  <a:lnTo>
                    <a:pt x="1238702" y="27867"/>
                  </a:lnTo>
                  <a:lnTo>
                    <a:pt x="1253352" y="63312"/>
                  </a:lnTo>
                  <a:lnTo>
                    <a:pt x="1265644" y="67353"/>
                  </a:lnTo>
                  <a:lnTo>
                    <a:pt x="1281051" y="66343"/>
                  </a:lnTo>
                  <a:lnTo>
                    <a:pt x="1290732" y="77035"/>
                  </a:lnTo>
                  <a:lnTo>
                    <a:pt x="1297973" y="76361"/>
                  </a:lnTo>
                  <a:lnTo>
                    <a:pt x="1302940" y="71226"/>
                  </a:lnTo>
                  <a:lnTo>
                    <a:pt x="1334849" y="68195"/>
                  </a:lnTo>
                  <a:lnTo>
                    <a:pt x="1335522" y="54219"/>
                  </a:lnTo>
                  <a:lnTo>
                    <a:pt x="1340153" y="57166"/>
                  </a:lnTo>
                  <a:lnTo>
                    <a:pt x="1341752" y="54135"/>
                  </a:lnTo>
                  <a:lnTo>
                    <a:pt x="1338216" y="51188"/>
                  </a:lnTo>
                  <a:lnTo>
                    <a:pt x="1344615" y="52198"/>
                  </a:lnTo>
                  <a:lnTo>
                    <a:pt x="1340658" y="48746"/>
                  </a:lnTo>
                  <a:lnTo>
                    <a:pt x="1346383" y="50599"/>
                  </a:lnTo>
                  <a:lnTo>
                    <a:pt x="1351939" y="45463"/>
                  </a:lnTo>
                  <a:lnTo>
                    <a:pt x="1349498" y="40917"/>
                  </a:lnTo>
                  <a:lnTo>
                    <a:pt x="1353876" y="35529"/>
                  </a:lnTo>
                  <a:lnTo>
                    <a:pt x="1349414" y="26773"/>
                  </a:lnTo>
                  <a:lnTo>
                    <a:pt x="1359348" y="32834"/>
                  </a:lnTo>
                  <a:lnTo>
                    <a:pt x="1362463" y="25426"/>
                  </a:lnTo>
                  <a:lnTo>
                    <a:pt x="1376018" y="17175"/>
                  </a:lnTo>
                  <a:lnTo>
                    <a:pt x="1379807" y="26857"/>
                  </a:lnTo>
                  <a:lnTo>
                    <a:pt x="1384185" y="19027"/>
                  </a:lnTo>
                  <a:lnTo>
                    <a:pt x="1391593" y="19532"/>
                  </a:lnTo>
                  <a:lnTo>
                    <a:pt x="1391593" y="14144"/>
                  </a:lnTo>
                  <a:cubicBezTo>
                    <a:pt x="1391593" y="14144"/>
                    <a:pt x="1385447" y="14986"/>
                    <a:pt x="1385447" y="14986"/>
                  </a:cubicBezTo>
                  <a:lnTo>
                    <a:pt x="1380480" y="6146"/>
                  </a:lnTo>
                  <a:lnTo>
                    <a:pt x="1392688" y="6483"/>
                  </a:lnTo>
                  <a:lnTo>
                    <a:pt x="1393361" y="0"/>
                  </a:lnTo>
                  <a:lnTo>
                    <a:pt x="1399928" y="1010"/>
                  </a:lnTo>
                  <a:lnTo>
                    <a:pt x="1398497" y="6904"/>
                  </a:lnTo>
                  <a:lnTo>
                    <a:pt x="1402959" y="11282"/>
                  </a:lnTo>
                  <a:lnTo>
                    <a:pt x="1402959" y="11282"/>
                  </a:lnTo>
                  <a:lnTo>
                    <a:pt x="1410368" y="15828"/>
                  </a:lnTo>
                  <a:lnTo>
                    <a:pt x="1378965" y="52198"/>
                  </a:lnTo>
                  <a:lnTo>
                    <a:pt x="1373913" y="67774"/>
                  </a:lnTo>
                  <a:lnTo>
                    <a:pt x="1358422" y="82591"/>
                  </a:lnTo>
                  <a:lnTo>
                    <a:pt x="1339058" y="111721"/>
                  </a:lnTo>
                  <a:lnTo>
                    <a:pt x="1298394" y="149944"/>
                  </a:lnTo>
                  <a:lnTo>
                    <a:pt x="1298226" y="157774"/>
                  </a:lnTo>
                  <a:lnTo>
                    <a:pt x="1226832" y="194144"/>
                  </a:lnTo>
                  <a:lnTo>
                    <a:pt x="1200985" y="211909"/>
                  </a:lnTo>
                  <a:lnTo>
                    <a:pt x="1193408" y="224706"/>
                  </a:lnTo>
                  <a:lnTo>
                    <a:pt x="1172360" y="244322"/>
                  </a:lnTo>
                  <a:lnTo>
                    <a:pt x="1172360" y="250468"/>
                  </a:lnTo>
                  <a:lnTo>
                    <a:pt x="1160826" y="266296"/>
                  </a:lnTo>
                  <a:lnTo>
                    <a:pt x="1137758" y="291132"/>
                  </a:lnTo>
                  <a:lnTo>
                    <a:pt x="1031003" y="345688"/>
                  </a:lnTo>
                  <a:lnTo>
                    <a:pt x="988824" y="378438"/>
                  </a:lnTo>
                  <a:lnTo>
                    <a:pt x="976363" y="394266"/>
                  </a:lnTo>
                  <a:lnTo>
                    <a:pt x="971817" y="411189"/>
                  </a:lnTo>
                  <a:lnTo>
                    <a:pt x="967776" y="413125"/>
                  </a:lnTo>
                  <a:lnTo>
                    <a:pt x="969039" y="421208"/>
                  </a:lnTo>
                  <a:lnTo>
                    <a:pt x="978805" y="429795"/>
                  </a:lnTo>
                  <a:lnTo>
                    <a:pt x="986298" y="427690"/>
                  </a:lnTo>
                  <a:lnTo>
                    <a:pt x="984277" y="448654"/>
                  </a:lnTo>
                  <a:lnTo>
                    <a:pt x="976700" y="452948"/>
                  </a:lnTo>
                  <a:lnTo>
                    <a:pt x="976700" y="45294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3175" cap="flat">
              <a:solidFill>
                <a:srgbClr val="11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8023B5E-7D79-E474-8CAF-222C47B14F6F}"/>
                </a:ext>
              </a:extLst>
            </p:cNvPr>
            <p:cNvSpPr/>
            <p:nvPr/>
          </p:nvSpPr>
          <p:spPr>
            <a:xfrm>
              <a:off x="10646798" y="2226908"/>
              <a:ext cx="1034960" cy="561975"/>
            </a:xfrm>
            <a:custGeom>
              <a:avLst/>
              <a:gdLst>
                <a:gd name="connsiteX0" fmla="*/ 813538 w 1034960"/>
                <a:gd name="connsiteY0" fmla="*/ 16165 h 561975"/>
                <a:gd name="connsiteX1" fmla="*/ 818505 w 1034960"/>
                <a:gd name="connsiteY1" fmla="*/ 23994 h 561975"/>
                <a:gd name="connsiteX2" fmla="*/ 818000 w 1034960"/>
                <a:gd name="connsiteY2" fmla="*/ 31151 h 561975"/>
                <a:gd name="connsiteX3" fmla="*/ 828692 w 1034960"/>
                <a:gd name="connsiteY3" fmla="*/ 46137 h 561975"/>
                <a:gd name="connsiteX4" fmla="*/ 837364 w 1034960"/>
                <a:gd name="connsiteY4" fmla="*/ 45968 h 561975"/>
                <a:gd name="connsiteX5" fmla="*/ 849740 w 1034960"/>
                <a:gd name="connsiteY5" fmla="*/ 35865 h 561975"/>
                <a:gd name="connsiteX6" fmla="*/ 854960 w 1034960"/>
                <a:gd name="connsiteY6" fmla="*/ 41759 h 561975"/>
                <a:gd name="connsiteX7" fmla="*/ 846793 w 1034960"/>
                <a:gd name="connsiteY7" fmla="*/ 59018 h 561975"/>
                <a:gd name="connsiteX8" fmla="*/ 831639 w 1034960"/>
                <a:gd name="connsiteY8" fmla="*/ 61207 h 561975"/>
                <a:gd name="connsiteX9" fmla="*/ 818505 w 1034960"/>
                <a:gd name="connsiteY9" fmla="*/ 74425 h 561975"/>
                <a:gd name="connsiteX10" fmla="*/ 805961 w 1034960"/>
                <a:gd name="connsiteY10" fmla="*/ 77877 h 561975"/>
                <a:gd name="connsiteX11" fmla="*/ 812275 w 1034960"/>
                <a:gd name="connsiteY11" fmla="*/ 82844 h 561975"/>
                <a:gd name="connsiteX12" fmla="*/ 818337 w 1034960"/>
                <a:gd name="connsiteY12" fmla="*/ 95978 h 561975"/>
                <a:gd name="connsiteX13" fmla="*/ 811349 w 1034960"/>
                <a:gd name="connsiteY13" fmla="*/ 106165 h 561975"/>
                <a:gd name="connsiteX14" fmla="*/ 815137 w 1034960"/>
                <a:gd name="connsiteY14" fmla="*/ 112563 h 561975"/>
                <a:gd name="connsiteX15" fmla="*/ 829534 w 1034960"/>
                <a:gd name="connsiteY15" fmla="*/ 105155 h 561975"/>
                <a:gd name="connsiteX16" fmla="*/ 846877 w 1034960"/>
                <a:gd name="connsiteY16" fmla="*/ 87138 h 561975"/>
                <a:gd name="connsiteX17" fmla="*/ 862537 w 1034960"/>
                <a:gd name="connsiteY17" fmla="*/ 86043 h 561975"/>
                <a:gd name="connsiteX18" fmla="*/ 878280 w 1034960"/>
                <a:gd name="connsiteY18" fmla="*/ 77624 h 561975"/>
                <a:gd name="connsiteX19" fmla="*/ 869861 w 1034960"/>
                <a:gd name="connsiteY19" fmla="*/ 94883 h 561975"/>
                <a:gd name="connsiteX20" fmla="*/ 871630 w 1034960"/>
                <a:gd name="connsiteY20" fmla="*/ 100693 h 561975"/>
                <a:gd name="connsiteX21" fmla="*/ 877102 w 1034960"/>
                <a:gd name="connsiteY21" fmla="*/ 99598 h 561975"/>
                <a:gd name="connsiteX22" fmla="*/ 880385 w 1034960"/>
                <a:gd name="connsiteY22" fmla="*/ 117110 h 561975"/>
                <a:gd name="connsiteX23" fmla="*/ 894193 w 1034960"/>
                <a:gd name="connsiteY23" fmla="*/ 138410 h 561975"/>
                <a:gd name="connsiteX24" fmla="*/ 888889 w 1034960"/>
                <a:gd name="connsiteY24" fmla="*/ 149860 h 561975"/>
                <a:gd name="connsiteX25" fmla="*/ 868935 w 1034960"/>
                <a:gd name="connsiteY25" fmla="*/ 156595 h 561975"/>
                <a:gd name="connsiteX26" fmla="*/ 872724 w 1034960"/>
                <a:gd name="connsiteY26" fmla="*/ 166698 h 561975"/>
                <a:gd name="connsiteX27" fmla="*/ 861106 w 1034960"/>
                <a:gd name="connsiteY27" fmla="*/ 176970 h 561975"/>
                <a:gd name="connsiteX28" fmla="*/ 856307 w 1034960"/>
                <a:gd name="connsiteY28" fmla="*/ 175538 h 561975"/>
                <a:gd name="connsiteX29" fmla="*/ 857317 w 1034960"/>
                <a:gd name="connsiteY29" fmla="*/ 181600 h 561975"/>
                <a:gd name="connsiteX30" fmla="*/ 848140 w 1034960"/>
                <a:gd name="connsiteY30" fmla="*/ 182274 h 561975"/>
                <a:gd name="connsiteX31" fmla="*/ 843004 w 1034960"/>
                <a:gd name="connsiteY31" fmla="*/ 187578 h 561975"/>
                <a:gd name="connsiteX32" fmla="*/ 851340 w 1034960"/>
                <a:gd name="connsiteY32" fmla="*/ 197007 h 561975"/>
                <a:gd name="connsiteX33" fmla="*/ 832060 w 1034960"/>
                <a:gd name="connsiteY33" fmla="*/ 211825 h 561975"/>
                <a:gd name="connsiteX34" fmla="*/ 841910 w 1034960"/>
                <a:gd name="connsiteY34" fmla="*/ 217297 h 561975"/>
                <a:gd name="connsiteX35" fmla="*/ 850918 w 1034960"/>
                <a:gd name="connsiteY35" fmla="*/ 215697 h 561975"/>
                <a:gd name="connsiteX36" fmla="*/ 855970 w 1034960"/>
                <a:gd name="connsiteY36" fmla="*/ 225716 h 561975"/>
                <a:gd name="connsiteX37" fmla="*/ 860095 w 1034960"/>
                <a:gd name="connsiteY37" fmla="*/ 224453 h 561975"/>
                <a:gd name="connsiteX38" fmla="*/ 866326 w 1034960"/>
                <a:gd name="connsiteY38" fmla="*/ 210730 h 561975"/>
                <a:gd name="connsiteX39" fmla="*/ 875503 w 1034960"/>
                <a:gd name="connsiteY39" fmla="*/ 210899 h 561975"/>
                <a:gd name="connsiteX40" fmla="*/ 887710 w 1034960"/>
                <a:gd name="connsiteY40" fmla="*/ 201890 h 561975"/>
                <a:gd name="connsiteX41" fmla="*/ 902696 w 1034960"/>
                <a:gd name="connsiteY41" fmla="*/ 201385 h 561975"/>
                <a:gd name="connsiteX42" fmla="*/ 917935 w 1034960"/>
                <a:gd name="connsiteY42" fmla="*/ 210225 h 561975"/>
                <a:gd name="connsiteX43" fmla="*/ 922060 w 1034960"/>
                <a:gd name="connsiteY43" fmla="*/ 219823 h 561975"/>
                <a:gd name="connsiteX44" fmla="*/ 935783 w 1034960"/>
                <a:gd name="connsiteY44" fmla="*/ 221001 h 561975"/>
                <a:gd name="connsiteX45" fmla="*/ 943950 w 1034960"/>
                <a:gd name="connsiteY45" fmla="*/ 217465 h 561975"/>
                <a:gd name="connsiteX46" fmla="*/ 948748 w 1034960"/>
                <a:gd name="connsiteY46" fmla="*/ 225716 h 561975"/>
                <a:gd name="connsiteX47" fmla="*/ 961209 w 1034960"/>
                <a:gd name="connsiteY47" fmla="*/ 231525 h 561975"/>
                <a:gd name="connsiteX48" fmla="*/ 978131 w 1034960"/>
                <a:gd name="connsiteY48" fmla="*/ 220833 h 561975"/>
                <a:gd name="connsiteX49" fmla="*/ 992443 w 1034960"/>
                <a:gd name="connsiteY49" fmla="*/ 234977 h 561975"/>
                <a:gd name="connsiteX50" fmla="*/ 1011471 w 1034960"/>
                <a:gd name="connsiteY50" fmla="*/ 239523 h 561975"/>
                <a:gd name="connsiteX51" fmla="*/ 1032350 w 1034960"/>
                <a:gd name="connsiteY51" fmla="*/ 254678 h 561975"/>
                <a:gd name="connsiteX52" fmla="*/ 1025868 w 1034960"/>
                <a:gd name="connsiteY52" fmla="*/ 255520 h 561975"/>
                <a:gd name="connsiteX53" fmla="*/ 1020058 w 1034960"/>
                <a:gd name="connsiteY53" fmla="*/ 262255 h 561975"/>
                <a:gd name="connsiteX54" fmla="*/ 1021489 w 1034960"/>
                <a:gd name="connsiteY54" fmla="*/ 270927 h 561975"/>
                <a:gd name="connsiteX55" fmla="*/ 1016017 w 1034960"/>
                <a:gd name="connsiteY55" fmla="*/ 279430 h 561975"/>
                <a:gd name="connsiteX56" fmla="*/ 1027635 w 1034960"/>
                <a:gd name="connsiteY56" fmla="*/ 280777 h 561975"/>
                <a:gd name="connsiteX57" fmla="*/ 1028225 w 1034960"/>
                <a:gd name="connsiteY57" fmla="*/ 287007 h 561975"/>
                <a:gd name="connsiteX58" fmla="*/ 1034960 w 1034960"/>
                <a:gd name="connsiteY58" fmla="*/ 290038 h 561975"/>
                <a:gd name="connsiteX59" fmla="*/ 1028393 w 1034960"/>
                <a:gd name="connsiteY59" fmla="*/ 297615 h 561975"/>
                <a:gd name="connsiteX60" fmla="*/ 1030329 w 1034960"/>
                <a:gd name="connsiteY60" fmla="*/ 315548 h 561975"/>
                <a:gd name="connsiteX61" fmla="*/ 1018374 w 1034960"/>
                <a:gd name="connsiteY61" fmla="*/ 316895 h 561975"/>
                <a:gd name="connsiteX62" fmla="*/ 1016185 w 1034960"/>
                <a:gd name="connsiteY62" fmla="*/ 308813 h 561975"/>
                <a:gd name="connsiteX63" fmla="*/ 1007009 w 1034960"/>
                <a:gd name="connsiteY63" fmla="*/ 312854 h 561975"/>
                <a:gd name="connsiteX64" fmla="*/ 979899 w 1034960"/>
                <a:gd name="connsiteY64" fmla="*/ 336091 h 561975"/>
                <a:gd name="connsiteX65" fmla="*/ 978805 w 1034960"/>
                <a:gd name="connsiteY65" fmla="*/ 344762 h 561975"/>
                <a:gd name="connsiteX66" fmla="*/ 966850 w 1034960"/>
                <a:gd name="connsiteY66" fmla="*/ 344931 h 561975"/>
                <a:gd name="connsiteX67" fmla="*/ 958010 w 1034960"/>
                <a:gd name="connsiteY67" fmla="*/ 360338 h 561975"/>
                <a:gd name="connsiteX68" fmla="*/ 951695 w 1034960"/>
                <a:gd name="connsiteY68" fmla="*/ 361179 h 561975"/>
                <a:gd name="connsiteX69" fmla="*/ 943781 w 1034960"/>
                <a:gd name="connsiteY69" fmla="*/ 370440 h 561975"/>
                <a:gd name="connsiteX70" fmla="*/ 950853 w 1034960"/>
                <a:gd name="connsiteY70" fmla="*/ 388542 h 561975"/>
                <a:gd name="connsiteX71" fmla="*/ 946307 w 1034960"/>
                <a:gd name="connsiteY71" fmla="*/ 401928 h 561975"/>
                <a:gd name="connsiteX72" fmla="*/ 992107 w 1034960"/>
                <a:gd name="connsiteY72" fmla="*/ 466671 h 561975"/>
                <a:gd name="connsiteX73" fmla="*/ 987645 w 1034960"/>
                <a:gd name="connsiteY73" fmla="*/ 473406 h 561975"/>
                <a:gd name="connsiteX74" fmla="*/ 980994 w 1034960"/>
                <a:gd name="connsiteY74" fmla="*/ 469786 h 561975"/>
                <a:gd name="connsiteX75" fmla="*/ 974427 w 1034960"/>
                <a:gd name="connsiteY75" fmla="*/ 472227 h 561975"/>
                <a:gd name="connsiteX76" fmla="*/ 959104 w 1034960"/>
                <a:gd name="connsiteY76" fmla="*/ 460777 h 561975"/>
                <a:gd name="connsiteX77" fmla="*/ 939908 w 1034960"/>
                <a:gd name="connsiteY77" fmla="*/ 455473 h 561975"/>
                <a:gd name="connsiteX78" fmla="*/ 937719 w 1034960"/>
                <a:gd name="connsiteY78" fmla="*/ 450338 h 561975"/>
                <a:gd name="connsiteX79" fmla="*/ 942434 w 1034960"/>
                <a:gd name="connsiteY79" fmla="*/ 446802 h 561975"/>
                <a:gd name="connsiteX80" fmla="*/ 941592 w 1034960"/>
                <a:gd name="connsiteY80" fmla="*/ 440656 h 561975"/>
                <a:gd name="connsiteX81" fmla="*/ 937467 w 1034960"/>
                <a:gd name="connsiteY81" fmla="*/ 439730 h 561975"/>
                <a:gd name="connsiteX82" fmla="*/ 927027 w 1034960"/>
                <a:gd name="connsiteY82" fmla="*/ 423481 h 561975"/>
                <a:gd name="connsiteX83" fmla="*/ 911199 w 1034960"/>
                <a:gd name="connsiteY83" fmla="*/ 418261 h 561975"/>
                <a:gd name="connsiteX84" fmla="*/ 908842 w 1034960"/>
                <a:gd name="connsiteY84" fmla="*/ 421292 h 561975"/>
                <a:gd name="connsiteX85" fmla="*/ 893603 w 1034960"/>
                <a:gd name="connsiteY85" fmla="*/ 420534 h 561975"/>
                <a:gd name="connsiteX86" fmla="*/ 877691 w 1034960"/>
                <a:gd name="connsiteY86" fmla="*/ 435520 h 561975"/>
                <a:gd name="connsiteX87" fmla="*/ 868599 w 1034960"/>
                <a:gd name="connsiteY87" fmla="*/ 431816 h 561975"/>
                <a:gd name="connsiteX88" fmla="*/ 826924 w 1034960"/>
                <a:gd name="connsiteY88" fmla="*/ 437288 h 561975"/>
                <a:gd name="connsiteX89" fmla="*/ 792069 w 1034960"/>
                <a:gd name="connsiteY89" fmla="*/ 454968 h 561975"/>
                <a:gd name="connsiteX90" fmla="*/ 774389 w 1034960"/>
                <a:gd name="connsiteY90" fmla="*/ 483341 h 561975"/>
                <a:gd name="connsiteX91" fmla="*/ 763949 w 1034960"/>
                <a:gd name="connsiteY91" fmla="*/ 489823 h 561975"/>
                <a:gd name="connsiteX92" fmla="*/ 751742 w 1034960"/>
                <a:gd name="connsiteY92" fmla="*/ 489823 h 561975"/>
                <a:gd name="connsiteX93" fmla="*/ 738187 w 1034960"/>
                <a:gd name="connsiteY93" fmla="*/ 516175 h 561975"/>
                <a:gd name="connsiteX94" fmla="*/ 728084 w 1034960"/>
                <a:gd name="connsiteY94" fmla="*/ 511713 h 561975"/>
                <a:gd name="connsiteX95" fmla="*/ 717223 w 1034960"/>
                <a:gd name="connsiteY95" fmla="*/ 529309 h 561975"/>
                <a:gd name="connsiteX96" fmla="*/ 703332 w 1034960"/>
                <a:gd name="connsiteY96" fmla="*/ 527373 h 561975"/>
                <a:gd name="connsiteX97" fmla="*/ 685063 w 1034960"/>
                <a:gd name="connsiteY97" fmla="*/ 553303 h 561975"/>
                <a:gd name="connsiteX98" fmla="*/ 662836 w 1034960"/>
                <a:gd name="connsiteY98" fmla="*/ 561975 h 561975"/>
                <a:gd name="connsiteX99" fmla="*/ 651386 w 1034960"/>
                <a:gd name="connsiteY99" fmla="*/ 555998 h 561975"/>
                <a:gd name="connsiteX100" fmla="*/ 651386 w 1034960"/>
                <a:gd name="connsiteY100" fmla="*/ 555998 h 561975"/>
                <a:gd name="connsiteX101" fmla="*/ 647597 w 1034960"/>
                <a:gd name="connsiteY101" fmla="*/ 546316 h 561975"/>
                <a:gd name="connsiteX102" fmla="*/ 652649 w 1034960"/>
                <a:gd name="connsiteY102" fmla="*/ 536044 h 561975"/>
                <a:gd name="connsiteX103" fmla="*/ 647429 w 1034960"/>
                <a:gd name="connsiteY103" fmla="*/ 533855 h 561975"/>
                <a:gd name="connsiteX104" fmla="*/ 646250 w 1034960"/>
                <a:gd name="connsiteY104" fmla="*/ 523500 h 561975"/>
                <a:gd name="connsiteX105" fmla="*/ 641956 w 1034960"/>
                <a:gd name="connsiteY105" fmla="*/ 520722 h 561975"/>
                <a:gd name="connsiteX106" fmla="*/ 650628 w 1034960"/>
                <a:gd name="connsiteY106" fmla="*/ 515586 h 561975"/>
                <a:gd name="connsiteX107" fmla="*/ 643893 w 1034960"/>
                <a:gd name="connsiteY107" fmla="*/ 485445 h 561975"/>
                <a:gd name="connsiteX108" fmla="*/ 643893 w 1034960"/>
                <a:gd name="connsiteY108" fmla="*/ 485445 h 561975"/>
                <a:gd name="connsiteX109" fmla="*/ 653154 w 1034960"/>
                <a:gd name="connsiteY109" fmla="*/ 487971 h 561975"/>
                <a:gd name="connsiteX110" fmla="*/ 670834 w 1034960"/>
                <a:gd name="connsiteY110" fmla="*/ 473154 h 561975"/>
                <a:gd name="connsiteX111" fmla="*/ 690030 w 1034960"/>
                <a:gd name="connsiteY111" fmla="*/ 467008 h 561975"/>
                <a:gd name="connsiteX112" fmla="*/ 690366 w 1034960"/>
                <a:gd name="connsiteY112" fmla="*/ 451601 h 561975"/>
                <a:gd name="connsiteX113" fmla="*/ 700301 w 1034960"/>
                <a:gd name="connsiteY113" fmla="*/ 440656 h 561975"/>
                <a:gd name="connsiteX114" fmla="*/ 713351 w 1034960"/>
                <a:gd name="connsiteY114" fmla="*/ 448401 h 561975"/>
                <a:gd name="connsiteX115" fmla="*/ 751489 w 1034960"/>
                <a:gd name="connsiteY115" fmla="*/ 436025 h 561975"/>
                <a:gd name="connsiteX116" fmla="*/ 761002 w 1034960"/>
                <a:gd name="connsiteY116" fmla="*/ 435520 h 561975"/>
                <a:gd name="connsiteX117" fmla="*/ 766896 w 1034960"/>
                <a:gd name="connsiteY117" fmla="*/ 441750 h 561975"/>
                <a:gd name="connsiteX118" fmla="*/ 769085 w 1034960"/>
                <a:gd name="connsiteY118" fmla="*/ 436025 h 561975"/>
                <a:gd name="connsiteX119" fmla="*/ 788785 w 1034960"/>
                <a:gd name="connsiteY119" fmla="*/ 420871 h 561975"/>
                <a:gd name="connsiteX120" fmla="*/ 781629 w 1034960"/>
                <a:gd name="connsiteY120" fmla="*/ 407400 h 561975"/>
                <a:gd name="connsiteX121" fmla="*/ 779945 w 1034960"/>
                <a:gd name="connsiteY121" fmla="*/ 409674 h 561975"/>
                <a:gd name="connsiteX122" fmla="*/ 776746 w 1034960"/>
                <a:gd name="connsiteY122" fmla="*/ 405548 h 561975"/>
                <a:gd name="connsiteX123" fmla="*/ 770937 w 1034960"/>
                <a:gd name="connsiteY123" fmla="*/ 405885 h 561975"/>
                <a:gd name="connsiteX124" fmla="*/ 766727 w 1034960"/>
                <a:gd name="connsiteY124" fmla="*/ 413294 h 561975"/>
                <a:gd name="connsiteX125" fmla="*/ 765970 w 1034960"/>
                <a:gd name="connsiteY125" fmla="*/ 405717 h 561975"/>
                <a:gd name="connsiteX126" fmla="*/ 762181 w 1034960"/>
                <a:gd name="connsiteY126" fmla="*/ 411105 h 561975"/>
                <a:gd name="connsiteX127" fmla="*/ 758982 w 1034960"/>
                <a:gd name="connsiteY127" fmla="*/ 408495 h 561975"/>
                <a:gd name="connsiteX128" fmla="*/ 766054 w 1034960"/>
                <a:gd name="connsiteY128" fmla="*/ 393425 h 561975"/>
                <a:gd name="connsiteX129" fmla="*/ 764623 w 1034960"/>
                <a:gd name="connsiteY129" fmla="*/ 384079 h 561975"/>
                <a:gd name="connsiteX130" fmla="*/ 757298 w 1034960"/>
                <a:gd name="connsiteY130" fmla="*/ 381385 h 561975"/>
                <a:gd name="connsiteX131" fmla="*/ 754520 w 1034960"/>
                <a:gd name="connsiteY131" fmla="*/ 374145 h 561975"/>
                <a:gd name="connsiteX132" fmla="*/ 747953 w 1034960"/>
                <a:gd name="connsiteY132" fmla="*/ 370104 h 561975"/>
                <a:gd name="connsiteX133" fmla="*/ 750479 w 1034960"/>
                <a:gd name="connsiteY133" fmla="*/ 364968 h 561975"/>
                <a:gd name="connsiteX134" fmla="*/ 746438 w 1034960"/>
                <a:gd name="connsiteY134" fmla="*/ 360338 h 561975"/>
                <a:gd name="connsiteX135" fmla="*/ 749637 w 1034960"/>
                <a:gd name="connsiteY135" fmla="*/ 357223 h 561975"/>
                <a:gd name="connsiteX136" fmla="*/ 742902 w 1034960"/>
                <a:gd name="connsiteY136" fmla="*/ 348635 h 561975"/>
                <a:gd name="connsiteX137" fmla="*/ 748122 w 1034960"/>
                <a:gd name="connsiteY137" fmla="*/ 346446 h 561975"/>
                <a:gd name="connsiteX138" fmla="*/ 746858 w 1034960"/>
                <a:gd name="connsiteY138" fmla="*/ 343247 h 561975"/>
                <a:gd name="connsiteX139" fmla="*/ 754352 w 1034960"/>
                <a:gd name="connsiteY139" fmla="*/ 333060 h 561975"/>
                <a:gd name="connsiteX140" fmla="*/ 772705 w 1034960"/>
                <a:gd name="connsiteY140" fmla="*/ 317484 h 561975"/>
                <a:gd name="connsiteX141" fmla="*/ 781545 w 1034960"/>
                <a:gd name="connsiteY141" fmla="*/ 301235 h 561975"/>
                <a:gd name="connsiteX142" fmla="*/ 754857 w 1034960"/>
                <a:gd name="connsiteY142" fmla="*/ 299468 h 561975"/>
                <a:gd name="connsiteX143" fmla="*/ 716213 w 1034960"/>
                <a:gd name="connsiteY143" fmla="*/ 303425 h 561975"/>
                <a:gd name="connsiteX144" fmla="*/ 700217 w 1034960"/>
                <a:gd name="connsiteY144" fmla="*/ 318579 h 561975"/>
                <a:gd name="connsiteX145" fmla="*/ 676980 w 1034960"/>
                <a:gd name="connsiteY145" fmla="*/ 326493 h 561975"/>
                <a:gd name="connsiteX146" fmla="*/ 665025 w 1034960"/>
                <a:gd name="connsiteY146" fmla="*/ 320684 h 561975"/>
                <a:gd name="connsiteX147" fmla="*/ 614763 w 1034960"/>
                <a:gd name="connsiteY147" fmla="*/ 339963 h 561975"/>
                <a:gd name="connsiteX148" fmla="*/ 584706 w 1034960"/>
                <a:gd name="connsiteY148" fmla="*/ 347035 h 561975"/>
                <a:gd name="connsiteX149" fmla="*/ 580918 w 1034960"/>
                <a:gd name="connsiteY149" fmla="*/ 354192 h 561975"/>
                <a:gd name="connsiteX150" fmla="*/ 573172 w 1034960"/>
                <a:gd name="connsiteY150" fmla="*/ 355286 h 561975"/>
                <a:gd name="connsiteX151" fmla="*/ 566184 w 1034960"/>
                <a:gd name="connsiteY151" fmla="*/ 361600 h 561975"/>
                <a:gd name="connsiteX152" fmla="*/ 554482 w 1034960"/>
                <a:gd name="connsiteY152" fmla="*/ 361432 h 561975"/>
                <a:gd name="connsiteX153" fmla="*/ 553303 w 1034960"/>
                <a:gd name="connsiteY153" fmla="*/ 364968 h 561975"/>
                <a:gd name="connsiteX154" fmla="*/ 514070 w 1034960"/>
                <a:gd name="connsiteY154" fmla="*/ 383322 h 561975"/>
                <a:gd name="connsiteX155" fmla="*/ 509019 w 1034960"/>
                <a:gd name="connsiteY155" fmla="*/ 374313 h 561975"/>
                <a:gd name="connsiteX156" fmla="*/ 497821 w 1034960"/>
                <a:gd name="connsiteY156" fmla="*/ 379533 h 561975"/>
                <a:gd name="connsiteX157" fmla="*/ 485530 w 1034960"/>
                <a:gd name="connsiteY157" fmla="*/ 374061 h 561975"/>
                <a:gd name="connsiteX158" fmla="*/ 481657 w 1034960"/>
                <a:gd name="connsiteY158" fmla="*/ 376250 h 561975"/>
                <a:gd name="connsiteX159" fmla="*/ 477447 w 1034960"/>
                <a:gd name="connsiteY159" fmla="*/ 366736 h 561975"/>
                <a:gd name="connsiteX160" fmla="*/ 470207 w 1034960"/>
                <a:gd name="connsiteY160" fmla="*/ 372714 h 561975"/>
                <a:gd name="connsiteX161" fmla="*/ 478205 w 1034960"/>
                <a:gd name="connsiteY161" fmla="*/ 383322 h 561975"/>
                <a:gd name="connsiteX162" fmla="*/ 478626 w 1034960"/>
                <a:gd name="connsiteY162" fmla="*/ 390225 h 561975"/>
                <a:gd name="connsiteX163" fmla="*/ 460693 w 1034960"/>
                <a:gd name="connsiteY163" fmla="*/ 399065 h 561975"/>
                <a:gd name="connsiteX164" fmla="*/ 443687 w 1034960"/>
                <a:gd name="connsiteY164" fmla="*/ 421881 h 561975"/>
                <a:gd name="connsiteX165" fmla="*/ 425333 w 1034960"/>
                <a:gd name="connsiteY165" fmla="*/ 435604 h 561975"/>
                <a:gd name="connsiteX166" fmla="*/ 397466 w 1034960"/>
                <a:gd name="connsiteY166" fmla="*/ 466923 h 561975"/>
                <a:gd name="connsiteX167" fmla="*/ 402265 w 1034960"/>
                <a:gd name="connsiteY167" fmla="*/ 470459 h 561975"/>
                <a:gd name="connsiteX168" fmla="*/ 403949 w 1034960"/>
                <a:gd name="connsiteY168" fmla="*/ 479215 h 561975"/>
                <a:gd name="connsiteX169" fmla="*/ 392920 w 1034960"/>
                <a:gd name="connsiteY169" fmla="*/ 481741 h 561975"/>
                <a:gd name="connsiteX170" fmla="*/ 375913 w 1034960"/>
                <a:gd name="connsiteY170" fmla="*/ 499842 h 561975"/>
                <a:gd name="connsiteX171" fmla="*/ 343078 w 1034960"/>
                <a:gd name="connsiteY171" fmla="*/ 506325 h 561975"/>
                <a:gd name="connsiteX172" fmla="*/ 318158 w 1034960"/>
                <a:gd name="connsiteY172" fmla="*/ 501442 h 561975"/>
                <a:gd name="connsiteX173" fmla="*/ 260234 w 1034960"/>
                <a:gd name="connsiteY173" fmla="*/ 510618 h 561975"/>
                <a:gd name="connsiteX174" fmla="*/ 242302 w 1034960"/>
                <a:gd name="connsiteY174" fmla="*/ 501189 h 561975"/>
                <a:gd name="connsiteX175" fmla="*/ 242133 w 1034960"/>
                <a:gd name="connsiteY175" fmla="*/ 497148 h 561975"/>
                <a:gd name="connsiteX176" fmla="*/ 234303 w 1034960"/>
                <a:gd name="connsiteY176" fmla="*/ 492602 h 561975"/>
                <a:gd name="connsiteX177" fmla="*/ 196670 w 1034960"/>
                <a:gd name="connsiteY177" fmla="*/ 486456 h 561975"/>
                <a:gd name="connsiteX178" fmla="*/ 193134 w 1034960"/>
                <a:gd name="connsiteY178" fmla="*/ 490413 h 561975"/>
                <a:gd name="connsiteX179" fmla="*/ 194229 w 1034960"/>
                <a:gd name="connsiteY179" fmla="*/ 496559 h 561975"/>
                <a:gd name="connsiteX180" fmla="*/ 183621 w 1034960"/>
                <a:gd name="connsiteY180" fmla="*/ 501610 h 561975"/>
                <a:gd name="connsiteX181" fmla="*/ 161478 w 1034960"/>
                <a:gd name="connsiteY181" fmla="*/ 501358 h 561975"/>
                <a:gd name="connsiteX182" fmla="*/ 150954 w 1034960"/>
                <a:gd name="connsiteY182" fmla="*/ 508682 h 561975"/>
                <a:gd name="connsiteX183" fmla="*/ 142704 w 1034960"/>
                <a:gd name="connsiteY183" fmla="*/ 506830 h 561975"/>
                <a:gd name="connsiteX184" fmla="*/ 129149 w 1034960"/>
                <a:gd name="connsiteY184" fmla="*/ 513397 h 561975"/>
                <a:gd name="connsiteX185" fmla="*/ 99430 w 1034960"/>
                <a:gd name="connsiteY185" fmla="*/ 515081 h 561975"/>
                <a:gd name="connsiteX186" fmla="*/ 99430 w 1034960"/>
                <a:gd name="connsiteY186" fmla="*/ 515081 h 561975"/>
                <a:gd name="connsiteX187" fmla="*/ 98588 w 1034960"/>
                <a:gd name="connsiteY187" fmla="*/ 492517 h 561975"/>
                <a:gd name="connsiteX188" fmla="*/ 86296 w 1034960"/>
                <a:gd name="connsiteY188" fmla="*/ 481152 h 561975"/>
                <a:gd name="connsiteX189" fmla="*/ 84444 w 1034960"/>
                <a:gd name="connsiteY189" fmla="*/ 461788 h 561975"/>
                <a:gd name="connsiteX190" fmla="*/ 92610 w 1034960"/>
                <a:gd name="connsiteY190" fmla="*/ 449580 h 561975"/>
                <a:gd name="connsiteX191" fmla="*/ 87306 w 1034960"/>
                <a:gd name="connsiteY191" fmla="*/ 440993 h 561975"/>
                <a:gd name="connsiteX192" fmla="*/ 98251 w 1034960"/>
                <a:gd name="connsiteY192" fmla="*/ 440487 h 561975"/>
                <a:gd name="connsiteX193" fmla="*/ 101619 w 1034960"/>
                <a:gd name="connsiteY193" fmla="*/ 436783 h 561975"/>
                <a:gd name="connsiteX194" fmla="*/ 90758 w 1034960"/>
                <a:gd name="connsiteY194" fmla="*/ 428869 h 561975"/>
                <a:gd name="connsiteX195" fmla="*/ 90000 w 1034960"/>
                <a:gd name="connsiteY195" fmla="*/ 414388 h 561975"/>
                <a:gd name="connsiteX196" fmla="*/ 83686 w 1034960"/>
                <a:gd name="connsiteY196" fmla="*/ 398560 h 561975"/>
                <a:gd name="connsiteX197" fmla="*/ 69710 w 1034960"/>
                <a:gd name="connsiteY197" fmla="*/ 402349 h 561975"/>
                <a:gd name="connsiteX198" fmla="*/ 56240 w 1034960"/>
                <a:gd name="connsiteY198" fmla="*/ 398055 h 561975"/>
                <a:gd name="connsiteX199" fmla="*/ 31067 w 1034960"/>
                <a:gd name="connsiteY199" fmla="*/ 400412 h 561975"/>
                <a:gd name="connsiteX200" fmla="*/ 25762 w 1034960"/>
                <a:gd name="connsiteY200" fmla="*/ 393930 h 561975"/>
                <a:gd name="connsiteX201" fmla="*/ 18269 w 1034960"/>
                <a:gd name="connsiteY201" fmla="*/ 397550 h 561975"/>
                <a:gd name="connsiteX202" fmla="*/ 4041 w 1034960"/>
                <a:gd name="connsiteY202" fmla="*/ 379533 h 561975"/>
                <a:gd name="connsiteX203" fmla="*/ 5725 w 1034960"/>
                <a:gd name="connsiteY203" fmla="*/ 372882 h 561975"/>
                <a:gd name="connsiteX204" fmla="*/ 2442 w 1034960"/>
                <a:gd name="connsiteY204" fmla="*/ 367915 h 561975"/>
                <a:gd name="connsiteX205" fmla="*/ 14060 w 1034960"/>
                <a:gd name="connsiteY205" fmla="*/ 353434 h 561975"/>
                <a:gd name="connsiteX206" fmla="*/ 16838 w 1034960"/>
                <a:gd name="connsiteY206" fmla="*/ 341647 h 561975"/>
                <a:gd name="connsiteX207" fmla="*/ 14818 w 1034960"/>
                <a:gd name="connsiteY207" fmla="*/ 334491 h 561975"/>
                <a:gd name="connsiteX208" fmla="*/ 9682 w 1034960"/>
                <a:gd name="connsiteY208" fmla="*/ 330534 h 561975"/>
                <a:gd name="connsiteX209" fmla="*/ 3788 w 1034960"/>
                <a:gd name="connsiteY209" fmla="*/ 331628 h 561975"/>
                <a:gd name="connsiteX210" fmla="*/ 0 w 1034960"/>
                <a:gd name="connsiteY210" fmla="*/ 323630 h 561975"/>
                <a:gd name="connsiteX211" fmla="*/ 20795 w 1034960"/>
                <a:gd name="connsiteY211" fmla="*/ 323125 h 561975"/>
                <a:gd name="connsiteX212" fmla="*/ 29214 w 1034960"/>
                <a:gd name="connsiteY212" fmla="*/ 332134 h 561975"/>
                <a:gd name="connsiteX213" fmla="*/ 49420 w 1034960"/>
                <a:gd name="connsiteY213" fmla="*/ 332723 h 561975"/>
                <a:gd name="connsiteX214" fmla="*/ 55819 w 1034960"/>
                <a:gd name="connsiteY214" fmla="*/ 347372 h 561975"/>
                <a:gd name="connsiteX215" fmla="*/ 66090 w 1034960"/>
                <a:gd name="connsiteY215" fmla="*/ 351750 h 561975"/>
                <a:gd name="connsiteX216" fmla="*/ 77540 w 1034960"/>
                <a:gd name="connsiteY216" fmla="*/ 340805 h 561975"/>
                <a:gd name="connsiteX217" fmla="*/ 90169 w 1034960"/>
                <a:gd name="connsiteY217" fmla="*/ 342994 h 561975"/>
                <a:gd name="connsiteX218" fmla="*/ 117446 w 1034960"/>
                <a:gd name="connsiteY218" fmla="*/ 323041 h 561975"/>
                <a:gd name="connsiteX219" fmla="*/ 126876 w 1034960"/>
                <a:gd name="connsiteY219" fmla="*/ 323293 h 561975"/>
                <a:gd name="connsiteX220" fmla="*/ 136053 w 1034960"/>
                <a:gd name="connsiteY220" fmla="*/ 339206 h 561975"/>
                <a:gd name="connsiteX221" fmla="*/ 147334 w 1034960"/>
                <a:gd name="connsiteY221" fmla="*/ 335838 h 561975"/>
                <a:gd name="connsiteX222" fmla="*/ 152133 w 1034960"/>
                <a:gd name="connsiteY222" fmla="*/ 330450 h 561975"/>
                <a:gd name="connsiteX223" fmla="*/ 160636 w 1034960"/>
                <a:gd name="connsiteY223" fmla="*/ 334238 h 561975"/>
                <a:gd name="connsiteX224" fmla="*/ 168803 w 1034960"/>
                <a:gd name="connsiteY224" fmla="*/ 326577 h 561975"/>
                <a:gd name="connsiteX225" fmla="*/ 179243 w 1034960"/>
                <a:gd name="connsiteY225" fmla="*/ 330702 h 561975"/>
                <a:gd name="connsiteX226" fmla="*/ 187072 w 1034960"/>
                <a:gd name="connsiteY226" fmla="*/ 319421 h 561975"/>
                <a:gd name="connsiteX227" fmla="*/ 198354 w 1034960"/>
                <a:gd name="connsiteY227" fmla="*/ 314874 h 561975"/>
                <a:gd name="connsiteX228" fmla="*/ 210730 w 1034960"/>
                <a:gd name="connsiteY228" fmla="*/ 297026 h 561975"/>
                <a:gd name="connsiteX229" fmla="*/ 197260 w 1034960"/>
                <a:gd name="connsiteY229" fmla="*/ 282377 h 561975"/>
                <a:gd name="connsiteX230" fmla="*/ 201469 w 1034960"/>
                <a:gd name="connsiteY230" fmla="*/ 269748 h 561975"/>
                <a:gd name="connsiteX231" fmla="*/ 221338 w 1034960"/>
                <a:gd name="connsiteY231" fmla="*/ 254425 h 561975"/>
                <a:gd name="connsiteX232" fmla="*/ 226053 w 1034960"/>
                <a:gd name="connsiteY232" fmla="*/ 260487 h 561975"/>
                <a:gd name="connsiteX233" fmla="*/ 238176 w 1034960"/>
                <a:gd name="connsiteY233" fmla="*/ 253920 h 561975"/>
                <a:gd name="connsiteX234" fmla="*/ 250384 w 1034960"/>
                <a:gd name="connsiteY234" fmla="*/ 242470 h 561975"/>
                <a:gd name="connsiteX235" fmla="*/ 256699 w 1034960"/>
                <a:gd name="connsiteY235" fmla="*/ 248700 h 561975"/>
                <a:gd name="connsiteX236" fmla="*/ 262592 w 1034960"/>
                <a:gd name="connsiteY236" fmla="*/ 242218 h 561975"/>
                <a:gd name="connsiteX237" fmla="*/ 260824 w 1034960"/>
                <a:gd name="connsiteY237" fmla="*/ 234135 h 561975"/>
                <a:gd name="connsiteX238" fmla="*/ 295258 w 1034960"/>
                <a:gd name="connsiteY238" fmla="*/ 227989 h 561975"/>
                <a:gd name="connsiteX239" fmla="*/ 297447 w 1034960"/>
                <a:gd name="connsiteY239" fmla="*/ 214519 h 561975"/>
                <a:gd name="connsiteX240" fmla="*/ 288859 w 1034960"/>
                <a:gd name="connsiteY240" fmla="*/ 206605 h 561975"/>
                <a:gd name="connsiteX241" fmla="*/ 305276 w 1034960"/>
                <a:gd name="connsiteY241" fmla="*/ 193555 h 561975"/>
                <a:gd name="connsiteX242" fmla="*/ 310412 w 1034960"/>
                <a:gd name="connsiteY242" fmla="*/ 181179 h 561975"/>
                <a:gd name="connsiteX243" fmla="*/ 309486 w 1034960"/>
                <a:gd name="connsiteY243" fmla="*/ 174444 h 561975"/>
                <a:gd name="connsiteX244" fmla="*/ 314369 w 1034960"/>
                <a:gd name="connsiteY244" fmla="*/ 172676 h 561975"/>
                <a:gd name="connsiteX245" fmla="*/ 315969 w 1034960"/>
                <a:gd name="connsiteY245" fmla="*/ 166277 h 561975"/>
                <a:gd name="connsiteX246" fmla="*/ 335164 w 1034960"/>
                <a:gd name="connsiteY246" fmla="*/ 159037 h 561975"/>
                <a:gd name="connsiteX247" fmla="*/ 340216 w 1034960"/>
                <a:gd name="connsiteY247" fmla="*/ 163583 h 561975"/>
                <a:gd name="connsiteX248" fmla="*/ 343162 w 1034960"/>
                <a:gd name="connsiteY248" fmla="*/ 157437 h 561975"/>
                <a:gd name="connsiteX249" fmla="*/ 350740 w 1034960"/>
                <a:gd name="connsiteY249" fmla="*/ 162489 h 561975"/>
                <a:gd name="connsiteX250" fmla="*/ 365894 w 1034960"/>
                <a:gd name="connsiteY250" fmla="*/ 162741 h 561975"/>
                <a:gd name="connsiteX251" fmla="*/ 385511 w 1034960"/>
                <a:gd name="connsiteY251" fmla="*/ 156427 h 561975"/>
                <a:gd name="connsiteX252" fmla="*/ 393172 w 1034960"/>
                <a:gd name="connsiteY252" fmla="*/ 160636 h 561975"/>
                <a:gd name="connsiteX253" fmla="*/ 405295 w 1034960"/>
                <a:gd name="connsiteY253" fmla="*/ 152807 h 561975"/>
                <a:gd name="connsiteX254" fmla="*/ 419777 w 1034960"/>
                <a:gd name="connsiteY254" fmla="*/ 159963 h 561975"/>
                <a:gd name="connsiteX255" fmla="*/ 433078 w 1034960"/>
                <a:gd name="connsiteY255" fmla="*/ 139084 h 561975"/>
                <a:gd name="connsiteX256" fmla="*/ 430216 w 1034960"/>
                <a:gd name="connsiteY256" fmla="*/ 134453 h 561975"/>
                <a:gd name="connsiteX257" fmla="*/ 431900 w 1034960"/>
                <a:gd name="connsiteY257" fmla="*/ 125781 h 561975"/>
                <a:gd name="connsiteX258" fmla="*/ 460104 w 1034960"/>
                <a:gd name="connsiteY258" fmla="*/ 102881 h 561975"/>
                <a:gd name="connsiteX259" fmla="*/ 470628 w 1034960"/>
                <a:gd name="connsiteY259" fmla="*/ 76782 h 561975"/>
                <a:gd name="connsiteX260" fmla="*/ 483509 w 1034960"/>
                <a:gd name="connsiteY260" fmla="*/ 63817 h 561975"/>
                <a:gd name="connsiteX261" fmla="*/ 495716 w 1034960"/>
                <a:gd name="connsiteY261" fmla="*/ 62891 h 561975"/>
                <a:gd name="connsiteX262" fmla="*/ 498411 w 1034960"/>
                <a:gd name="connsiteY262" fmla="*/ 55314 h 561975"/>
                <a:gd name="connsiteX263" fmla="*/ 508767 w 1034960"/>
                <a:gd name="connsiteY263" fmla="*/ 47905 h 561975"/>
                <a:gd name="connsiteX264" fmla="*/ 531077 w 1034960"/>
                <a:gd name="connsiteY264" fmla="*/ 47484 h 561975"/>
                <a:gd name="connsiteX265" fmla="*/ 543453 w 1034960"/>
                <a:gd name="connsiteY265" fmla="*/ 23237 h 561975"/>
                <a:gd name="connsiteX266" fmla="*/ 558018 w 1034960"/>
                <a:gd name="connsiteY266" fmla="*/ 32245 h 561975"/>
                <a:gd name="connsiteX267" fmla="*/ 569721 w 1034960"/>
                <a:gd name="connsiteY267" fmla="*/ 45042 h 561975"/>
                <a:gd name="connsiteX268" fmla="*/ 573341 w 1034960"/>
                <a:gd name="connsiteY268" fmla="*/ 60533 h 561975"/>
                <a:gd name="connsiteX269" fmla="*/ 586306 w 1034960"/>
                <a:gd name="connsiteY269" fmla="*/ 56576 h 561975"/>
                <a:gd name="connsiteX270" fmla="*/ 612911 w 1034960"/>
                <a:gd name="connsiteY270" fmla="*/ 67437 h 561975"/>
                <a:gd name="connsiteX271" fmla="*/ 608448 w 1034960"/>
                <a:gd name="connsiteY271" fmla="*/ 58850 h 561975"/>
                <a:gd name="connsiteX272" fmla="*/ 626213 w 1034960"/>
                <a:gd name="connsiteY272" fmla="*/ 64743 h 561975"/>
                <a:gd name="connsiteX273" fmla="*/ 630338 w 1034960"/>
                <a:gd name="connsiteY273" fmla="*/ 70300 h 561975"/>
                <a:gd name="connsiteX274" fmla="*/ 653070 w 1034960"/>
                <a:gd name="connsiteY274" fmla="*/ 71562 h 561975"/>
                <a:gd name="connsiteX275" fmla="*/ 655848 w 1034960"/>
                <a:gd name="connsiteY275" fmla="*/ 82086 h 561975"/>
                <a:gd name="connsiteX276" fmla="*/ 681190 w 1034960"/>
                <a:gd name="connsiteY276" fmla="*/ 86885 h 561975"/>
                <a:gd name="connsiteX277" fmla="*/ 688935 w 1034960"/>
                <a:gd name="connsiteY277" fmla="*/ 86296 h 561975"/>
                <a:gd name="connsiteX278" fmla="*/ 693987 w 1034960"/>
                <a:gd name="connsiteY278" fmla="*/ 79392 h 561975"/>
                <a:gd name="connsiteX279" fmla="*/ 696344 w 1034960"/>
                <a:gd name="connsiteY279" fmla="*/ 65416 h 561975"/>
                <a:gd name="connsiteX280" fmla="*/ 705268 w 1034960"/>
                <a:gd name="connsiteY280" fmla="*/ 67774 h 561975"/>
                <a:gd name="connsiteX281" fmla="*/ 703668 w 1034960"/>
                <a:gd name="connsiteY281" fmla="*/ 50515 h 561975"/>
                <a:gd name="connsiteX282" fmla="*/ 712172 w 1034960"/>
                <a:gd name="connsiteY282" fmla="*/ 49673 h 561975"/>
                <a:gd name="connsiteX283" fmla="*/ 714445 w 1034960"/>
                <a:gd name="connsiteY283" fmla="*/ 40833 h 561975"/>
                <a:gd name="connsiteX284" fmla="*/ 721349 w 1034960"/>
                <a:gd name="connsiteY284" fmla="*/ 43274 h 561975"/>
                <a:gd name="connsiteX285" fmla="*/ 745932 w 1034960"/>
                <a:gd name="connsiteY285" fmla="*/ 21721 h 561975"/>
                <a:gd name="connsiteX286" fmla="*/ 749216 w 1034960"/>
                <a:gd name="connsiteY286" fmla="*/ 25762 h 561975"/>
                <a:gd name="connsiteX287" fmla="*/ 764117 w 1034960"/>
                <a:gd name="connsiteY287" fmla="*/ 14565 h 561975"/>
                <a:gd name="connsiteX288" fmla="*/ 777588 w 1034960"/>
                <a:gd name="connsiteY288" fmla="*/ 16333 h 561975"/>
                <a:gd name="connsiteX289" fmla="*/ 799309 w 1034960"/>
                <a:gd name="connsiteY289" fmla="*/ 0 h 561975"/>
                <a:gd name="connsiteX290" fmla="*/ 812948 w 1034960"/>
                <a:gd name="connsiteY290" fmla="*/ 16249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</a:cxnLst>
              <a:rect l="l" t="t" r="r" b="b"/>
              <a:pathLst>
                <a:path w="1034960" h="561975">
                  <a:moveTo>
                    <a:pt x="813538" y="16165"/>
                  </a:moveTo>
                  <a:lnTo>
                    <a:pt x="818505" y="23994"/>
                  </a:lnTo>
                  <a:lnTo>
                    <a:pt x="818000" y="31151"/>
                  </a:lnTo>
                  <a:lnTo>
                    <a:pt x="828692" y="46137"/>
                  </a:lnTo>
                  <a:lnTo>
                    <a:pt x="837364" y="45968"/>
                  </a:lnTo>
                  <a:lnTo>
                    <a:pt x="849740" y="35865"/>
                  </a:lnTo>
                  <a:lnTo>
                    <a:pt x="854960" y="41759"/>
                  </a:lnTo>
                  <a:lnTo>
                    <a:pt x="846793" y="59018"/>
                  </a:lnTo>
                  <a:lnTo>
                    <a:pt x="831639" y="61207"/>
                  </a:lnTo>
                  <a:lnTo>
                    <a:pt x="818505" y="74425"/>
                  </a:lnTo>
                  <a:lnTo>
                    <a:pt x="805961" y="77877"/>
                  </a:lnTo>
                  <a:lnTo>
                    <a:pt x="812275" y="82844"/>
                  </a:lnTo>
                  <a:lnTo>
                    <a:pt x="818337" y="95978"/>
                  </a:lnTo>
                  <a:lnTo>
                    <a:pt x="811349" y="106165"/>
                  </a:lnTo>
                  <a:lnTo>
                    <a:pt x="815137" y="112563"/>
                  </a:lnTo>
                  <a:lnTo>
                    <a:pt x="829534" y="105155"/>
                  </a:lnTo>
                  <a:lnTo>
                    <a:pt x="846877" y="87138"/>
                  </a:lnTo>
                  <a:lnTo>
                    <a:pt x="862537" y="86043"/>
                  </a:lnTo>
                  <a:lnTo>
                    <a:pt x="878280" y="77624"/>
                  </a:lnTo>
                  <a:lnTo>
                    <a:pt x="869861" y="94883"/>
                  </a:lnTo>
                  <a:lnTo>
                    <a:pt x="871630" y="100693"/>
                  </a:lnTo>
                  <a:lnTo>
                    <a:pt x="877102" y="99598"/>
                  </a:lnTo>
                  <a:lnTo>
                    <a:pt x="880385" y="117110"/>
                  </a:lnTo>
                  <a:lnTo>
                    <a:pt x="894193" y="138410"/>
                  </a:lnTo>
                  <a:lnTo>
                    <a:pt x="888889" y="149860"/>
                  </a:lnTo>
                  <a:lnTo>
                    <a:pt x="868935" y="156595"/>
                  </a:lnTo>
                  <a:lnTo>
                    <a:pt x="872724" y="166698"/>
                  </a:lnTo>
                  <a:lnTo>
                    <a:pt x="861106" y="176970"/>
                  </a:lnTo>
                  <a:lnTo>
                    <a:pt x="856307" y="175538"/>
                  </a:lnTo>
                  <a:lnTo>
                    <a:pt x="857317" y="181600"/>
                  </a:lnTo>
                  <a:lnTo>
                    <a:pt x="848140" y="182274"/>
                  </a:lnTo>
                  <a:lnTo>
                    <a:pt x="843004" y="187578"/>
                  </a:lnTo>
                  <a:lnTo>
                    <a:pt x="851340" y="197007"/>
                  </a:lnTo>
                  <a:lnTo>
                    <a:pt x="832060" y="211825"/>
                  </a:lnTo>
                  <a:lnTo>
                    <a:pt x="841910" y="217297"/>
                  </a:lnTo>
                  <a:lnTo>
                    <a:pt x="850918" y="215697"/>
                  </a:lnTo>
                  <a:lnTo>
                    <a:pt x="855970" y="225716"/>
                  </a:lnTo>
                  <a:lnTo>
                    <a:pt x="860095" y="224453"/>
                  </a:lnTo>
                  <a:lnTo>
                    <a:pt x="866326" y="210730"/>
                  </a:lnTo>
                  <a:lnTo>
                    <a:pt x="875503" y="210899"/>
                  </a:lnTo>
                  <a:lnTo>
                    <a:pt x="887710" y="201890"/>
                  </a:lnTo>
                  <a:lnTo>
                    <a:pt x="902696" y="201385"/>
                  </a:lnTo>
                  <a:lnTo>
                    <a:pt x="917935" y="210225"/>
                  </a:lnTo>
                  <a:lnTo>
                    <a:pt x="922060" y="219823"/>
                  </a:lnTo>
                  <a:lnTo>
                    <a:pt x="935783" y="221001"/>
                  </a:lnTo>
                  <a:lnTo>
                    <a:pt x="943950" y="217465"/>
                  </a:lnTo>
                  <a:lnTo>
                    <a:pt x="948748" y="225716"/>
                  </a:lnTo>
                  <a:lnTo>
                    <a:pt x="961209" y="231525"/>
                  </a:lnTo>
                  <a:lnTo>
                    <a:pt x="978131" y="220833"/>
                  </a:lnTo>
                  <a:lnTo>
                    <a:pt x="992443" y="234977"/>
                  </a:lnTo>
                  <a:lnTo>
                    <a:pt x="1011471" y="239523"/>
                  </a:lnTo>
                  <a:lnTo>
                    <a:pt x="1032350" y="254678"/>
                  </a:lnTo>
                  <a:lnTo>
                    <a:pt x="1025868" y="255520"/>
                  </a:lnTo>
                  <a:lnTo>
                    <a:pt x="1020058" y="262255"/>
                  </a:lnTo>
                  <a:lnTo>
                    <a:pt x="1021489" y="270927"/>
                  </a:lnTo>
                  <a:lnTo>
                    <a:pt x="1016017" y="279430"/>
                  </a:lnTo>
                  <a:lnTo>
                    <a:pt x="1027635" y="280777"/>
                  </a:lnTo>
                  <a:lnTo>
                    <a:pt x="1028225" y="287007"/>
                  </a:lnTo>
                  <a:lnTo>
                    <a:pt x="1034960" y="290038"/>
                  </a:lnTo>
                  <a:lnTo>
                    <a:pt x="1028393" y="297615"/>
                  </a:lnTo>
                  <a:lnTo>
                    <a:pt x="1030329" y="315548"/>
                  </a:lnTo>
                  <a:lnTo>
                    <a:pt x="1018374" y="316895"/>
                  </a:lnTo>
                  <a:lnTo>
                    <a:pt x="1016185" y="308813"/>
                  </a:lnTo>
                  <a:lnTo>
                    <a:pt x="1007009" y="312854"/>
                  </a:lnTo>
                  <a:lnTo>
                    <a:pt x="979899" y="336091"/>
                  </a:lnTo>
                  <a:lnTo>
                    <a:pt x="978805" y="344762"/>
                  </a:lnTo>
                  <a:lnTo>
                    <a:pt x="966850" y="344931"/>
                  </a:lnTo>
                  <a:lnTo>
                    <a:pt x="958010" y="360338"/>
                  </a:lnTo>
                  <a:lnTo>
                    <a:pt x="951695" y="361179"/>
                  </a:lnTo>
                  <a:lnTo>
                    <a:pt x="943781" y="370440"/>
                  </a:lnTo>
                  <a:lnTo>
                    <a:pt x="950853" y="388542"/>
                  </a:lnTo>
                  <a:lnTo>
                    <a:pt x="946307" y="401928"/>
                  </a:lnTo>
                  <a:lnTo>
                    <a:pt x="992107" y="466671"/>
                  </a:lnTo>
                  <a:lnTo>
                    <a:pt x="987645" y="473406"/>
                  </a:lnTo>
                  <a:lnTo>
                    <a:pt x="980994" y="469786"/>
                  </a:lnTo>
                  <a:lnTo>
                    <a:pt x="974427" y="472227"/>
                  </a:lnTo>
                  <a:lnTo>
                    <a:pt x="959104" y="460777"/>
                  </a:lnTo>
                  <a:lnTo>
                    <a:pt x="939908" y="455473"/>
                  </a:lnTo>
                  <a:lnTo>
                    <a:pt x="937719" y="450338"/>
                  </a:lnTo>
                  <a:lnTo>
                    <a:pt x="942434" y="446802"/>
                  </a:lnTo>
                  <a:lnTo>
                    <a:pt x="941592" y="440656"/>
                  </a:lnTo>
                  <a:lnTo>
                    <a:pt x="937467" y="439730"/>
                  </a:lnTo>
                  <a:lnTo>
                    <a:pt x="927027" y="423481"/>
                  </a:lnTo>
                  <a:lnTo>
                    <a:pt x="911199" y="418261"/>
                  </a:lnTo>
                  <a:lnTo>
                    <a:pt x="908842" y="421292"/>
                  </a:lnTo>
                  <a:lnTo>
                    <a:pt x="893603" y="420534"/>
                  </a:lnTo>
                  <a:lnTo>
                    <a:pt x="877691" y="435520"/>
                  </a:lnTo>
                  <a:lnTo>
                    <a:pt x="868599" y="431816"/>
                  </a:lnTo>
                  <a:lnTo>
                    <a:pt x="826924" y="437288"/>
                  </a:lnTo>
                  <a:lnTo>
                    <a:pt x="792069" y="454968"/>
                  </a:lnTo>
                  <a:lnTo>
                    <a:pt x="774389" y="483341"/>
                  </a:lnTo>
                  <a:lnTo>
                    <a:pt x="763949" y="489823"/>
                  </a:lnTo>
                  <a:lnTo>
                    <a:pt x="751742" y="489823"/>
                  </a:lnTo>
                  <a:cubicBezTo>
                    <a:pt x="751742" y="489823"/>
                    <a:pt x="738187" y="516175"/>
                    <a:pt x="738187" y="516175"/>
                  </a:cubicBezTo>
                  <a:lnTo>
                    <a:pt x="728084" y="511713"/>
                  </a:lnTo>
                  <a:lnTo>
                    <a:pt x="717223" y="529309"/>
                  </a:lnTo>
                  <a:lnTo>
                    <a:pt x="703332" y="527373"/>
                  </a:lnTo>
                  <a:lnTo>
                    <a:pt x="685063" y="553303"/>
                  </a:lnTo>
                  <a:lnTo>
                    <a:pt x="662836" y="561975"/>
                  </a:lnTo>
                  <a:lnTo>
                    <a:pt x="651386" y="555998"/>
                  </a:lnTo>
                  <a:lnTo>
                    <a:pt x="651386" y="555998"/>
                  </a:lnTo>
                  <a:lnTo>
                    <a:pt x="647597" y="546316"/>
                  </a:lnTo>
                  <a:lnTo>
                    <a:pt x="652649" y="536044"/>
                  </a:lnTo>
                  <a:lnTo>
                    <a:pt x="647429" y="533855"/>
                  </a:lnTo>
                  <a:lnTo>
                    <a:pt x="646250" y="523500"/>
                  </a:lnTo>
                  <a:lnTo>
                    <a:pt x="641956" y="520722"/>
                  </a:lnTo>
                  <a:lnTo>
                    <a:pt x="650628" y="515586"/>
                  </a:lnTo>
                  <a:lnTo>
                    <a:pt x="643893" y="485445"/>
                  </a:lnTo>
                  <a:lnTo>
                    <a:pt x="643893" y="485445"/>
                  </a:lnTo>
                  <a:lnTo>
                    <a:pt x="653154" y="487971"/>
                  </a:lnTo>
                  <a:lnTo>
                    <a:pt x="670834" y="473154"/>
                  </a:lnTo>
                  <a:lnTo>
                    <a:pt x="690030" y="467008"/>
                  </a:lnTo>
                  <a:lnTo>
                    <a:pt x="690366" y="451601"/>
                  </a:lnTo>
                  <a:lnTo>
                    <a:pt x="700301" y="440656"/>
                  </a:lnTo>
                  <a:lnTo>
                    <a:pt x="713351" y="448401"/>
                  </a:lnTo>
                  <a:lnTo>
                    <a:pt x="751489" y="436025"/>
                  </a:lnTo>
                  <a:lnTo>
                    <a:pt x="761002" y="435520"/>
                  </a:lnTo>
                  <a:lnTo>
                    <a:pt x="766896" y="441750"/>
                  </a:lnTo>
                  <a:lnTo>
                    <a:pt x="769085" y="436025"/>
                  </a:lnTo>
                  <a:lnTo>
                    <a:pt x="788785" y="420871"/>
                  </a:lnTo>
                  <a:lnTo>
                    <a:pt x="781629" y="407400"/>
                  </a:lnTo>
                  <a:lnTo>
                    <a:pt x="779945" y="409674"/>
                  </a:lnTo>
                  <a:lnTo>
                    <a:pt x="776746" y="405548"/>
                  </a:lnTo>
                  <a:lnTo>
                    <a:pt x="770937" y="405885"/>
                  </a:lnTo>
                  <a:lnTo>
                    <a:pt x="766727" y="413294"/>
                  </a:lnTo>
                  <a:lnTo>
                    <a:pt x="765970" y="405717"/>
                  </a:lnTo>
                  <a:lnTo>
                    <a:pt x="762181" y="411105"/>
                  </a:lnTo>
                  <a:lnTo>
                    <a:pt x="758982" y="408495"/>
                  </a:lnTo>
                  <a:lnTo>
                    <a:pt x="766054" y="393425"/>
                  </a:lnTo>
                  <a:lnTo>
                    <a:pt x="764623" y="384079"/>
                  </a:lnTo>
                  <a:lnTo>
                    <a:pt x="757298" y="381385"/>
                  </a:lnTo>
                  <a:lnTo>
                    <a:pt x="754520" y="374145"/>
                  </a:lnTo>
                  <a:lnTo>
                    <a:pt x="747953" y="370104"/>
                  </a:lnTo>
                  <a:lnTo>
                    <a:pt x="750479" y="364968"/>
                  </a:lnTo>
                  <a:lnTo>
                    <a:pt x="746438" y="360338"/>
                  </a:lnTo>
                  <a:lnTo>
                    <a:pt x="749637" y="357223"/>
                  </a:lnTo>
                  <a:lnTo>
                    <a:pt x="742902" y="348635"/>
                  </a:lnTo>
                  <a:lnTo>
                    <a:pt x="748122" y="346446"/>
                  </a:lnTo>
                  <a:lnTo>
                    <a:pt x="746858" y="343247"/>
                  </a:lnTo>
                  <a:lnTo>
                    <a:pt x="754352" y="333060"/>
                  </a:lnTo>
                  <a:lnTo>
                    <a:pt x="772705" y="317484"/>
                  </a:lnTo>
                  <a:lnTo>
                    <a:pt x="781545" y="301235"/>
                  </a:lnTo>
                  <a:lnTo>
                    <a:pt x="754857" y="299468"/>
                  </a:lnTo>
                  <a:lnTo>
                    <a:pt x="716213" y="303425"/>
                  </a:lnTo>
                  <a:lnTo>
                    <a:pt x="700217" y="318579"/>
                  </a:lnTo>
                  <a:lnTo>
                    <a:pt x="676980" y="326493"/>
                  </a:lnTo>
                  <a:lnTo>
                    <a:pt x="665025" y="320684"/>
                  </a:lnTo>
                  <a:lnTo>
                    <a:pt x="614763" y="339963"/>
                  </a:lnTo>
                  <a:lnTo>
                    <a:pt x="584706" y="347035"/>
                  </a:lnTo>
                  <a:lnTo>
                    <a:pt x="580918" y="354192"/>
                  </a:lnTo>
                  <a:lnTo>
                    <a:pt x="573172" y="355286"/>
                  </a:lnTo>
                  <a:lnTo>
                    <a:pt x="566184" y="361600"/>
                  </a:lnTo>
                  <a:lnTo>
                    <a:pt x="554482" y="361432"/>
                  </a:lnTo>
                  <a:lnTo>
                    <a:pt x="553303" y="364968"/>
                  </a:lnTo>
                  <a:lnTo>
                    <a:pt x="514070" y="383322"/>
                  </a:lnTo>
                  <a:lnTo>
                    <a:pt x="509019" y="374313"/>
                  </a:lnTo>
                  <a:lnTo>
                    <a:pt x="497821" y="379533"/>
                  </a:lnTo>
                  <a:lnTo>
                    <a:pt x="485530" y="374061"/>
                  </a:lnTo>
                  <a:lnTo>
                    <a:pt x="481657" y="376250"/>
                  </a:lnTo>
                  <a:lnTo>
                    <a:pt x="477447" y="366736"/>
                  </a:lnTo>
                  <a:lnTo>
                    <a:pt x="470207" y="372714"/>
                  </a:lnTo>
                  <a:lnTo>
                    <a:pt x="478205" y="383322"/>
                  </a:lnTo>
                  <a:lnTo>
                    <a:pt x="478626" y="390225"/>
                  </a:lnTo>
                  <a:lnTo>
                    <a:pt x="460693" y="399065"/>
                  </a:lnTo>
                  <a:lnTo>
                    <a:pt x="443687" y="421881"/>
                  </a:lnTo>
                  <a:lnTo>
                    <a:pt x="425333" y="435604"/>
                  </a:lnTo>
                  <a:lnTo>
                    <a:pt x="397466" y="466923"/>
                  </a:lnTo>
                  <a:lnTo>
                    <a:pt x="402265" y="470459"/>
                  </a:lnTo>
                  <a:lnTo>
                    <a:pt x="403949" y="479215"/>
                  </a:lnTo>
                  <a:lnTo>
                    <a:pt x="392920" y="481741"/>
                  </a:lnTo>
                  <a:lnTo>
                    <a:pt x="375913" y="499842"/>
                  </a:lnTo>
                  <a:lnTo>
                    <a:pt x="343078" y="506325"/>
                  </a:lnTo>
                  <a:lnTo>
                    <a:pt x="318158" y="501442"/>
                  </a:lnTo>
                  <a:lnTo>
                    <a:pt x="260234" y="510618"/>
                  </a:lnTo>
                  <a:lnTo>
                    <a:pt x="242302" y="501189"/>
                  </a:lnTo>
                  <a:lnTo>
                    <a:pt x="242133" y="497148"/>
                  </a:lnTo>
                  <a:lnTo>
                    <a:pt x="234303" y="492602"/>
                  </a:lnTo>
                  <a:lnTo>
                    <a:pt x="196670" y="486456"/>
                  </a:lnTo>
                  <a:lnTo>
                    <a:pt x="193134" y="490413"/>
                  </a:lnTo>
                  <a:lnTo>
                    <a:pt x="194229" y="496559"/>
                  </a:lnTo>
                  <a:lnTo>
                    <a:pt x="183621" y="501610"/>
                  </a:lnTo>
                  <a:lnTo>
                    <a:pt x="161478" y="501358"/>
                  </a:lnTo>
                  <a:lnTo>
                    <a:pt x="150954" y="508682"/>
                  </a:lnTo>
                  <a:lnTo>
                    <a:pt x="142704" y="506830"/>
                  </a:lnTo>
                  <a:lnTo>
                    <a:pt x="129149" y="513397"/>
                  </a:lnTo>
                  <a:lnTo>
                    <a:pt x="99430" y="515081"/>
                  </a:lnTo>
                  <a:lnTo>
                    <a:pt x="99430" y="515081"/>
                  </a:lnTo>
                  <a:lnTo>
                    <a:pt x="98588" y="492517"/>
                  </a:lnTo>
                  <a:lnTo>
                    <a:pt x="86296" y="481152"/>
                  </a:lnTo>
                  <a:lnTo>
                    <a:pt x="84444" y="461788"/>
                  </a:lnTo>
                  <a:lnTo>
                    <a:pt x="92610" y="449580"/>
                  </a:lnTo>
                  <a:lnTo>
                    <a:pt x="87306" y="440993"/>
                  </a:lnTo>
                  <a:lnTo>
                    <a:pt x="98251" y="440487"/>
                  </a:lnTo>
                  <a:lnTo>
                    <a:pt x="101619" y="436783"/>
                  </a:lnTo>
                  <a:lnTo>
                    <a:pt x="90758" y="428869"/>
                  </a:lnTo>
                  <a:lnTo>
                    <a:pt x="90000" y="414388"/>
                  </a:lnTo>
                  <a:lnTo>
                    <a:pt x="83686" y="398560"/>
                  </a:lnTo>
                  <a:lnTo>
                    <a:pt x="69710" y="402349"/>
                  </a:lnTo>
                  <a:lnTo>
                    <a:pt x="56240" y="398055"/>
                  </a:lnTo>
                  <a:lnTo>
                    <a:pt x="31067" y="400412"/>
                  </a:lnTo>
                  <a:lnTo>
                    <a:pt x="25762" y="393930"/>
                  </a:lnTo>
                  <a:lnTo>
                    <a:pt x="18269" y="397550"/>
                  </a:lnTo>
                  <a:lnTo>
                    <a:pt x="4041" y="379533"/>
                  </a:lnTo>
                  <a:lnTo>
                    <a:pt x="5725" y="372882"/>
                  </a:lnTo>
                  <a:lnTo>
                    <a:pt x="2442" y="367915"/>
                  </a:lnTo>
                  <a:lnTo>
                    <a:pt x="14060" y="353434"/>
                  </a:lnTo>
                  <a:lnTo>
                    <a:pt x="16838" y="341647"/>
                  </a:lnTo>
                  <a:lnTo>
                    <a:pt x="14818" y="334491"/>
                  </a:lnTo>
                  <a:lnTo>
                    <a:pt x="9682" y="330534"/>
                  </a:lnTo>
                  <a:lnTo>
                    <a:pt x="3788" y="331628"/>
                  </a:lnTo>
                  <a:lnTo>
                    <a:pt x="0" y="323630"/>
                  </a:lnTo>
                  <a:lnTo>
                    <a:pt x="20795" y="323125"/>
                  </a:lnTo>
                  <a:lnTo>
                    <a:pt x="29214" y="332134"/>
                  </a:lnTo>
                  <a:lnTo>
                    <a:pt x="49420" y="332723"/>
                  </a:lnTo>
                  <a:lnTo>
                    <a:pt x="55819" y="347372"/>
                  </a:lnTo>
                  <a:lnTo>
                    <a:pt x="66090" y="351750"/>
                  </a:lnTo>
                  <a:lnTo>
                    <a:pt x="77540" y="340805"/>
                  </a:lnTo>
                  <a:lnTo>
                    <a:pt x="90169" y="342994"/>
                  </a:lnTo>
                  <a:lnTo>
                    <a:pt x="117446" y="323041"/>
                  </a:lnTo>
                  <a:lnTo>
                    <a:pt x="126876" y="323293"/>
                  </a:lnTo>
                  <a:lnTo>
                    <a:pt x="136053" y="339206"/>
                  </a:lnTo>
                  <a:lnTo>
                    <a:pt x="147334" y="335838"/>
                  </a:lnTo>
                  <a:lnTo>
                    <a:pt x="152133" y="330450"/>
                  </a:lnTo>
                  <a:lnTo>
                    <a:pt x="160636" y="334238"/>
                  </a:lnTo>
                  <a:lnTo>
                    <a:pt x="168803" y="326577"/>
                  </a:lnTo>
                  <a:lnTo>
                    <a:pt x="179243" y="330702"/>
                  </a:lnTo>
                  <a:lnTo>
                    <a:pt x="187072" y="319421"/>
                  </a:lnTo>
                  <a:lnTo>
                    <a:pt x="198354" y="314874"/>
                  </a:lnTo>
                  <a:lnTo>
                    <a:pt x="210730" y="297026"/>
                  </a:lnTo>
                  <a:lnTo>
                    <a:pt x="197260" y="282377"/>
                  </a:lnTo>
                  <a:lnTo>
                    <a:pt x="201469" y="269748"/>
                  </a:lnTo>
                  <a:lnTo>
                    <a:pt x="221338" y="254425"/>
                  </a:lnTo>
                  <a:lnTo>
                    <a:pt x="226053" y="260487"/>
                  </a:lnTo>
                  <a:lnTo>
                    <a:pt x="238176" y="253920"/>
                  </a:lnTo>
                  <a:lnTo>
                    <a:pt x="250384" y="242470"/>
                  </a:lnTo>
                  <a:lnTo>
                    <a:pt x="256699" y="248700"/>
                  </a:lnTo>
                  <a:lnTo>
                    <a:pt x="262592" y="242218"/>
                  </a:lnTo>
                  <a:lnTo>
                    <a:pt x="260824" y="234135"/>
                  </a:lnTo>
                  <a:lnTo>
                    <a:pt x="295258" y="227989"/>
                  </a:lnTo>
                  <a:lnTo>
                    <a:pt x="297447" y="214519"/>
                  </a:lnTo>
                  <a:lnTo>
                    <a:pt x="288859" y="206605"/>
                  </a:lnTo>
                  <a:lnTo>
                    <a:pt x="305276" y="193555"/>
                  </a:lnTo>
                  <a:lnTo>
                    <a:pt x="310412" y="181179"/>
                  </a:lnTo>
                  <a:lnTo>
                    <a:pt x="309486" y="174444"/>
                  </a:lnTo>
                  <a:lnTo>
                    <a:pt x="314369" y="172676"/>
                  </a:lnTo>
                  <a:lnTo>
                    <a:pt x="315969" y="166277"/>
                  </a:lnTo>
                  <a:lnTo>
                    <a:pt x="335164" y="159037"/>
                  </a:lnTo>
                  <a:lnTo>
                    <a:pt x="340216" y="163583"/>
                  </a:lnTo>
                  <a:lnTo>
                    <a:pt x="343162" y="157437"/>
                  </a:lnTo>
                  <a:lnTo>
                    <a:pt x="350740" y="162489"/>
                  </a:lnTo>
                  <a:lnTo>
                    <a:pt x="365894" y="162741"/>
                  </a:lnTo>
                  <a:lnTo>
                    <a:pt x="385511" y="156427"/>
                  </a:lnTo>
                  <a:lnTo>
                    <a:pt x="393172" y="160636"/>
                  </a:lnTo>
                  <a:lnTo>
                    <a:pt x="405295" y="152807"/>
                  </a:lnTo>
                  <a:lnTo>
                    <a:pt x="419777" y="159963"/>
                  </a:lnTo>
                  <a:lnTo>
                    <a:pt x="433078" y="139084"/>
                  </a:lnTo>
                  <a:lnTo>
                    <a:pt x="430216" y="134453"/>
                  </a:lnTo>
                  <a:lnTo>
                    <a:pt x="431900" y="125781"/>
                  </a:lnTo>
                  <a:lnTo>
                    <a:pt x="460104" y="102881"/>
                  </a:lnTo>
                  <a:lnTo>
                    <a:pt x="470628" y="76782"/>
                  </a:lnTo>
                  <a:lnTo>
                    <a:pt x="483509" y="63817"/>
                  </a:lnTo>
                  <a:lnTo>
                    <a:pt x="495716" y="62891"/>
                  </a:lnTo>
                  <a:lnTo>
                    <a:pt x="498411" y="55314"/>
                  </a:lnTo>
                  <a:lnTo>
                    <a:pt x="508767" y="47905"/>
                  </a:lnTo>
                  <a:lnTo>
                    <a:pt x="531077" y="47484"/>
                  </a:lnTo>
                  <a:lnTo>
                    <a:pt x="543453" y="23237"/>
                  </a:lnTo>
                  <a:lnTo>
                    <a:pt x="558018" y="32245"/>
                  </a:lnTo>
                  <a:lnTo>
                    <a:pt x="569721" y="45042"/>
                  </a:lnTo>
                  <a:lnTo>
                    <a:pt x="573341" y="60533"/>
                  </a:lnTo>
                  <a:lnTo>
                    <a:pt x="586306" y="56576"/>
                  </a:lnTo>
                  <a:lnTo>
                    <a:pt x="612911" y="67437"/>
                  </a:lnTo>
                  <a:lnTo>
                    <a:pt x="608448" y="58850"/>
                  </a:lnTo>
                  <a:lnTo>
                    <a:pt x="626213" y="64743"/>
                  </a:lnTo>
                  <a:lnTo>
                    <a:pt x="630338" y="70300"/>
                  </a:lnTo>
                  <a:lnTo>
                    <a:pt x="653070" y="71562"/>
                  </a:lnTo>
                  <a:lnTo>
                    <a:pt x="655848" y="82086"/>
                  </a:lnTo>
                  <a:lnTo>
                    <a:pt x="681190" y="86885"/>
                  </a:lnTo>
                  <a:lnTo>
                    <a:pt x="688935" y="86296"/>
                  </a:lnTo>
                  <a:lnTo>
                    <a:pt x="693987" y="79392"/>
                  </a:lnTo>
                  <a:lnTo>
                    <a:pt x="696344" y="65416"/>
                  </a:lnTo>
                  <a:lnTo>
                    <a:pt x="705268" y="67774"/>
                  </a:lnTo>
                  <a:lnTo>
                    <a:pt x="703668" y="50515"/>
                  </a:lnTo>
                  <a:lnTo>
                    <a:pt x="712172" y="49673"/>
                  </a:lnTo>
                  <a:lnTo>
                    <a:pt x="714445" y="40833"/>
                  </a:lnTo>
                  <a:lnTo>
                    <a:pt x="721349" y="43274"/>
                  </a:lnTo>
                  <a:lnTo>
                    <a:pt x="745932" y="21721"/>
                  </a:lnTo>
                  <a:lnTo>
                    <a:pt x="749216" y="25762"/>
                  </a:lnTo>
                  <a:lnTo>
                    <a:pt x="764117" y="14565"/>
                  </a:lnTo>
                  <a:lnTo>
                    <a:pt x="777588" y="16333"/>
                  </a:lnTo>
                  <a:lnTo>
                    <a:pt x="799309" y="0"/>
                  </a:lnTo>
                  <a:lnTo>
                    <a:pt x="812948" y="16249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3175" cap="flat">
              <a:solidFill>
                <a:srgbClr val="11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CA1C63C-0CB0-39EC-DF24-85C5AC26E1A3}"/>
                </a:ext>
              </a:extLst>
            </p:cNvPr>
            <p:cNvSpPr/>
            <p:nvPr/>
          </p:nvSpPr>
          <p:spPr>
            <a:xfrm>
              <a:off x="10321484" y="2526207"/>
              <a:ext cx="1114520" cy="754519"/>
            </a:xfrm>
            <a:custGeom>
              <a:avLst/>
              <a:gdLst>
                <a:gd name="connsiteX0" fmla="*/ 30730 w 1114520"/>
                <a:gd name="connsiteY0" fmla="*/ 481236 h 754519"/>
                <a:gd name="connsiteX1" fmla="*/ 32498 w 1114520"/>
                <a:gd name="connsiteY1" fmla="*/ 492096 h 754519"/>
                <a:gd name="connsiteX2" fmla="*/ 28120 w 1114520"/>
                <a:gd name="connsiteY2" fmla="*/ 494538 h 754519"/>
                <a:gd name="connsiteX3" fmla="*/ 28120 w 1114520"/>
                <a:gd name="connsiteY3" fmla="*/ 494538 h 754519"/>
                <a:gd name="connsiteX4" fmla="*/ 30814 w 1114520"/>
                <a:gd name="connsiteY4" fmla="*/ 481236 h 754519"/>
                <a:gd name="connsiteX5" fmla="*/ 425081 w 1114520"/>
                <a:gd name="connsiteY5" fmla="*/ 215529 h 754519"/>
                <a:gd name="connsiteX6" fmla="*/ 454800 w 1114520"/>
                <a:gd name="connsiteY6" fmla="*/ 213845 h 754519"/>
                <a:gd name="connsiteX7" fmla="*/ 468355 w 1114520"/>
                <a:gd name="connsiteY7" fmla="*/ 207278 h 754519"/>
                <a:gd name="connsiteX8" fmla="*/ 476605 w 1114520"/>
                <a:gd name="connsiteY8" fmla="*/ 209130 h 754519"/>
                <a:gd name="connsiteX9" fmla="*/ 487129 w 1114520"/>
                <a:gd name="connsiteY9" fmla="*/ 201806 h 754519"/>
                <a:gd name="connsiteX10" fmla="*/ 509272 w 1114520"/>
                <a:gd name="connsiteY10" fmla="*/ 202058 h 754519"/>
                <a:gd name="connsiteX11" fmla="*/ 519880 w 1114520"/>
                <a:gd name="connsiteY11" fmla="*/ 197007 h 754519"/>
                <a:gd name="connsiteX12" fmla="*/ 518785 w 1114520"/>
                <a:gd name="connsiteY12" fmla="*/ 190861 h 754519"/>
                <a:gd name="connsiteX13" fmla="*/ 522237 w 1114520"/>
                <a:gd name="connsiteY13" fmla="*/ 186904 h 754519"/>
                <a:gd name="connsiteX14" fmla="*/ 559871 w 1114520"/>
                <a:gd name="connsiteY14" fmla="*/ 193050 h 754519"/>
                <a:gd name="connsiteX15" fmla="*/ 567700 w 1114520"/>
                <a:gd name="connsiteY15" fmla="*/ 197596 h 754519"/>
                <a:gd name="connsiteX16" fmla="*/ 567868 w 1114520"/>
                <a:gd name="connsiteY16" fmla="*/ 201637 h 754519"/>
                <a:gd name="connsiteX17" fmla="*/ 585801 w 1114520"/>
                <a:gd name="connsiteY17" fmla="*/ 211067 h 754519"/>
                <a:gd name="connsiteX18" fmla="*/ 643724 w 1114520"/>
                <a:gd name="connsiteY18" fmla="*/ 201890 h 754519"/>
                <a:gd name="connsiteX19" fmla="*/ 668645 w 1114520"/>
                <a:gd name="connsiteY19" fmla="*/ 206773 h 754519"/>
                <a:gd name="connsiteX20" fmla="*/ 701480 w 1114520"/>
                <a:gd name="connsiteY20" fmla="*/ 200290 h 754519"/>
                <a:gd name="connsiteX21" fmla="*/ 718486 w 1114520"/>
                <a:gd name="connsiteY21" fmla="*/ 182189 h 754519"/>
                <a:gd name="connsiteX22" fmla="*/ 729515 w 1114520"/>
                <a:gd name="connsiteY22" fmla="*/ 179664 h 754519"/>
                <a:gd name="connsiteX23" fmla="*/ 727831 w 1114520"/>
                <a:gd name="connsiteY23" fmla="*/ 170908 h 754519"/>
                <a:gd name="connsiteX24" fmla="*/ 723033 w 1114520"/>
                <a:gd name="connsiteY24" fmla="*/ 167372 h 754519"/>
                <a:gd name="connsiteX25" fmla="*/ 750900 w 1114520"/>
                <a:gd name="connsiteY25" fmla="*/ 136053 h 754519"/>
                <a:gd name="connsiteX26" fmla="*/ 769338 w 1114520"/>
                <a:gd name="connsiteY26" fmla="*/ 122414 h 754519"/>
                <a:gd name="connsiteX27" fmla="*/ 786344 w 1114520"/>
                <a:gd name="connsiteY27" fmla="*/ 99598 h 754519"/>
                <a:gd name="connsiteX28" fmla="*/ 804277 w 1114520"/>
                <a:gd name="connsiteY28" fmla="*/ 90758 h 754519"/>
                <a:gd name="connsiteX29" fmla="*/ 803856 w 1114520"/>
                <a:gd name="connsiteY29" fmla="*/ 83854 h 754519"/>
                <a:gd name="connsiteX30" fmla="*/ 795858 w 1114520"/>
                <a:gd name="connsiteY30" fmla="*/ 73246 h 754519"/>
                <a:gd name="connsiteX31" fmla="*/ 803098 w 1114520"/>
                <a:gd name="connsiteY31" fmla="*/ 67269 h 754519"/>
                <a:gd name="connsiteX32" fmla="*/ 807308 w 1114520"/>
                <a:gd name="connsiteY32" fmla="*/ 76782 h 754519"/>
                <a:gd name="connsiteX33" fmla="*/ 811180 w 1114520"/>
                <a:gd name="connsiteY33" fmla="*/ 74593 h 754519"/>
                <a:gd name="connsiteX34" fmla="*/ 823473 w 1114520"/>
                <a:gd name="connsiteY34" fmla="*/ 80066 h 754519"/>
                <a:gd name="connsiteX35" fmla="*/ 834670 w 1114520"/>
                <a:gd name="connsiteY35" fmla="*/ 74846 h 754519"/>
                <a:gd name="connsiteX36" fmla="*/ 839721 w 1114520"/>
                <a:gd name="connsiteY36" fmla="*/ 83854 h 754519"/>
                <a:gd name="connsiteX37" fmla="*/ 878954 w 1114520"/>
                <a:gd name="connsiteY37" fmla="*/ 65501 h 754519"/>
                <a:gd name="connsiteX38" fmla="*/ 880217 w 1114520"/>
                <a:gd name="connsiteY38" fmla="*/ 61965 h 754519"/>
                <a:gd name="connsiteX39" fmla="*/ 891920 w 1114520"/>
                <a:gd name="connsiteY39" fmla="*/ 62133 h 754519"/>
                <a:gd name="connsiteX40" fmla="*/ 898907 w 1114520"/>
                <a:gd name="connsiteY40" fmla="*/ 55819 h 754519"/>
                <a:gd name="connsiteX41" fmla="*/ 906653 w 1114520"/>
                <a:gd name="connsiteY41" fmla="*/ 54724 h 754519"/>
                <a:gd name="connsiteX42" fmla="*/ 910442 w 1114520"/>
                <a:gd name="connsiteY42" fmla="*/ 47568 h 754519"/>
                <a:gd name="connsiteX43" fmla="*/ 940498 w 1114520"/>
                <a:gd name="connsiteY43" fmla="*/ 40496 h 754519"/>
                <a:gd name="connsiteX44" fmla="*/ 990760 w 1114520"/>
                <a:gd name="connsiteY44" fmla="*/ 21216 h 754519"/>
                <a:gd name="connsiteX45" fmla="*/ 1002715 w 1114520"/>
                <a:gd name="connsiteY45" fmla="*/ 27025 h 754519"/>
                <a:gd name="connsiteX46" fmla="*/ 1025952 w 1114520"/>
                <a:gd name="connsiteY46" fmla="*/ 19111 h 754519"/>
                <a:gd name="connsiteX47" fmla="*/ 1041948 w 1114520"/>
                <a:gd name="connsiteY47" fmla="*/ 3957 h 754519"/>
                <a:gd name="connsiteX48" fmla="*/ 1080592 w 1114520"/>
                <a:gd name="connsiteY48" fmla="*/ 0 h 754519"/>
                <a:gd name="connsiteX49" fmla="*/ 1107280 w 1114520"/>
                <a:gd name="connsiteY49" fmla="*/ 1768 h 754519"/>
                <a:gd name="connsiteX50" fmla="*/ 1098440 w 1114520"/>
                <a:gd name="connsiteY50" fmla="*/ 18017 h 754519"/>
                <a:gd name="connsiteX51" fmla="*/ 1080087 w 1114520"/>
                <a:gd name="connsiteY51" fmla="*/ 33592 h 754519"/>
                <a:gd name="connsiteX52" fmla="*/ 1072594 w 1114520"/>
                <a:gd name="connsiteY52" fmla="*/ 43779 h 754519"/>
                <a:gd name="connsiteX53" fmla="*/ 1073857 w 1114520"/>
                <a:gd name="connsiteY53" fmla="*/ 46979 h 754519"/>
                <a:gd name="connsiteX54" fmla="*/ 1068637 w 1114520"/>
                <a:gd name="connsiteY54" fmla="*/ 49168 h 754519"/>
                <a:gd name="connsiteX55" fmla="*/ 1075372 w 1114520"/>
                <a:gd name="connsiteY55" fmla="*/ 57755 h 754519"/>
                <a:gd name="connsiteX56" fmla="*/ 1072173 w 1114520"/>
                <a:gd name="connsiteY56" fmla="*/ 60870 h 754519"/>
                <a:gd name="connsiteX57" fmla="*/ 1076214 w 1114520"/>
                <a:gd name="connsiteY57" fmla="*/ 65501 h 754519"/>
                <a:gd name="connsiteX58" fmla="*/ 1073688 w 1114520"/>
                <a:gd name="connsiteY58" fmla="*/ 70636 h 754519"/>
                <a:gd name="connsiteX59" fmla="*/ 1080255 w 1114520"/>
                <a:gd name="connsiteY59" fmla="*/ 74677 h 754519"/>
                <a:gd name="connsiteX60" fmla="*/ 1083033 w 1114520"/>
                <a:gd name="connsiteY60" fmla="*/ 81918 h 754519"/>
                <a:gd name="connsiteX61" fmla="*/ 1090358 w 1114520"/>
                <a:gd name="connsiteY61" fmla="*/ 84612 h 754519"/>
                <a:gd name="connsiteX62" fmla="*/ 1091789 w 1114520"/>
                <a:gd name="connsiteY62" fmla="*/ 93957 h 754519"/>
                <a:gd name="connsiteX63" fmla="*/ 1084717 w 1114520"/>
                <a:gd name="connsiteY63" fmla="*/ 109027 h 754519"/>
                <a:gd name="connsiteX64" fmla="*/ 1087916 w 1114520"/>
                <a:gd name="connsiteY64" fmla="*/ 111637 h 754519"/>
                <a:gd name="connsiteX65" fmla="*/ 1091705 w 1114520"/>
                <a:gd name="connsiteY65" fmla="*/ 106249 h 754519"/>
                <a:gd name="connsiteX66" fmla="*/ 1092463 w 1114520"/>
                <a:gd name="connsiteY66" fmla="*/ 113826 h 754519"/>
                <a:gd name="connsiteX67" fmla="*/ 1096673 w 1114520"/>
                <a:gd name="connsiteY67" fmla="*/ 106417 h 754519"/>
                <a:gd name="connsiteX68" fmla="*/ 1102481 w 1114520"/>
                <a:gd name="connsiteY68" fmla="*/ 106081 h 754519"/>
                <a:gd name="connsiteX69" fmla="*/ 1105681 w 1114520"/>
                <a:gd name="connsiteY69" fmla="*/ 110206 h 754519"/>
                <a:gd name="connsiteX70" fmla="*/ 1107364 w 1114520"/>
                <a:gd name="connsiteY70" fmla="*/ 107933 h 754519"/>
                <a:gd name="connsiteX71" fmla="*/ 1114521 w 1114520"/>
                <a:gd name="connsiteY71" fmla="*/ 121403 h 754519"/>
                <a:gd name="connsiteX72" fmla="*/ 1094820 w 1114520"/>
                <a:gd name="connsiteY72" fmla="*/ 136558 h 754519"/>
                <a:gd name="connsiteX73" fmla="*/ 1092631 w 1114520"/>
                <a:gd name="connsiteY73" fmla="*/ 142283 h 754519"/>
                <a:gd name="connsiteX74" fmla="*/ 1086738 w 1114520"/>
                <a:gd name="connsiteY74" fmla="*/ 136053 h 754519"/>
                <a:gd name="connsiteX75" fmla="*/ 1077224 w 1114520"/>
                <a:gd name="connsiteY75" fmla="*/ 136558 h 754519"/>
                <a:gd name="connsiteX76" fmla="*/ 1039086 w 1114520"/>
                <a:gd name="connsiteY76" fmla="*/ 148934 h 754519"/>
                <a:gd name="connsiteX77" fmla="*/ 1026036 w 1114520"/>
                <a:gd name="connsiteY77" fmla="*/ 141188 h 754519"/>
                <a:gd name="connsiteX78" fmla="*/ 1016102 w 1114520"/>
                <a:gd name="connsiteY78" fmla="*/ 152133 h 754519"/>
                <a:gd name="connsiteX79" fmla="*/ 1015765 w 1114520"/>
                <a:gd name="connsiteY79" fmla="*/ 167540 h 754519"/>
                <a:gd name="connsiteX80" fmla="*/ 996569 w 1114520"/>
                <a:gd name="connsiteY80" fmla="*/ 173686 h 754519"/>
                <a:gd name="connsiteX81" fmla="*/ 978889 w 1114520"/>
                <a:gd name="connsiteY81" fmla="*/ 188504 h 754519"/>
                <a:gd name="connsiteX82" fmla="*/ 969628 w 1114520"/>
                <a:gd name="connsiteY82" fmla="*/ 185978 h 754519"/>
                <a:gd name="connsiteX83" fmla="*/ 969628 w 1114520"/>
                <a:gd name="connsiteY83" fmla="*/ 185978 h 754519"/>
                <a:gd name="connsiteX84" fmla="*/ 954558 w 1114520"/>
                <a:gd name="connsiteY84" fmla="*/ 201048 h 754519"/>
                <a:gd name="connsiteX85" fmla="*/ 938898 w 1114520"/>
                <a:gd name="connsiteY85" fmla="*/ 209299 h 754519"/>
                <a:gd name="connsiteX86" fmla="*/ 932584 w 1114520"/>
                <a:gd name="connsiteY86" fmla="*/ 210730 h 754519"/>
                <a:gd name="connsiteX87" fmla="*/ 922481 w 1114520"/>
                <a:gd name="connsiteY87" fmla="*/ 203995 h 754519"/>
                <a:gd name="connsiteX88" fmla="*/ 915072 w 1114520"/>
                <a:gd name="connsiteY88" fmla="*/ 207868 h 754519"/>
                <a:gd name="connsiteX89" fmla="*/ 900255 w 1114520"/>
                <a:gd name="connsiteY89" fmla="*/ 232872 h 754519"/>
                <a:gd name="connsiteX90" fmla="*/ 879881 w 1114520"/>
                <a:gd name="connsiteY90" fmla="*/ 247437 h 754519"/>
                <a:gd name="connsiteX91" fmla="*/ 869609 w 1114520"/>
                <a:gd name="connsiteY91" fmla="*/ 250216 h 754519"/>
                <a:gd name="connsiteX92" fmla="*/ 865315 w 1114520"/>
                <a:gd name="connsiteY92" fmla="*/ 246175 h 754519"/>
                <a:gd name="connsiteX93" fmla="*/ 860095 w 1114520"/>
                <a:gd name="connsiteY93" fmla="*/ 255688 h 754519"/>
                <a:gd name="connsiteX94" fmla="*/ 854876 w 1114520"/>
                <a:gd name="connsiteY94" fmla="*/ 251731 h 754519"/>
                <a:gd name="connsiteX95" fmla="*/ 841321 w 1114520"/>
                <a:gd name="connsiteY95" fmla="*/ 259898 h 754519"/>
                <a:gd name="connsiteX96" fmla="*/ 840395 w 1114520"/>
                <a:gd name="connsiteY96" fmla="*/ 266717 h 754519"/>
                <a:gd name="connsiteX97" fmla="*/ 830797 w 1114520"/>
                <a:gd name="connsiteY97" fmla="*/ 270927 h 754519"/>
                <a:gd name="connsiteX98" fmla="*/ 829282 w 1114520"/>
                <a:gd name="connsiteY98" fmla="*/ 287091 h 754519"/>
                <a:gd name="connsiteX99" fmla="*/ 820778 w 1114520"/>
                <a:gd name="connsiteY99" fmla="*/ 291806 h 754519"/>
                <a:gd name="connsiteX100" fmla="*/ 814716 w 1114520"/>
                <a:gd name="connsiteY100" fmla="*/ 300814 h 754519"/>
                <a:gd name="connsiteX101" fmla="*/ 810760 w 1114520"/>
                <a:gd name="connsiteY101" fmla="*/ 297279 h 754519"/>
                <a:gd name="connsiteX102" fmla="*/ 810002 w 1114520"/>
                <a:gd name="connsiteY102" fmla="*/ 280861 h 754519"/>
                <a:gd name="connsiteX103" fmla="*/ 807729 w 1114520"/>
                <a:gd name="connsiteY103" fmla="*/ 281872 h 754519"/>
                <a:gd name="connsiteX104" fmla="*/ 791817 w 1114520"/>
                <a:gd name="connsiteY104" fmla="*/ 301320 h 754519"/>
                <a:gd name="connsiteX105" fmla="*/ 789880 w 1114520"/>
                <a:gd name="connsiteY105" fmla="*/ 324220 h 754519"/>
                <a:gd name="connsiteX106" fmla="*/ 778009 w 1114520"/>
                <a:gd name="connsiteY106" fmla="*/ 327756 h 754519"/>
                <a:gd name="connsiteX107" fmla="*/ 759824 w 1114520"/>
                <a:gd name="connsiteY107" fmla="*/ 357896 h 754519"/>
                <a:gd name="connsiteX108" fmla="*/ 757382 w 1114520"/>
                <a:gd name="connsiteY108" fmla="*/ 377681 h 754519"/>
                <a:gd name="connsiteX109" fmla="*/ 750984 w 1114520"/>
                <a:gd name="connsiteY109" fmla="*/ 390478 h 754519"/>
                <a:gd name="connsiteX110" fmla="*/ 755278 w 1114520"/>
                <a:gd name="connsiteY110" fmla="*/ 407737 h 754519"/>
                <a:gd name="connsiteX111" fmla="*/ 744081 w 1114520"/>
                <a:gd name="connsiteY111" fmla="*/ 414052 h 754519"/>
                <a:gd name="connsiteX112" fmla="*/ 738271 w 1114520"/>
                <a:gd name="connsiteY112" fmla="*/ 422218 h 754519"/>
                <a:gd name="connsiteX113" fmla="*/ 731115 w 1114520"/>
                <a:gd name="connsiteY113" fmla="*/ 418934 h 754519"/>
                <a:gd name="connsiteX114" fmla="*/ 722948 w 1114520"/>
                <a:gd name="connsiteY114" fmla="*/ 428448 h 754519"/>
                <a:gd name="connsiteX115" fmla="*/ 720170 w 1114520"/>
                <a:gd name="connsiteY115" fmla="*/ 422218 h 754519"/>
                <a:gd name="connsiteX116" fmla="*/ 723454 w 1114520"/>
                <a:gd name="connsiteY116" fmla="*/ 409758 h 754519"/>
                <a:gd name="connsiteX117" fmla="*/ 718991 w 1114520"/>
                <a:gd name="connsiteY117" fmla="*/ 398729 h 754519"/>
                <a:gd name="connsiteX118" fmla="*/ 715287 w 1114520"/>
                <a:gd name="connsiteY118" fmla="*/ 404538 h 754519"/>
                <a:gd name="connsiteX119" fmla="*/ 704005 w 1114520"/>
                <a:gd name="connsiteY119" fmla="*/ 409842 h 754519"/>
                <a:gd name="connsiteX120" fmla="*/ 707121 w 1114520"/>
                <a:gd name="connsiteY120" fmla="*/ 421797 h 754519"/>
                <a:gd name="connsiteX121" fmla="*/ 683799 w 1114520"/>
                <a:gd name="connsiteY121" fmla="*/ 439056 h 754519"/>
                <a:gd name="connsiteX122" fmla="*/ 670834 w 1114520"/>
                <a:gd name="connsiteY122" fmla="*/ 459515 h 754519"/>
                <a:gd name="connsiteX123" fmla="*/ 658037 w 1114520"/>
                <a:gd name="connsiteY123" fmla="*/ 464398 h 754519"/>
                <a:gd name="connsiteX124" fmla="*/ 641115 w 1114520"/>
                <a:gd name="connsiteY124" fmla="*/ 480983 h 754519"/>
                <a:gd name="connsiteX125" fmla="*/ 652396 w 1114520"/>
                <a:gd name="connsiteY125" fmla="*/ 497148 h 754519"/>
                <a:gd name="connsiteX126" fmla="*/ 664015 w 1114520"/>
                <a:gd name="connsiteY126" fmla="*/ 502873 h 754519"/>
                <a:gd name="connsiteX127" fmla="*/ 666877 w 1114520"/>
                <a:gd name="connsiteY127" fmla="*/ 513565 h 754519"/>
                <a:gd name="connsiteX128" fmla="*/ 662247 w 1114520"/>
                <a:gd name="connsiteY128" fmla="*/ 520553 h 754519"/>
                <a:gd name="connsiteX129" fmla="*/ 666120 w 1114520"/>
                <a:gd name="connsiteY129" fmla="*/ 527373 h 754519"/>
                <a:gd name="connsiteX130" fmla="*/ 666120 w 1114520"/>
                <a:gd name="connsiteY130" fmla="*/ 527373 h 754519"/>
                <a:gd name="connsiteX131" fmla="*/ 651133 w 1114520"/>
                <a:gd name="connsiteY131" fmla="*/ 539749 h 754519"/>
                <a:gd name="connsiteX132" fmla="*/ 641788 w 1114520"/>
                <a:gd name="connsiteY132" fmla="*/ 569047 h 754519"/>
                <a:gd name="connsiteX133" fmla="*/ 636316 w 1114520"/>
                <a:gd name="connsiteY133" fmla="*/ 578392 h 754519"/>
                <a:gd name="connsiteX134" fmla="*/ 629918 w 1114520"/>
                <a:gd name="connsiteY134" fmla="*/ 578055 h 754519"/>
                <a:gd name="connsiteX135" fmla="*/ 626465 w 1114520"/>
                <a:gd name="connsiteY135" fmla="*/ 584033 h 754519"/>
                <a:gd name="connsiteX136" fmla="*/ 628823 w 1114520"/>
                <a:gd name="connsiteY136" fmla="*/ 597167 h 754519"/>
                <a:gd name="connsiteX137" fmla="*/ 624866 w 1114520"/>
                <a:gd name="connsiteY137" fmla="*/ 599608 h 754519"/>
                <a:gd name="connsiteX138" fmla="*/ 627223 w 1114520"/>
                <a:gd name="connsiteY138" fmla="*/ 603481 h 754519"/>
                <a:gd name="connsiteX139" fmla="*/ 622930 w 1114520"/>
                <a:gd name="connsiteY139" fmla="*/ 611564 h 754519"/>
                <a:gd name="connsiteX140" fmla="*/ 617289 w 1114520"/>
                <a:gd name="connsiteY140" fmla="*/ 615605 h 754519"/>
                <a:gd name="connsiteX141" fmla="*/ 617289 w 1114520"/>
                <a:gd name="connsiteY141" fmla="*/ 624361 h 754519"/>
                <a:gd name="connsiteX142" fmla="*/ 609459 w 1114520"/>
                <a:gd name="connsiteY142" fmla="*/ 628570 h 754519"/>
                <a:gd name="connsiteX143" fmla="*/ 604155 w 1114520"/>
                <a:gd name="connsiteY143" fmla="*/ 622761 h 754519"/>
                <a:gd name="connsiteX144" fmla="*/ 601882 w 1114520"/>
                <a:gd name="connsiteY144" fmla="*/ 624697 h 754519"/>
                <a:gd name="connsiteX145" fmla="*/ 601461 w 1114520"/>
                <a:gd name="connsiteY145" fmla="*/ 637915 h 754519"/>
                <a:gd name="connsiteX146" fmla="*/ 595904 w 1114520"/>
                <a:gd name="connsiteY146" fmla="*/ 644061 h 754519"/>
                <a:gd name="connsiteX147" fmla="*/ 600956 w 1114520"/>
                <a:gd name="connsiteY147" fmla="*/ 650881 h 754519"/>
                <a:gd name="connsiteX148" fmla="*/ 595820 w 1114520"/>
                <a:gd name="connsiteY148" fmla="*/ 666288 h 754519"/>
                <a:gd name="connsiteX149" fmla="*/ 601377 w 1114520"/>
                <a:gd name="connsiteY149" fmla="*/ 668729 h 754519"/>
                <a:gd name="connsiteX150" fmla="*/ 593294 w 1114520"/>
                <a:gd name="connsiteY150" fmla="*/ 670413 h 754519"/>
                <a:gd name="connsiteX151" fmla="*/ 595315 w 1114520"/>
                <a:gd name="connsiteY151" fmla="*/ 673107 h 754519"/>
                <a:gd name="connsiteX152" fmla="*/ 588832 w 1114520"/>
                <a:gd name="connsiteY152" fmla="*/ 685568 h 754519"/>
                <a:gd name="connsiteX153" fmla="*/ 589422 w 1114520"/>
                <a:gd name="connsiteY153" fmla="*/ 702237 h 754519"/>
                <a:gd name="connsiteX154" fmla="*/ 582602 w 1114520"/>
                <a:gd name="connsiteY154" fmla="*/ 703753 h 754519"/>
                <a:gd name="connsiteX155" fmla="*/ 582602 w 1114520"/>
                <a:gd name="connsiteY155" fmla="*/ 703753 h 754519"/>
                <a:gd name="connsiteX156" fmla="*/ 571152 w 1114520"/>
                <a:gd name="connsiteY156" fmla="*/ 705268 h 754519"/>
                <a:gd name="connsiteX157" fmla="*/ 566858 w 1114520"/>
                <a:gd name="connsiteY157" fmla="*/ 701901 h 754519"/>
                <a:gd name="connsiteX158" fmla="*/ 565763 w 1114520"/>
                <a:gd name="connsiteY158" fmla="*/ 705521 h 754519"/>
                <a:gd name="connsiteX159" fmla="*/ 558271 w 1114520"/>
                <a:gd name="connsiteY159" fmla="*/ 704511 h 754519"/>
                <a:gd name="connsiteX160" fmla="*/ 552293 w 1114520"/>
                <a:gd name="connsiteY160" fmla="*/ 708720 h 754519"/>
                <a:gd name="connsiteX161" fmla="*/ 541096 w 1114520"/>
                <a:gd name="connsiteY161" fmla="*/ 680937 h 754519"/>
                <a:gd name="connsiteX162" fmla="*/ 527962 w 1114520"/>
                <a:gd name="connsiteY162" fmla="*/ 713182 h 754519"/>
                <a:gd name="connsiteX163" fmla="*/ 516259 w 1114520"/>
                <a:gd name="connsiteY163" fmla="*/ 717476 h 754519"/>
                <a:gd name="connsiteX164" fmla="*/ 513986 w 1114520"/>
                <a:gd name="connsiteY164" fmla="*/ 732883 h 754519"/>
                <a:gd name="connsiteX165" fmla="*/ 503294 w 1114520"/>
                <a:gd name="connsiteY165" fmla="*/ 734314 h 754519"/>
                <a:gd name="connsiteX166" fmla="*/ 499926 w 1114520"/>
                <a:gd name="connsiteY166" fmla="*/ 747532 h 754519"/>
                <a:gd name="connsiteX167" fmla="*/ 491844 w 1114520"/>
                <a:gd name="connsiteY167" fmla="*/ 750479 h 754519"/>
                <a:gd name="connsiteX168" fmla="*/ 491002 w 1114520"/>
                <a:gd name="connsiteY168" fmla="*/ 754520 h 754519"/>
                <a:gd name="connsiteX169" fmla="*/ 483172 w 1114520"/>
                <a:gd name="connsiteY169" fmla="*/ 752415 h 754519"/>
                <a:gd name="connsiteX170" fmla="*/ 480646 w 1114520"/>
                <a:gd name="connsiteY170" fmla="*/ 732883 h 754519"/>
                <a:gd name="connsiteX171" fmla="*/ 458504 w 1114520"/>
                <a:gd name="connsiteY171" fmla="*/ 733135 h 754519"/>
                <a:gd name="connsiteX172" fmla="*/ 458504 w 1114520"/>
                <a:gd name="connsiteY172" fmla="*/ 733135 h 754519"/>
                <a:gd name="connsiteX173" fmla="*/ 443771 w 1114520"/>
                <a:gd name="connsiteY173" fmla="*/ 733641 h 754519"/>
                <a:gd name="connsiteX174" fmla="*/ 454295 w 1114520"/>
                <a:gd name="connsiteY174" fmla="*/ 708468 h 754519"/>
                <a:gd name="connsiteX175" fmla="*/ 446970 w 1114520"/>
                <a:gd name="connsiteY175" fmla="*/ 692724 h 754519"/>
                <a:gd name="connsiteX176" fmla="*/ 446970 w 1114520"/>
                <a:gd name="connsiteY176" fmla="*/ 684220 h 754519"/>
                <a:gd name="connsiteX177" fmla="*/ 446970 w 1114520"/>
                <a:gd name="connsiteY177" fmla="*/ 684220 h 754519"/>
                <a:gd name="connsiteX178" fmla="*/ 450506 w 1114520"/>
                <a:gd name="connsiteY178" fmla="*/ 654501 h 754519"/>
                <a:gd name="connsiteX179" fmla="*/ 458841 w 1114520"/>
                <a:gd name="connsiteY179" fmla="*/ 639094 h 754519"/>
                <a:gd name="connsiteX180" fmla="*/ 448654 w 1114520"/>
                <a:gd name="connsiteY180" fmla="*/ 607438 h 754519"/>
                <a:gd name="connsiteX181" fmla="*/ 458841 w 1114520"/>
                <a:gd name="connsiteY181" fmla="*/ 603397 h 754519"/>
                <a:gd name="connsiteX182" fmla="*/ 475258 w 1114520"/>
                <a:gd name="connsiteY182" fmla="*/ 617036 h 754519"/>
                <a:gd name="connsiteX183" fmla="*/ 482499 w 1114520"/>
                <a:gd name="connsiteY183" fmla="*/ 616615 h 754519"/>
                <a:gd name="connsiteX184" fmla="*/ 485445 w 1114520"/>
                <a:gd name="connsiteY184" fmla="*/ 611732 h 754519"/>
                <a:gd name="connsiteX185" fmla="*/ 492939 w 1114520"/>
                <a:gd name="connsiteY185" fmla="*/ 612321 h 754519"/>
                <a:gd name="connsiteX186" fmla="*/ 495212 w 1114520"/>
                <a:gd name="connsiteY186" fmla="*/ 606428 h 754519"/>
                <a:gd name="connsiteX187" fmla="*/ 492517 w 1114520"/>
                <a:gd name="connsiteY187" fmla="*/ 596662 h 754519"/>
                <a:gd name="connsiteX188" fmla="*/ 488897 w 1114520"/>
                <a:gd name="connsiteY188" fmla="*/ 599019 h 754519"/>
                <a:gd name="connsiteX189" fmla="*/ 485951 w 1114520"/>
                <a:gd name="connsiteY189" fmla="*/ 596914 h 754519"/>
                <a:gd name="connsiteX190" fmla="*/ 489739 w 1114520"/>
                <a:gd name="connsiteY190" fmla="*/ 596241 h 754519"/>
                <a:gd name="connsiteX191" fmla="*/ 487466 w 1114520"/>
                <a:gd name="connsiteY191" fmla="*/ 592536 h 754519"/>
                <a:gd name="connsiteX192" fmla="*/ 481825 w 1114520"/>
                <a:gd name="connsiteY192" fmla="*/ 593210 h 754519"/>
                <a:gd name="connsiteX193" fmla="*/ 481404 w 1114520"/>
                <a:gd name="connsiteY193" fmla="*/ 581676 h 754519"/>
                <a:gd name="connsiteX194" fmla="*/ 481404 w 1114520"/>
                <a:gd name="connsiteY194" fmla="*/ 581676 h 754519"/>
                <a:gd name="connsiteX195" fmla="*/ 487971 w 1114520"/>
                <a:gd name="connsiteY195" fmla="*/ 580665 h 754519"/>
                <a:gd name="connsiteX196" fmla="*/ 491676 w 1114520"/>
                <a:gd name="connsiteY196" fmla="*/ 566858 h 754519"/>
                <a:gd name="connsiteX197" fmla="*/ 502031 w 1114520"/>
                <a:gd name="connsiteY197" fmla="*/ 568542 h 754519"/>
                <a:gd name="connsiteX198" fmla="*/ 498832 w 1114520"/>
                <a:gd name="connsiteY198" fmla="*/ 560628 h 754519"/>
                <a:gd name="connsiteX199" fmla="*/ 515923 w 1114520"/>
                <a:gd name="connsiteY199" fmla="*/ 565006 h 754519"/>
                <a:gd name="connsiteX200" fmla="*/ 523921 w 1114520"/>
                <a:gd name="connsiteY200" fmla="*/ 553388 h 754519"/>
                <a:gd name="connsiteX201" fmla="*/ 548168 w 1114520"/>
                <a:gd name="connsiteY201" fmla="*/ 545137 h 754519"/>
                <a:gd name="connsiteX202" fmla="*/ 541180 w 1114520"/>
                <a:gd name="connsiteY202" fmla="*/ 539244 h 754519"/>
                <a:gd name="connsiteX203" fmla="*/ 546063 w 1114520"/>
                <a:gd name="connsiteY203" fmla="*/ 532256 h 754519"/>
                <a:gd name="connsiteX204" fmla="*/ 544716 w 1114520"/>
                <a:gd name="connsiteY204" fmla="*/ 522995 h 754519"/>
                <a:gd name="connsiteX205" fmla="*/ 540506 w 1114520"/>
                <a:gd name="connsiteY205" fmla="*/ 522490 h 754519"/>
                <a:gd name="connsiteX206" fmla="*/ 536381 w 1114520"/>
                <a:gd name="connsiteY206" fmla="*/ 513481 h 754519"/>
                <a:gd name="connsiteX207" fmla="*/ 533014 w 1114520"/>
                <a:gd name="connsiteY207" fmla="*/ 514744 h 754519"/>
                <a:gd name="connsiteX208" fmla="*/ 525184 w 1114520"/>
                <a:gd name="connsiteY208" fmla="*/ 506493 h 754519"/>
                <a:gd name="connsiteX209" fmla="*/ 522742 w 1114520"/>
                <a:gd name="connsiteY209" fmla="*/ 507840 h 754519"/>
                <a:gd name="connsiteX210" fmla="*/ 521732 w 1114520"/>
                <a:gd name="connsiteY210" fmla="*/ 502957 h 754519"/>
                <a:gd name="connsiteX211" fmla="*/ 513734 w 1114520"/>
                <a:gd name="connsiteY211" fmla="*/ 506662 h 754519"/>
                <a:gd name="connsiteX212" fmla="*/ 511797 w 1114520"/>
                <a:gd name="connsiteY212" fmla="*/ 495885 h 754519"/>
                <a:gd name="connsiteX213" fmla="*/ 506409 w 1114520"/>
                <a:gd name="connsiteY213" fmla="*/ 496727 h 754519"/>
                <a:gd name="connsiteX214" fmla="*/ 520048 w 1114520"/>
                <a:gd name="connsiteY214" fmla="*/ 483004 h 754519"/>
                <a:gd name="connsiteX215" fmla="*/ 521563 w 1114520"/>
                <a:gd name="connsiteY215" fmla="*/ 472312 h 754519"/>
                <a:gd name="connsiteX216" fmla="*/ 512555 w 1114520"/>
                <a:gd name="connsiteY216" fmla="*/ 479131 h 754519"/>
                <a:gd name="connsiteX217" fmla="*/ 507251 w 1114520"/>
                <a:gd name="connsiteY217" fmla="*/ 478542 h 754519"/>
                <a:gd name="connsiteX218" fmla="*/ 504641 w 1114520"/>
                <a:gd name="connsiteY218" fmla="*/ 468439 h 754519"/>
                <a:gd name="connsiteX219" fmla="*/ 494791 w 1114520"/>
                <a:gd name="connsiteY219" fmla="*/ 466334 h 754519"/>
                <a:gd name="connsiteX220" fmla="*/ 488392 w 1114520"/>
                <a:gd name="connsiteY220" fmla="*/ 454631 h 754519"/>
                <a:gd name="connsiteX221" fmla="*/ 482499 w 1114520"/>
                <a:gd name="connsiteY221" fmla="*/ 452948 h 754519"/>
                <a:gd name="connsiteX222" fmla="*/ 482667 w 1114520"/>
                <a:gd name="connsiteY222" fmla="*/ 445034 h 754519"/>
                <a:gd name="connsiteX223" fmla="*/ 474164 w 1114520"/>
                <a:gd name="connsiteY223" fmla="*/ 440740 h 754519"/>
                <a:gd name="connsiteX224" fmla="*/ 465071 w 1114520"/>
                <a:gd name="connsiteY224" fmla="*/ 446297 h 754519"/>
                <a:gd name="connsiteX225" fmla="*/ 446633 w 1114520"/>
                <a:gd name="connsiteY225" fmla="*/ 448064 h 754519"/>
                <a:gd name="connsiteX226" fmla="*/ 434594 w 1114520"/>
                <a:gd name="connsiteY226" fmla="*/ 456736 h 754519"/>
                <a:gd name="connsiteX227" fmla="*/ 433247 w 1114520"/>
                <a:gd name="connsiteY227" fmla="*/ 429122 h 754519"/>
                <a:gd name="connsiteX228" fmla="*/ 437962 w 1114520"/>
                <a:gd name="connsiteY228" fmla="*/ 417840 h 754519"/>
                <a:gd name="connsiteX229" fmla="*/ 445960 w 1114520"/>
                <a:gd name="connsiteY229" fmla="*/ 410600 h 754519"/>
                <a:gd name="connsiteX230" fmla="*/ 435099 w 1114520"/>
                <a:gd name="connsiteY230" fmla="*/ 409673 h 754519"/>
                <a:gd name="connsiteX231" fmla="*/ 433836 w 1114520"/>
                <a:gd name="connsiteY231" fmla="*/ 403191 h 754519"/>
                <a:gd name="connsiteX232" fmla="*/ 458673 w 1114520"/>
                <a:gd name="connsiteY232" fmla="*/ 376755 h 754519"/>
                <a:gd name="connsiteX233" fmla="*/ 448738 w 1114520"/>
                <a:gd name="connsiteY233" fmla="*/ 380038 h 754519"/>
                <a:gd name="connsiteX234" fmla="*/ 437625 w 1114520"/>
                <a:gd name="connsiteY234" fmla="*/ 376671 h 754519"/>
                <a:gd name="connsiteX235" fmla="*/ 429627 w 1114520"/>
                <a:gd name="connsiteY235" fmla="*/ 383238 h 754519"/>
                <a:gd name="connsiteX236" fmla="*/ 415483 w 1114520"/>
                <a:gd name="connsiteY236" fmla="*/ 385847 h 754519"/>
                <a:gd name="connsiteX237" fmla="*/ 404622 w 1114520"/>
                <a:gd name="connsiteY237" fmla="*/ 384248 h 754519"/>
                <a:gd name="connsiteX238" fmla="*/ 392499 w 1114520"/>
                <a:gd name="connsiteY238" fmla="*/ 392414 h 754519"/>
                <a:gd name="connsiteX239" fmla="*/ 383322 w 1114520"/>
                <a:gd name="connsiteY239" fmla="*/ 382059 h 754519"/>
                <a:gd name="connsiteX240" fmla="*/ 384332 w 1114520"/>
                <a:gd name="connsiteY240" fmla="*/ 373135 h 754519"/>
                <a:gd name="connsiteX241" fmla="*/ 374397 w 1114520"/>
                <a:gd name="connsiteY241" fmla="*/ 369009 h 754519"/>
                <a:gd name="connsiteX242" fmla="*/ 358906 w 1114520"/>
                <a:gd name="connsiteY242" fmla="*/ 380712 h 754519"/>
                <a:gd name="connsiteX243" fmla="*/ 356970 w 1114520"/>
                <a:gd name="connsiteY243" fmla="*/ 401339 h 754519"/>
                <a:gd name="connsiteX244" fmla="*/ 347962 w 1114520"/>
                <a:gd name="connsiteY244" fmla="*/ 410936 h 754519"/>
                <a:gd name="connsiteX245" fmla="*/ 337690 w 1114520"/>
                <a:gd name="connsiteY245" fmla="*/ 404201 h 754519"/>
                <a:gd name="connsiteX246" fmla="*/ 342405 w 1114520"/>
                <a:gd name="connsiteY246" fmla="*/ 399318 h 754519"/>
                <a:gd name="connsiteX247" fmla="*/ 341395 w 1114520"/>
                <a:gd name="connsiteY247" fmla="*/ 388037 h 754519"/>
                <a:gd name="connsiteX248" fmla="*/ 331460 w 1114520"/>
                <a:gd name="connsiteY248" fmla="*/ 385932 h 754519"/>
                <a:gd name="connsiteX249" fmla="*/ 318410 w 1114520"/>
                <a:gd name="connsiteY249" fmla="*/ 407990 h 754519"/>
                <a:gd name="connsiteX250" fmla="*/ 323630 w 1114520"/>
                <a:gd name="connsiteY250" fmla="*/ 407400 h 754519"/>
                <a:gd name="connsiteX251" fmla="*/ 313696 w 1114520"/>
                <a:gd name="connsiteY251" fmla="*/ 417672 h 754519"/>
                <a:gd name="connsiteX252" fmla="*/ 319505 w 1114520"/>
                <a:gd name="connsiteY252" fmla="*/ 418429 h 754519"/>
                <a:gd name="connsiteX253" fmla="*/ 323378 w 1114520"/>
                <a:gd name="connsiteY253" fmla="*/ 414052 h 754519"/>
                <a:gd name="connsiteX254" fmla="*/ 322620 w 1114520"/>
                <a:gd name="connsiteY254" fmla="*/ 417335 h 754519"/>
                <a:gd name="connsiteX255" fmla="*/ 308308 w 1114520"/>
                <a:gd name="connsiteY255" fmla="*/ 423565 h 754519"/>
                <a:gd name="connsiteX256" fmla="*/ 303845 w 1114520"/>
                <a:gd name="connsiteY256" fmla="*/ 420871 h 754519"/>
                <a:gd name="connsiteX257" fmla="*/ 288775 w 1114520"/>
                <a:gd name="connsiteY257" fmla="*/ 423986 h 754519"/>
                <a:gd name="connsiteX258" fmla="*/ 278588 w 1114520"/>
                <a:gd name="connsiteY258" fmla="*/ 442003 h 754519"/>
                <a:gd name="connsiteX259" fmla="*/ 269496 w 1114520"/>
                <a:gd name="connsiteY259" fmla="*/ 446633 h 754519"/>
                <a:gd name="connsiteX260" fmla="*/ 263855 w 1114520"/>
                <a:gd name="connsiteY260" fmla="*/ 445455 h 754519"/>
                <a:gd name="connsiteX261" fmla="*/ 261750 w 1114520"/>
                <a:gd name="connsiteY261" fmla="*/ 436278 h 754519"/>
                <a:gd name="connsiteX262" fmla="*/ 264697 w 1114520"/>
                <a:gd name="connsiteY262" fmla="*/ 420029 h 754519"/>
                <a:gd name="connsiteX263" fmla="*/ 241207 w 1114520"/>
                <a:gd name="connsiteY263" fmla="*/ 427606 h 754519"/>
                <a:gd name="connsiteX264" fmla="*/ 238850 w 1114520"/>
                <a:gd name="connsiteY264" fmla="*/ 425922 h 754519"/>
                <a:gd name="connsiteX265" fmla="*/ 243901 w 1114520"/>
                <a:gd name="connsiteY265" fmla="*/ 421292 h 754519"/>
                <a:gd name="connsiteX266" fmla="*/ 238682 w 1114520"/>
                <a:gd name="connsiteY266" fmla="*/ 422050 h 754519"/>
                <a:gd name="connsiteX267" fmla="*/ 230178 w 1114520"/>
                <a:gd name="connsiteY267" fmla="*/ 427269 h 754519"/>
                <a:gd name="connsiteX268" fmla="*/ 235230 w 1114520"/>
                <a:gd name="connsiteY268" fmla="*/ 414388 h 754519"/>
                <a:gd name="connsiteX269" fmla="*/ 224369 w 1114520"/>
                <a:gd name="connsiteY269" fmla="*/ 414557 h 754519"/>
                <a:gd name="connsiteX270" fmla="*/ 219991 w 1114520"/>
                <a:gd name="connsiteY270" fmla="*/ 402686 h 754519"/>
                <a:gd name="connsiteX271" fmla="*/ 215276 w 1114520"/>
                <a:gd name="connsiteY271" fmla="*/ 403528 h 754519"/>
                <a:gd name="connsiteX272" fmla="*/ 215866 w 1114520"/>
                <a:gd name="connsiteY272" fmla="*/ 409421 h 754519"/>
                <a:gd name="connsiteX273" fmla="*/ 209467 w 1114520"/>
                <a:gd name="connsiteY273" fmla="*/ 401844 h 754519"/>
                <a:gd name="connsiteX274" fmla="*/ 201301 w 1114520"/>
                <a:gd name="connsiteY274" fmla="*/ 404538 h 754519"/>
                <a:gd name="connsiteX275" fmla="*/ 196586 w 1114520"/>
                <a:gd name="connsiteY275" fmla="*/ 401759 h 754519"/>
                <a:gd name="connsiteX276" fmla="*/ 190945 w 1114520"/>
                <a:gd name="connsiteY276" fmla="*/ 410347 h 754519"/>
                <a:gd name="connsiteX277" fmla="*/ 184294 w 1114520"/>
                <a:gd name="connsiteY277" fmla="*/ 409000 h 754519"/>
                <a:gd name="connsiteX278" fmla="*/ 185473 w 1114520"/>
                <a:gd name="connsiteY278" fmla="*/ 400749 h 754519"/>
                <a:gd name="connsiteX279" fmla="*/ 174696 w 1114520"/>
                <a:gd name="connsiteY279" fmla="*/ 402012 h 754519"/>
                <a:gd name="connsiteX280" fmla="*/ 163920 w 1114520"/>
                <a:gd name="connsiteY280" fmla="*/ 412199 h 754519"/>
                <a:gd name="connsiteX281" fmla="*/ 160721 w 1114520"/>
                <a:gd name="connsiteY281" fmla="*/ 409589 h 754519"/>
                <a:gd name="connsiteX282" fmla="*/ 164678 w 1114520"/>
                <a:gd name="connsiteY282" fmla="*/ 404622 h 754519"/>
                <a:gd name="connsiteX283" fmla="*/ 156427 w 1114520"/>
                <a:gd name="connsiteY283" fmla="*/ 400244 h 754519"/>
                <a:gd name="connsiteX284" fmla="*/ 144135 w 1114520"/>
                <a:gd name="connsiteY284" fmla="*/ 412704 h 754519"/>
                <a:gd name="connsiteX285" fmla="*/ 148008 w 1114520"/>
                <a:gd name="connsiteY285" fmla="*/ 400581 h 754519"/>
                <a:gd name="connsiteX286" fmla="*/ 137905 w 1114520"/>
                <a:gd name="connsiteY286" fmla="*/ 389383 h 754519"/>
                <a:gd name="connsiteX287" fmla="*/ 129318 w 1114520"/>
                <a:gd name="connsiteY287" fmla="*/ 394519 h 754519"/>
                <a:gd name="connsiteX288" fmla="*/ 123677 w 1114520"/>
                <a:gd name="connsiteY288" fmla="*/ 389552 h 754519"/>
                <a:gd name="connsiteX289" fmla="*/ 118120 w 1114520"/>
                <a:gd name="connsiteY289" fmla="*/ 390310 h 754519"/>
                <a:gd name="connsiteX290" fmla="*/ 110964 w 1114520"/>
                <a:gd name="connsiteY290" fmla="*/ 397382 h 754519"/>
                <a:gd name="connsiteX291" fmla="*/ 85959 w 1114520"/>
                <a:gd name="connsiteY291" fmla="*/ 403275 h 754519"/>
                <a:gd name="connsiteX292" fmla="*/ 74678 w 1114520"/>
                <a:gd name="connsiteY292" fmla="*/ 399991 h 754519"/>
                <a:gd name="connsiteX293" fmla="*/ 54556 w 1114520"/>
                <a:gd name="connsiteY293" fmla="*/ 416240 h 754519"/>
                <a:gd name="connsiteX294" fmla="*/ 57587 w 1114520"/>
                <a:gd name="connsiteY294" fmla="*/ 418850 h 754519"/>
                <a:gd name="connsiteX295" fmla="*/ 55145 w 1114520"/>
                <a:gd name="connsiteY295" fmla="*/ 422555 h 754519"/>
                <a:gd name="connsiteX296" fmla="*/ 43948 w 1114520"/>
                <a:gd name="connsiteY296" fmla="*/ 426933 h 754519"/>
                <a:gd name="connsiteX297" fmla="*/ 45800 w 1114520"/>
                <a:gd name="connsiteY297" fmla="*/ 436783 h 754519"/>
                <a:gd name="connsiteX298" fmla="*/ 42011 w 1114520"/>
                <a:gd name="connsiteY298" fmla="*/ 442676 h 754519"/>
                <a:gd name="connsiteX299" fmla="*/ 34771 w 1114520"/>
                <a:gd name="connsiteY299" fmla="*/ 444529 h 754519"/>
                <a:gd name="connsiteX300" fmla="*/ 56745 w 1114520"/>
                <a:gd name="connsiteY300" fmla="*/ 470544 h 754519"/>
                <a:gd name="connsiteX301" fmla="*/ 30814 w 1114520"/>
                <a:gd name="connsiteY301" fmla="*/ 481909 h 754519"/>
                <a:gd name="connsiteX302" fmla="*/ 30814 w 1114520"/>
                <a:gd name="connsiteY302" fmla="*/ 481909 h 754519"/>
                <a:gd name="connsiteX303" fmla="*/ 33508 w 1114520"/>
                <a:gd name="connsiteY303" fmla="*/ 465155 h 754519"/>
                <a:gd name="connsiteX304" fmla="*/ 24584 w 1114520"/>
                <a:gd name="connsiteY304" fmla="*/ 447980 h 754519"/>
                <a:gd name="connsiteX305" fmla="*/ 26184 w 1114520"/>
                <a:gd name="connsiteY305" fmla="*/ 438046 h 754519"/>
                <a:gd name="connsiteX306" fmla="*/ 21048 w 1114520"/>
                <a:gd name="connsiteY306" fmla="*/ 428532 h 754519"/>
                <a:gd name="connsiteX307" fmla="*/ 34434 w 1114520"/>
                <a:gd name="connsiteY307" fmla="*/ 404369 h 754519"/>
                <a:gd name="connsiteX308" fmla="*/ 27615 w 1114520"/>
                <a:gd name="connsiteY308" fmla="*/ 403107 h 754519"/>
                <a:gd name="connsiteX309" fmla="*/ 25847 w 1114520"/>
                <a:gd name="connsiteY309" fmla="*/ 399655 h 754519"/>
                <a:gd name="connsiteX310" fmla="*/ 31824 w 1114520"/>
                <a:gd name="connsiteY310" fmla="*/ 397297 h 754519"/>
                <a:gd name="connsiteX311" fmla="*/ 25510 w 1114520"/>
                <a:gd name="connsiteY311" fmla="*/ 390562 h 754519"/>
                <a:gd name="connsiteX312" fmla="*/ 25510 w 1114520"/>
                <a:gd name="connsiteY312" fmla="*/ 396371 h 754519"/>
                <a:gd name="connsiteX313" fmla="*/ 22563 w 1114520"/>
                <a:gd name="connsiteY313" fmla="*/ 395614 h 754519"/>
                <a:gd name="connsiteX314" fmla="*/ 19196 w 1114520"/>
                <a:gd name="connsiteY314" fmla="*/ 384921 h 754519"/>
                <a:gd name="connsiteX315" fmla="*/ 14565 w 1114520"/>
                <a:gd name="connsiteY315" fmla="*/ 385426 h 754519"/>
                <a:gd name="connsiteX316" fmla="*/ 19027 w 1114520"/>
                <a:gd name="connsiteY316" fmla="*/ 381385 h 754519"/>
                <a:gd name="connsiteX317" fmla="*/ 18017 w 1114520"/>
                <a:gd name="connsiteY317" fmla="*/ 375744 h 754519"/>
                <a:gd name="connsiteX318" fmla="*/ 11282 w 1114520"/>
                <a:gd name="connsiteY318" fmla="*/ 371282 h 754519"/>
                <a:gd name="connsiteX319" fmla="*/ 13302 w 1114520"/>
                <a:gd name="connsiteY319" fmla="*/ 367662 h 754519"/>
                <a:gd name="connsiteX320" fmla="*/ 9850 w 1114520"/>
                <a:gd name="connsiteY320" fmla="*/ 362106 h 754519"/>
                <a:gd name="connsiteX321" fmla="*/ 4210 w 1114520"/>
                <a:gd name="connsiteY321" fmla="*/ 360085 h 754519"/>
                <a:gd name="connsiteX322" fmla="*/ 4210 w 1114520"/>
                <a:gd name="connsiteY322" fmla="*/ 360085 h 754519"/>
                <a:gd name="connsiteX323" fmla="*/ 6904 w 1114520"/>
                <a:gd name="connsiteY323" fmla="*/ 358317 h 754519"/>
                <a:gd name="connsiteX324" fmla="*/ 0 w 1114520"/>
                <a:gd name="connsiteY324" fmla="*/ 355539 h 754519"/>
                <a:gd name="connsiteX325" fmla="*/ 6567 w 1114520"/>
                <a:gd name="connsiteY325" fmla="*/ 350992 h 754519"/>
                <a:gd name="connsiteX326" fmla="*/ 421 w 1114520"/>
                <a:gd name="connsiteY326" fmla="*/ 349982 h 754519"/>
                <a:gd name="connsiteX327" fmla="*/ 5978 w 1114520"/>
                <a:gd name="connsiteY327" fmla="*/ 345857 h 754519"/>
                <a:gd name="connsiteX328" fmla="*/ 1768 w 1114520"/>
                <a:gd name="connsiteY328" fmla="*/ 339627 h 754519"/>
                <a:gd name="connsiteX329" fmla="*/ 5388 w 1114520"/>
                <a:gd name="connsiteY329" fmla="*/ 341900 h 754519"/>
                <a:gd name="connsiteX330" fmla="*/ 7577 w 1114520"/>
                <a:gd name="connsiteY330" fmla="*/ 339374 h 754519"/>
                <a:gd name="connsiteX331" fmla="*/ 4126 w 1114520"/>
                <a:gd name="connsiteY331" fmla="*/ 332554 h 754519"/>
                <a:gd name="connsiteX332" fmla="*/ 11282 w 1114520"/>
                <a:gd name="connsiteY332" fmla="*/ 335754 h 754519"/>
                <a:gd name="connsiteX333" fmla="*/ 9850 w 1114520"/>
                <a:gd name="connsiteY333" fmla="*/ 329439 h 754519"/>
                <a:gd name="connsiteX334" fmla="*/ 15239 w 1114520"/>
                <a:gd name="connsiteY334" fmla="*/ 327587 h 754519"/>
                <a:gd name="connsiteX335" fmla="*/ 15407 w 1114520"/>
                <a:gd name="connsiteY335" fmla="*/ 323209 h 754519"/>
                <a:gd name="connsiteX336" fmla="*/ 28709 w 1114520"/>
                <a:gd name="connsiteY336" fmla="*/ 317063 h 754519"/>
                <a:gd name="connsiteX337" fmla="*/ 26857 w 1114520"/>
                <a:gd name="connsiteY337" fmla="*/ 313443 h 754519"/>
                <a:gd name="connsiteX338" fmla="*/ 23405 w 1114520"/>
                <a:gd name="connsiteY338" fmla="*/ 314706 h 754519"/>
                <a:gd name="connsiteX339" fmla="*/ 31067 w 1114520"/>
                <a:gd name="connsiteY339" fmla="*/ 302162 h 754519"/>
                <a:gd name="connsiteX340" fmla="*/ 27867 w 1114520"/>
                <a:gd name="connsiteY340" fmla="*/ 296689 h 754519"/>
                <a:gd name="connsiteX341" fmla="*/ 29551 w 1114520"/>
                <a:gd name="connsiteY341" fmla="*/ 278925 h 754519"/>
                <a:gd name="connsiteX342" fmla="*/ 32329 w 1114520"/>
                <a:gd name="connsiteY342" fmla="*/ 277662 h 754519"/>
                <a:gd name="connsiteX343" fmla="*/ 28709 w 1114520"/>
                <a:gd name="connsiteY343" fmla="*/ 269917 h 754519"/>
                <a:gd name="connsiteX344" fmla="*/ 32077 w 1114520"/>
                <a:gd name="connsiteY344" fmla="*/ 264781 h 754519"/>
                <a:gd name="connsiteX345" fmla="*/ 28625 w 1114520"/>
                <a:gd name="connsiteY345" fmla="*/ 254089 h 754519"/>
                <a:gd name="connsiteX346" fmla="*/ 28625 w 1114520"/>
                <a:gd name="connsiteY346" fmla="*/ 254089 h 754519"/>
                <a:gd name="connsiteX347" fmla="*/ 29551 w 1114520"/>
                <a:gd name="connsiteY347" fmla="*/ 247522 h 754519"/>
                <a:gd name="connsiteX348" fmla="*/ 46389 w 1114520"/>
                <a:gd name="connsiteY348" fmla="*/ 250216 h 754519"/>
                <a:gd name="connsiteX349" fmla="*/ 79561 w 1114520"/>
                <a:gd name="connsiteY349" fmla="*/ 243901 h 754519"/>
                <a:gd name="connsiteX350" fmla="*/ 87053 w 1114520"/>
                <a:gd name="connsiteY350" fmla="*/ 240786 h 754519"/>
                <a:gd name="connsiteX351" fmla="*/ 86212 w 1114520"/>
                <a:gd name="connsiteY351" fmla="*/ 233041 h 754519"/>
                <a:gd name="connsiteX352" fmla="*/ 91600 w 1114520"/>
                <a:gd name="connsiteY352" fmla="*/ 224369 h 754519"/>
                <a:gd name="connsiteX353" fmla="*/ 106838 w 1114520"/>
                <a:gd name="connsiteY353" fmla="*/ 225464 h 754519"/>
                <a:gd name="connsiteX354" fmla="*/ 116268 w 1114520"/>
                <a:gd name="connsiteY354" fmla="*/ 215950 h 754519"/>
                <a:gd name="connsiteX355" fmla="*/ 125866 w 1114520"/>
                <a:gd name="connsiteY355" fmla="*/ 214771 h 754519"/>
                <a:gd name="connsiteX356" fmla="*/ 152302 w 1114520"/>
                <a:gd name="connsiteY356" fmla="*/ 234725 h 754519"/>
                <a:gd name="connsiteX357" fmla="*/ 179158 w 1114520"/>
                <a:gd name="connsiteY357" fmla="*/ 241376 h 754519"/>
                <a:gd name="connsiteX358" fmla="*/ 239355 w 1114520"/>
                <a:gd name="connsiteY358" fmla="*/ 239018 h 754519"/>
                <a:gd name="connsiteX359" fmla="*/ 246848 w 1114520"/>
                <a:gd name="connsiteY359" fmla="*/ 231020 h 754519"/>
                <a:gd name="connsiteX360" fmla="*/ 276062 w 1114520"/>
                <a:gd name="connsiteY360" fmla="*/ 233967 h 754519"/>
                <a:gd name="connsiteX361" fmla="*/ 289112 w 1114520"/>
                <a:gd name="connsiteY361" fmla="*/ 239018 h 754519"/>
                <a:gd name="connsiteX362" fmla="*/ 301825 w 1114520"/>
                <a:gd name="connsiteY362" fmla="*/ 227989 h 754519"/>
                <a:gd name="connsiteX363" fmla="*/ 316727 w 1114520"/>
                <a:gd name="connsiteY363" fmla="*/ 237082 h 754519"/>
                <a:gd name="connsiteX364" fmla="*/ 339795 w 1114520"/>
                <a:gd name="connsiteY364" fmla="*/ 230852 h 754519"/>
                <a:gd name="connsiteX365" fmla="*/ 350992 w 1114520"/>
                <a:gd name="connsiteY365" fmla="*/ 234051 h 754519"/>
                <a:gd name="connsiteX366" fmla="*/ 371198 w 1114520"/>
                <a:gd name="connsiteY366" fmla="*/ 224790 h 754519"/>
                <a:gd name="connsiteX367" fmla="*/ 381049 w 1114520"/>
                <a:gd name="connsiteY367" fmla="*/ 212498 h 754519"/>
                <a:gd name="connsiteX368" fmla="*/ 388036 w 1114520"/>
                <a:gd name="connsiteY368" fmla="*/ 212077 h 754519"/>
                <a:gd name="connsiteX369" fmla="*/ 403612 w 1114520"/>
                <a:gd name="connsiteY369" fmla="*/ 223527 h 754519"/>
                <a:gd name="connsiteX370" fmla="*/ 414220 w 1114520"/>
                <a:gd name="connsiteY370" fmla="*/ 225632 h 754519"/>
                <a:gd name="connsiteX371" fmla="*/ 421881 w 1114520"/>
                <a:gd name="connsiteY371" fmla="*/ 222938 h 754519"/>
                <a:gd name="connsiteX372" fmla="*/ 425249 w 1114520"/>
                <a:gd name="connsiteY372" fmla="*/ 216455 h 754519"/>
                <a:gd name="connsiteX373" fmla="*/ 425249 w 1114520"/>
                <a:gd name="connsiteY373" fmla="*/ 216455 h 754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</a:cxnLst>
              <a:rect l="l" t="t" r="r" b="b"/>
              <a:pathLst>
                <a:path w="1114520" h="754519">
                  <a:moveTo>
                    <a:pt x="30730" y="481236"/>
                  </a:moveTo>
                  <a:lnTo>
                    <a:pt x="32498" y="492096"/>
                  </a:lnTo>
                  <a:lnTo>
                    <a:pt x="28120" y="494538"/>
                  </a:lnTo>
                  <a:lnTo>
                    <a:pt x="28120" y="494538"/>
                  </a:lnTo>
                  <a:lnTo>
                    <a:pt x="30814" y="481236"/>
                  </a:lnTo>
                  <a:close/>
                  <a:moveTo>
                    <a:pt x="425081" y="215529"/>
                  </a:moveTo>
                  <a:lnTo>
                    <a:pt x="454800" y="213845"/>
                  </a:lnTo>
                  <a:lnTo>
                    <a:pt x="468355" y="207278"/>
                  </a:lnTo>
                  <a:lnTo>
                    <a:pt x="476605" y="209130"/>
                  </a:lnTo>
                  <a:lnTo>
                    <a:pt x="487129" y="201806"/>
                  </a:lnTo>
                  <a:lnTo>
                    <a:pt x="509272" y="202058"/>
                  </a:lnTo>
                  <a:lnTo>
                    <a:pt x="519880" y="197007"/>
                  </a:lnTo>
                  <a:lnTo>
                    <a:pt x="518785" y="190861"/>
                  </a:lnTo>
                  <a:lnTo>
                    <a:pt x="522237" y="186904"/>
                  </a:lnTo>
                  <a:lnTo>
                    <a:pt x="559871" y="193050"/>
                  </a:lnTo>
                  <a:lnTo>
                    <a:pt x="567700" y="197596"/>
                  </a:lnTo>
                  <a:lnTo>
                    <a:pt x="567868" y="201637"/>
                  </a:lnTo>
                  <a:lnTo>
                    <a:pt x="585801" y="211067"/>
                  </a:lnTo>
                  <a:lnTo>
                    <a:pt x="643724" y="201890"/>
                  </a:lnTo>
                  <a:lnTo>
                    <a:pt x="668645" y="206773"/>
                  </a:lnTo>
                  <a:lnTo>
                    <a:pt x="701480" y="200290"/>
                  </a:lnTo>
                  <a:lnTo>
                    <a:pt x="718486" y="182189"/>
                  </a:lnTo>
                  <a:lnTo>
                    <a:pt x="729515" y="179664"/>
                  </a:lnTo>
                  <a:lnTo>
                    <a:pt x="727831" y="170908"/>
                  </a:lnTo>
                  <a:lnTo>
                    <a:pt x="723033" y="167372"/>
                  </a:lnTo>
                  <a:lnTo>
                    <a:pt x="750900" y="136053"/>
                  </a:lnTo>
                  <a:lnTo>
                    <a:pt x="769338" y="122414"/>
                  </a:lnTo>
                  <a:lnTo>
                    <a:pt x="786344" y="99598"/>
                  </a:lnTo>
                  <a:lnTo>
                    <a:pt x="804277" y="90758"/>
                  </a:lnTo>
                  <a:lnTo>
                    <a:pt x="803856" y="83854"/>
                  </a:lnTo>
                  <a:lnTo>
                    <a:pt x="795858" y="73246"/>
                  </a:lnTo>
                  <a:lnTo>
                    <a:pt x="803098" y="67269"/>
                  </a:lnTo>
                  <a:lnTo>
                    <a:pt x="807308" y="76782"/>
                  </a:lnTo>
                  <a:lnTo>
                    <a:pt x="811180" y="74593"/>
                  </a:lnTo>
                  <a:lnTo>
                    <a:pt x="823473" y="80066"/>
                  </a:lnTo>
                  <a:lnTo>
                    <a:pt x="834670" y="74846"/>
                  </a:lnTo>
                  <a:lnTo>
                    <a:pt x="839721" y="83854"/>
                  </a:lnTo>
                  <a:lnTo>
                    <a:pt x="878954" y="65501"/>
                  </a:lnTo>
                  <a:lnTo>
                    <a:pt x="880217" y="61965"/>
                  </a:lnTo>
                  <a:lnTo>
                    <a:pt x="891920" y="62133"/>
                  </a:lnTo>
                  <a:lnTo>
                    <a:pt x="898907" y="55819"/>
                  </a:lnTo>
                  <a:lnTo>
                    <a:pt x="906653" y="54724"/>
                  </a:lnTo>
                  <a:lnTo>
                    <a:pt x="910442" y="47568"/>
                  </a:lnTo>
                  <a:lnTo>
                    <a:pt x="940498" y="40496"/>
                  </a:lnTo>
                  <a:lnTo>
                    <a:pt x="990760" y="21216"/>
                  </a:lnTo>
                  <a:lnTo>
                    <a:pt x="1002715" y="27025"/>
                  </a:lnTo>
                  <a:lnTo>
                    <a:pt x="1025952" y="19111"/>
                  </a:lnTo>
                  <a:lnTo>
                    <a:pt x="1041948" y="3957"/>
                  </a:lnTo>
                  <a:lnTo>
                    <a:pt x="1080592" y="0"/>
                  </a:lnTo>
                  <a:lnTo>
                    <a:pt x="1107280" y="1768"/>
                  </a:lnTo>
                  <a:lnTo>
                    <a:pt x="1098440" y="18017"/>
                  </a:lnTo>
                  <a:lnTo>
                    <a:pt x="1080087" y="33592"/>
                  </a:lnTo>
                  <a:lnTo>
                    <a:pt x="1072594" y="43779"/>
                  </a:lnTo>
                  <a:lnTo>
                    <a:pt x="1073857" y="46979"/>
                  </a:lnTo>
                  <a:lnTo>
                    <a:pt x="1068637" y="49168"/>
                  </a:lnTo>
                  <a:lnTo>
                    <a:pt x="1075372" y="57755"/>
                  </a:lnTo>
                  <a:lnTo>
                    <a:pt x="1072173" y="60870"/>
                  </a:lnTo>
                  <a:lnTo>
                    <a:pt x="1076214" y="65501"/>
                  </a:lnTo>
                  <a:lnTo>
                    <a:pt x="1073688" y="70636"/>
                  </a:lnTo>
                  <a:lnTo>
                    <a:pt x="1080255" y="74677"/>
                  </a:lnTo>
                  <a:lnTo>
                    <a:pt x="1083033" y="81918"/>
                  </a:lnTo>
                  <a:lnTo>
                    <a:pt x="1090358" y="84612"/>
                  </a:lnTo>
                  <a:lnTo>
                    <a:pt x="1091789" y="93957"/>
                  </a:lnTo>
                  <a:lnTo>
                    <a:pt x="1084717" y="109027"/>
                  </a:lnTo>
                  <a:lnTo>
                    <a:pt x="1087916" y="111637"/>
                  </a:lnTo>
                  <a:lnTo>
                    <a:pt x="1091705" y="106249"/>
                  </a:lnTo>
                  <a:lnTo>
                    <a:pt x="1092463" y="113826"/>
                  </a:lnTo>
                  <a:lnTo>
                    <a:pt x="1096673" y="106417"/>
                  </a:lnTo>
                  <a:lnTo>
                    <a:pt x="1102481" y="106081"/>
                  </a:lnTo>
                  <a:lnTo>
                    <a:pt x="1105681" y="110206"/>
                  </a:lnTo>
                  <a:lnTo>
                    <a:pt x="1107364" y="107933"/>
                  </a:lnTo>
                  <a:lnTo>
                    <a:pt x="1114521" y="121403"/>
                  </a:lnTo>
                  <a:lnTo>
                    <a:pt x="1094820" y="136558"/>
                  </a:lnTo>
                  <a:lnTo>
                    <a:pt x="1092631" y="142283"/>
                  </a:lnTo>
                  <a:lnTo>
                    <a:pt x="1086738" y="136053"/>
                  </a:lnTo>
                  <a:lnTo>
                    <a:pt x="1077224" y="136558"/>
                  </a:lnTo>
                  <a:lnTo>
                    <a:pt x="1039086" y="148934"/>
                  </a:lnTo>
                  <a:lnTo>
                    <a:pt x="1026036" y="141188"/>
                  </a:lnTo>
                  <a:lnTo>
                    <a:pt x="1016102" y="152133"/>
                  </a:lnTo>
                  <a:lnTo>
                    <a:pt x="1015765" y="167540"/>
                  </a:lnTo>
                  <a:lnTo>
                    <a:pt x="996569" y="173686"/>
                  </a:lnTo>
                  <a:lnTo>
                    <a:pt x="978889" y="188504"/>
                  </a:lnTo>
                  <a:lnTo>
                    <a:pt x="969628" y="185978"/>
                  </a:lnTo>
                  <a:lnTo>
                    <a:pt x="969628" y="185978"/>
                  </a:lnTo>
                  <a:lnTo>
                    <a:pt x="954558" y="201048"/>
                  </a:lnTo>
                  <a:lnTo>
                    <a:pt x="938898" y="209299"/>
                  </a:lnTo>
                  <a:lnTo>
                    <a:pt x="932584" y="210730"/>
                  </a:lnTo>
                  <a:lnTo>
                    <a:pt x="922481" y="203995"/>
                  </a:lnTo>
                  <a:lnTo>
                    <a:pt x="915072" y="207868"/>
                  </a:lnTo>
                  <a:lnTo>
                    <a:pt x="900255" y="232872"/>
                  </a:lnTo>
                  <a:lnTo>
                    <a:pt x="879881" y="247437"/>
                  </a:lnTo>
                  <a:lnTo>
                    <a:pt x="869609" y="250216"/>
                  </a:lnTo>
                  <a:lnTo>
                    <a:pt x="865315" y="246175"/>
                  </a:lnTo>
                  <a:lnTo>
                    <a:pt x="860095" y="255688"/>
                  </a:lnTo>
                  <a:lnTo>
                    <a:pt x="854876" y="251731"/>
                  </a:lnTo>
                  <a:lnTo>
                    <a:pt x="841321" y="259898"/>
                  </a:lnTo>
                  <a:lnTo>
                    <a:pt x="840395" y="266717"/>
                  </a:lnTo>
                  <a:lnTo>
                    <a:pt x="830797" y="270927"/>
                  </a:lnTo>
                  <a:lnTo>
                    <a:pt x="829282" y="287091"/>
                  </a:lnTo>
                  <a:lnTo>
                    <a:pt x="820778" y="291806"/>
                  </a:lnTo>
                  <a:lnTo>
                    <a:pt x="814716" y="300814"/>
                  </a:lnTo>
                  <a:lnTo>
                    <a:pt x="810760" y="297279"/>
                  </a:lnTo>
                  <a:lnTo>
                    <a:pt x="810002" y="280861"/>
                  </a:lnTo>
                  <a:lnTo>
                    <a:pt x="807729" y="281872"/>
                  </a:lnTo>
                  <a:lnTo>
                    <a:pt x="791817" y="301320"/>
                  </a:lnTo>
                  <a:lnTo>
                    <a:pt x="789880" y="324220"/>
                  </a:lnTo>
                  <a:lnTo>
                    <a:pt x="778009" y="327756"/>
                  </a:lnTo>
                  <a:lnTo>
                    <a:pt x="759824" y="357896"/>
                  </a:lnTo>
                  <a:lnTo>
                    <a:pt x="757382" y="377681"/>
                  </a:lnTo>
                  <a:lnTo>
                    <a:pt x="750984" y="390478"/>
                  </a:lnTo>
                  <a:lnTo>
                    <a:pt x="755278" y="407737"/>
                  </a:lnTo>
                  <a:lnTo>
                    <a:pt x="744081" y="414052"/>
                  </a:lnTo>
                  <a:lnTo>
                    <a:pt x="738271" y="422218"/>
                  </a:lnTo>
                  <a:lnTo>
                    <a:pt x="731115" y="418934"/>
                  </a:lnTo>
                  <a:lnTo>
                    <a:pt x="722948" y="428448"/>
                  </a:lnTo>
                  <a:lnTo>
                    <a:pt x="720170" y="422218"/>
                  </a:lnTo>
                  <a:lnTo>
                    <a:pt x="723454" y="409758"/>
                  </a:lnTo>
                  <a:lnTo>
                    <a:pt x="718991" y="398729"/>
                  </a:lnTo>
                  <a:lnTo>
                    <a:pt x="715287" y="404538"/>
                  </a:lnTo>
                  <a:lnTo>
                    <a:pt x="704005" y="409842"/>
                  </a:lnTo>
                  <a:lnTo>
                    <a:pt x="707121" y="421797"/>
                  </a:lnTo>
                  <a:lnTo>
                    <a:pt x="683799" y="439056"/>
                  </a:lnTo>
                  <a:lnTo>
                    <a:pt x="670834" y="459515"/>
                  </a:lnTo>
                  <a:lnTo>
                    <a:pt x="658037" y="464398"/>
                  </a:lnTo>
                  <a:lnTo>
                    <a:pt x="641115" y="480983"/>
                  </a:lnTo>
                  <a:lnTo>
                    <a:pt x="652396" y="497148"/>
                  </a:lnTo>
                  <a:lnTo>
                    <a:pt x="664015" y="502873"/>
                  </a:lnTo>
                  <a:lnTo>
                    <a:pt x="666877" y="513565"/>
                  </a:lnTo>
                  <a:lnTo>
                    <a:pt x="662247" y="520553"/>
                  </a:lnTo>
                  <a:lnTo>
                    <a:pt x="666120" y="527373"/>
                  </a:lnTo>
                  <a:lnTo>
                    <a:pt x="666120" y="527373"/>
                  </a:lnTo>
                  <a:lnTo>
                    <a:pt x="651133" y="539749"/>
                  </a:lnTo>
                  <a:lnTo>
                    <a:pt x="641788" y="569047"/>
                  </a:lnTo>
                  <a:lnTo>
                    <a:pt x="636316" y="578392"/>
                  </a:lnTo>
                  <a:lnTo>
                    <a:pt x="629918" y="578055"/>
                  </a:lnTo>
                  <a:lnTo>
                    <a:pt x="626465" y="584033"/>
                  </a:lnTo>
                  <a:lnTo>
                    <a:pt x="628823" y="597167"/>
                  </a:lnTo>
                  <a:lnTo>
                    <a:pt x="624866" y="599608"/>
                  </a:lnTo>
                  <a:lnTo>
                    <a:pt x="627223" y="603481"/>
                  </a:lnTo>
                  <a:lnTo>
                    <a:pt x="622930" y="611564"/>
                  </a:lnTo>
                  <a:lnTo>
                    <a:pt x="617289" y="615605"/>
                  </a:lnTo>
                  <a:lnTo>
                    <a:pt x="617289" y="624361"/>
                  </a:lnTo>
                  <a:cubicBezTo>
                    <a:pt x="617289" y="624361"/>
                    <a:pt x="609459" y="628570"/>
                    <a:pt x="609459" y="628570"/>
                  </a:cubicBezTo>
                  <a:lnTo>
                    <a:pt x="604155" y="622761"/>
                  </a:lnTo>
                  <a:lnTo>
                    <a:pt x="601882" y="624697"/>
                  </a:lnTo>
                  <a:lnTo>
                    <a:pt x="601461" y="637915"/>
                  </a:lnTo>
                  <a:lnTo>
                    <a:pt x="595904" y="644061"/>
                  </a:lnTo>
                  <a:lnTo>
                    <a:pt x="600956" y="650881"/>
                  </a:lnTo>
                  <a:lnTo>
                    <a:pt x="595820" y="666288"/>
                  </a:lnTo>
                  <a:lnTo>
                    <a:pt x="601377" y="668729"/>
                  </a:lnTo>
                  <a:lnTo>
                    <a:pt x="593294" y="670413"/>
                  </a:lnTo>
                  <a:lnTo>
                    <a:pt x="595315" y="673107"/>
                  </a:lnTo>
                  <a:lnTo>
                    <a:pt x="588832" y="685568"/>
                  </a:lnTo>
                  <a:lnTo>
                    <a:pt x="589422" y="702237"/>
                  </a:lnTo>
                  <a:lnTo>
                    <a:pt x="582602" y="703753"/>
                  </a:lnTo>
                  <a:lnTo>
                    <a:pt x="582602" y="703753"/>
                  </a:lnTo>
                  <a:lnTo>
                    <a:pt x="571152" y="705268"/>
                  </a:lnTo>
                  <a:lnTo>
                    <a:pt x="566858" y="701901"/>
                  </a:lnTo>
                  <a:lnTo>
                    <a:pt x="565763" y="705521"/>
                  </a:lnTo>
                  <a:lnTo>
                    <a:pt x="558271" y="704511"/>
                  </a:lnTo>
                  <a:lnTo>
                    <a:pt x="552293" y="708720"/>
                  </a:lnTo>
                  <a:lnTo>
                    <a:pt x="541096" y="680937"/>
                  </a:lnTo>
                  <a:lnTo>
                    <a:pt x="527962" y="713182"/>
                  </a:lnTo>
                  <a:lnTo>
                    <a:pt x="516259" y="717476"/>
                  </a:lnTo>
                  <a:lnTo>
                    <a:pt x="513986" y="732883"/>
                  </a:lnTo>
                  <a:lnTo>
                    <a:pt x="503294" y="734314"/>
                  </a:lnTo>
                  <a:lnTo>
                    <a:pt x="499926" y="747532"/>
                  </a:lnTo>
                  <a:lnTo>
                    <a:pt x="491844" y="750479"/>
                  </a:lnTo>
                  <a:lnTo>
                    <a:pt x="491002" y="754520"/>
                  </a:lnTo>
                  <a:lnTo>
                    <a:pt x="483172" y="752415"/>
                  </a:lnTo>
                  <a:lnTo>
                    <a:pt x="480646" y="732883"/>
                  </a:lnTo>
                  <a:lnTo>
                    <a:pt x="458504" y="733135"/>
                  </a:lnTo>
                  <a:lnTo>
                    <a:pt x="458504" y="733135"/>
                  </a:lnTo>
                  <a:lnTo>
                    <a:pt x="443771" y="733641"/>
                  </a:lnTo>
                  <a:lnTo>
                    <a:pt x="454295" y="708468"/>
                  </a:lnTo>
                  <a:lnTo>
                    <a:pt x="446970" y="692724"/>
                  </a:lnTo>
                  <a:lnTo>
                    <a:pt x="446970" y="684220"/>
                  </a:lnTo>
                  <a:lnTo>
                    <a:pt x="446970" y="684220"/>
                  </a:lnTo>
                  <a:lnTo>
                    <a:pt x="450506" y="654501"/>
                  </a:lnTo>
                  <a:lnTo>
                    <a:pt x="458841" y="639094"/>
                  </a:lnTo>
                  <a:lnTo>
                    <a:pt x="448654" y="607438"/>
                  </a:lnTo>
                  <a:lnTo>
                    <a:pt x="458841" y="603397"/>
                  </a:lnTo>
                  <a:lnTo>
                    <a:pt x="475258" y="617036"/>
                  </a:lnTo>
                  <a:lnTo>
                    <a:pt x="482499" y="616615"/>
                  </a:lnTo>
                  <a:lnTo>
                    <a:pt x="485445" y="611732"/>
                  </a:lnTo>
                  <a:lnTo>
                    <a:pt x="492939" y="612321"/>
                  </a:lnTo>
                  <a:lnTo>
                    <a:pt x="495212" y="606428"/>
                  </a:lnTo>
                  <a:lnTo>
                    <a:pt x="492517" y="596662"/>
                  </a:lnTo>
                  <a:lnTo>
                    <a:pt x="488897" y="599019"/>
                  </a:lnTo>
                  <a:lnTo>
                    <a:pt x="485951" y="596914"/>
                  </a:lnTo>
                  <a:lnTo>
                    <a:pt x="489739" y="596241"/>
                  </a:lnTo>
                  <a:lnTo>
                    <a:pt x="487466" y="592536"/>
                  </a:lnTo>
                  <a:lnTo>
                    <a:pt x="481825" y="593210"/>
                  </a:lnTo>
                  <a:lnTo>
                    <a:pt x="481404" y="581676"/>
                  </a:lnTo>
                  <a:lnTo>
                    <a:pt x="481404" y="581676"/>
                  </a:lnTo>
                  <a:lnTo>
                    <a:pt x="487971" y="580665"/>
                  </a:lnTo>
                  <a:lnTo>
                    <a:pt x="491676" y="566858"/>
                  </a:lnTo>
                  <a:lnTo>
                    <a:pt x="502031" y="568542"/>
                  </a:lnTo>
                  <a:lnTo>
                    <a:pt x="498832" y="560628"/>
                  </a:lnTo>
                  <a:lnTo>
                    <a:pt x="515923" y="565006"/>
                  </a:lnTo>
                  <a:lnTo>
                    <a:pt x="523921" y="553388"/>
                  </a:lnTo>
                  <a:lnTo>
                    <a:pt x="548168" y="545137"/>
                  </a:lnTo>
                  <a:lnTo>
                    <a:pt x="541180" y="539244"/>
                  </a:lnTo>
                  <a:lnTo>
                    <a:pt x="546063" y="532256"/>
                  </a:lnTo>
                  <a:lnTo>
                    <a:pt x="544716" y="522995"/>
                  </a:lnTo>
                  <a:lnTo>
                    <a:pt x="540506" y="522490"/>
                  </a:lnTo>
                  <a:lnTo>
                    <a:pt x="536381" y="513481"/>
                  </a:lnTo>
                  <a:lnTo>
                    <a:pt x="533014" y="514744"/>
                  </a:lnTo>
                  <a:lnTo>
                    <a:pt x="525184" y="506493"/>
                  </a:lnTo>
                  <a:lnTo>
                    <a:pt x="522742" y="507840"/>
                  </a:lnTo>
                  <a:lnTo>
                    <a:pt x="521732" y="502957"/>
                  </a:lnTo>
                  <a:lnTo>
                    <a:pt x="513734" y="506662"/>
                  </a:lnTo>
                  <a:lnTo>
                    <a:pt x="511797" y="495885"/>
                  </a:lnTo>
                  <a:lnTo>
                    <a:pt x="506409" y="496727"/>
                  </a:lnTo>
                  <a:lnTo>
                    <a:pt x="520048" y="483004"/>
                  </a:lnTo>
                  <a:lnTo>
                    <a:pt x="521563" y="472312"/>
                  </a:lnTo>
                  <a:lnTo>
                    <a:pt x="512555" y="479131"/>
                  </a:lnTo>
                  <a:lnTo>
                    <a:pt x="507251" y="478542"/>
                  </a:lnTo>
                  <a:lnTo>
                    <a:pt x="504641" y="468439"/>
                  </a:lnTo>
                  <a:lnTo>
                    <a:pt x="494791" y="466334"/>
                  </a:lnTo>
                  <a:lnTo>
                    <a:pt x="488392" y="454631"/>
                  </a:lnTo>
                  <a:lnTo>
                    <a:pt x="482499" y="452948"/>
                  </a:lnTo>
                  <a:lnTo>
                    <a:pt x="482667" y="445034"/>
                  </a:lnTo>
                  <a:lnTo>
                    <a:pt x="474164" y="440740"/>
                  </a:lnTo>
                  <a:lnTo>
                    <a:pt x="465071" y="446297"/>
                  </a:lnTo>
                  <a:lnTo>
                    <a:pt x="446633" y="448064"/>
                  </a:lnTo>
                  <a:lnTo>
                    <a:pt x="434594" y="456736"/>
                  </a:lnTo>
                  <a:lnTo>
                    <a:pt x="433247" y="429122"/>
                  </a:lnTo>
                  <a:lnTo>
                    <a:pt x="437962" y="417840"/>
                  </a:lnTo>
                  <a:lnTo>
                    <a:pt x="445960" y="410600"/>
                  </a:lnTo>
                  <a:lnTo>
                    <a:pt x="435099" y="409673"/>
                  </a:lnTo>
                  <a:lnTo>
                    <a:pt x="433836" y="403191"/>
                  </a:lnTo>
                  <a:lnTo>
                    <a:pt x="458673" y="376755"/>
                  </a:lnTo>
                  <a:lnTo>
                    <a:pt x="448738" y="380038"/>
                  </a:lnTo>
                  <a:lnTo>
                    <a:pt x="437625" y="376671"/>
                  </a:lnTo>
                  <a:lnTo>
                    <a:pt x="429627" y="383238"/>
                  </a:lnTo>
                  <a:lnTo>
                    <a:pt x="415483" y="385847"/>
                  </a:lnTo>
                  <a:lnTo>
                    <a:pt x="404622" y="384248"/>
                  </a:lnTo>
                  <a:lnTo>
                    <a:pt x="392499" y="392414"/>
                  </a:lnTo>
                  <a:lnTo>
                    <a:pt x="383322" y="382059"/>
                  </a:lnTo>
                  <a:lnTo>
                    <a:pt x="384332" y="373135"/>
                  </a:lnTo>
                  <a:lnTo>
                    <a:pt x="374397" y="369009"/>
                  </a:lnTo>
                  <a:lnTo>
                    <a:pt x="358906" y="380712"/>
                  </a:lnTo>
                  <a:lnTo>
                    <a:pt x="356970" y="401339"/>
                  </a:lnTo>
                  <a:lnTo>
                    <a:pt x="347962" y="410936"/>
                  </a:lnTo>
                  <a:lnTo>
                    <a:pt x="337690" y="404201"/>
                  </a:lnTo>
                  <a:lnTo>
                    <a:pt x="342405" y="399318"/>
                  </a:lnTo>
                  <a:lnTo>
                    <a:pt x="341395" y="388037"/>
                  </a:lnTo>
                  <a:lnTo>
                    <a:pt x="331460" y="385932"/>
                  </a:lnTo>
                  <a:lnTo>
                    <a:pt x="318410" y="407990"/>
                  </a:lnTo>
                  <a:lnTo>
                    <a:pt x="323630" y="407400"/>
                  </a:lnTo>
                  <a:lnTo>
                    <a:pt x="313696" y="417672"/>
                  </a:lnTo>
                  <a:lnTo>
                    <a:pt x="319505" y="418429"/>
                  </a:lnTo>
                  <a:lnTo>
                    <a:pt x="323378" y="414052"/>
                  </a:lnTo>
                  <a:lnTo>
                    <a:pt x="322620" y="417335"/>
                  </a:lnTo>
                  <a:lnTo>
                    <a:pt x="308308" y="423565"/>
                  </a:lnTo>
                  <a:lnTo>
                    <a:pt x="303845" y="420871"/>
                  </a:lnTo>
                  <a:lnTo>
                    <a:pt x="288775" y="423986"/>
                  </a:lnTo>
                  <a:lnTo>
                    <a:pt x="278588" y="442003"/>
                  </a:lnTo>
                  <a:lnTo>
                    <a:pt x="269496" y="446633"/>
                  </a:lnTo>
                  <a:lnTo>
                    <a:pt x="263855" y="445455"/>
                  </a:lnTo>
                  <a:lnTo>
                    <a:pt x="261750" y="436278"/>
                  </a:lnTo>
                  <a:lnTo>
                    <a:pt x="264697" y="420029"/>
                  </a:lnTo>
                  <a:lnTo>
                    <a:pt x="241207" y="427606"/>
                  </a:lnTo>
                  <a:lnTo>
                    <a:pt x="238850" y="425922"/>
                  </a:lnTo>
                  <a:lnTo>
                    <a:pt x="243901" y="421292"/>
                  </a:lnTo>
                  <a:lnTo>
                    <a:pt x="238682" y="422050"/>
                  </a:lnTo>
                  <a:lnTo>
                    <a:pt x="230178" y="427269"/>
                  </a:lnTo>
                  <a:lnTo>
                    <a:pt x="235230" y="414388"/>
                  </a:lnTo>
                  <a:lnTo>
                    <a:pt x="224369" y="414557"/>
                  </a:lnTo>
                  <a:lnTo>
                    <a:pt x="219991" y="402686"/>
                  </a:lnTo>
                  <a:lnTo>
                    <a:pt x="215276" y="403528"/>
                  </a:lnTo>
                  <a:lnTo>
                    <a:pt x="215866" y="409421"/>
                  </a:lnTo>
                  <a:lnTo>
                    <a:pt x="209467" y="401844"/>
                  </a:lnTo>
                  <a:lnTo>
                    <a:pt x="201301" y="404538"/>
                  </a:lnTo>
                  <a:lnTo>
                    <a:pt x="196586" y="401759"/>
                  </a:lnTo>
                  <a:lnTo>
                    <a:pt x="190945" y="410347"/>
                  </a:lnTo>
                  <a:lnTo>
                    <a:pt x="184294" y="409000"/>
                  </a:lnTo>
                  <a:lnTo>
                    <a:pt x="185473" y="400749"/>
                  </a:lnTo>
                  <a:lnTo>
                    <a:pt x="174696" y="402012"/>
                  </a:lnTo>
                  <a:lnTo>
                    <a:pt x="163920" y="412199"/>
                  </a:lnTo>
                  <a:lnTo>
                    <a:pt x="160721" y="409589"/>
                  </a:lnTo>
                  <a:lnTo>
                    <a:pt x="164678" y="404622"/>
                  </a:lnTo>
                  <a:lnTo>
                    <a:pt x="156427" y="400244"/>
                  </a:lnTo>
                  <a:lnTo>
                    <a:pt x="144135" y="412704"/>
                  </a:lnTo>
                  <a:lnTo>
                    <a:pt x="148008" y="400581"/>
                  </a:lnTo>
                  <a:lnTo>
                    <a:pt x="137905" y="389383"/>
                  </a:lnTo>
                  <a:lnTo>
                    <a:pt x="129318" y="394519"/>
                  </a:lnTo>
                  <a:lnTo>
                    <a:pt x="123677" y="389552"/>
                  </a:lnTo>
                  <a:lnTo>
                    <a:pt x="118120" y="390310"/>
                  </a:lnTo>
                  <a:lnTo>
                    <a:pt x="110964" y="397382"/>
                  </a:lnTo>
                  <a:lnTo>
                    <a:pt x="85959" y="403275"/>
                  </a:lnTo>
                  <a:lnTo>
                    <a:pt x="74678" y="399991"/>
                  </a:lnTo>
                  <a:lnTo>
                    <a:pt x="54556" y="416240"/>
                  </a:lnTo>
                  <a:lnTo>
                    <a:pt x="57587" y="418850"/>
                  </a:lnTo>
                  <a:lnTo>
                    <a:pt x="55145" y="422555"/>
                  </a:lnTo>
                  <a:lnTo>
                    <a:pt x="43948" y="426933"/>
                  </a:lnTo>
                  <a:lnTo>
                    <a:pt x="45800" y="436783"/>
                  </a:lnTo>
                  <a:lnTo>
                    <a:pt x="42011" y="442676"/>
                  </a:lnTo>
                  <a:lnTo>
                    <a:pt x="34771" y="444529"/>
                  </a:lnTo>
                  <a:lnTo>
                    <a:pt x="56745" y="470544"/>
                  </a:lnTo>
                  <a:lnTo>
                    <a:pt x="30814" y="481909"/>
                  </a:lnTo>
                  <a:lnTo>
                    <a:pt x="30814" y="481909"/>
                  </a:lnTo>
                  <a:lnTo>
                    <a:pt x="33508" y="465155"/>
                  </a:lnTo>
                  <a:lnTo>
                    <a:pt x="24584" y="447980"/>
                  </a:lnTo>
                  <a:lnTo>
                    <a:pt x="26184" y="438046"/>
                  </a:lnTo>
                  <a:lnTo>
                    <a:pt x="21048" y="428532"/>
                  </a:lnTo>
                  <a:lnTo>
                    <a:pt x="34434" y="404369"/>
                  </a:lnTo>
                  <a:lnTo>
                    <a:pt x="27615" y="403107"/>
                  </a:lnTo>
                  <a:lnTo>
                    <a:pt x="25847" y="399655"/>
                  </a:lnTo>
                  <a:lnTo>
                    <a:pt x="31824" y="397297"/>
                  </a:lnTo>
                  <a:lnTo>
                    <a:pt x="25510" y="390562"/>
                  </a:lnTo>
                  <a:lnTo>
                    <a:pt x="25510" y="396371"/>
                  </a:lnTo>
                  <a:cubicBezTo>
                    <a:pt x="25510" y="396371"/>
                    <a:pt x="22563" y="395614"/>
                    <a:pt x="22563" y="395614"/>
                  </a:cubicBezTo>
                  <a:lnTo>
                    <a:pt x="19196" y="384921"/>
                  </a:lnTo>
                  <a:lnTo>
                    <a:pt x="14565" y="385426"/>
                  </a:lnTo>
                  <a:lnTo>
                    <a:pt x="19027" y="381385"/>
                  </a:lnTo>
                  <a:lnTo>
                    <a:pt x="18017" y="375744"/>
                  </a:lnTo>
                  <a:lnTo>
                    <a:pt x="11282" y="371282"/>
                  </a:lnTo>
                  <a:lnTo>
                    <a:pt x="13302" y="367662"/>
                  </a:lnTo>
                  <a:lnTo>
                    <a:pt x="9850" y="362106"/>
                  </a:lnTo>
                  <a:lnTo>
                    <a:pt x="4210" y="360085"/>
                  </a:lnTo>
                  <a:lnTo>
                    <a:pt x="4210" y="360085"/>
                  </a:lnTo>
                  <a:lnTo>
                    <a:pt x="6904" y="358317"/>
                  </a:lnTo>
                  <a:lnTo>
                    <a:pt x="0" y="355539"/>
                  </a:lnTo>
                  <a:lnTo>
                    <a:pt x="6567" y="350992"/>
                  </a:lnTo>
                  <a:lnTo>
                    <a:pt x="421" y="349982"/>
                  </a:lnTo>
                  <a:lnTo>
                    <a:pt x="5978" y="345857"/>
                  </a:lnTo>
                  <a:lnTo>
                    <a:pt x="1768" y="339627"/>
                  </a:lnTo>
                  <a:lnTo>
                    <a:pt x="5388" y="341900"/>
                  </a:lnTo>
                  <a:lnTo>
                    <a:pt x="7577" y="339374"/>
                  </a:lnTo>
                  <a:lnTo>
                    <a:pt x="4126" y="332554"/>
                  </a:lnTo>
                  <a:lnTo>
                    <a:pt x="11282" y="335754"/>
                  </a:lnTo>
                  <a:lnTo>
                    <a:pt x="9850" y="329439"/>
                  </a:lnTo>
                  <a:lnTo>
                    <a:pt x="15239" y="327587"/>
                  </a:lnTo>
                  <a:lnTo>
                    <a:pt x="15407" y="323209"/>
                  </a:lnTo>
                  <a:lnTo>
                    <a:pt x="28709" y="317063"/>
                  </a:lnTo>
                  <a:lnTo>
                    <a:pt x="26857" y="313443"/>
                  </a:lnTo>
                  <a:lnTo>
                    <a:pt x="23405" y="314706"/>
                  </a:lnTo>
                  <a:lnTo>
                    <a:pt x="31067" y="302162"/>
                  </a:lnTo>
                  <a:lnTo>
                    <a:pt x="27867" y="296689"/>
                  </a:lnTo>
                  <a:lnTo>
                    <a:pt x="29551" y="278925"/>
                  </a:lnTo>
                  <a:lnTo>
                    <a:pt x="32329" y="277662"/>
                  </a:lnTo>
                  <a:lnTo>
                    <a:pt x="28709" y="269917"/>
                  </a:lnTo>
                  <a:lnTo>
                    <a:pt x="32077" y="264781"/>
                  </a:lnTo>
                  <a:lnTo>
                    <a:pt x="28625" y="254089"/>
                  </a:lnTo>
                  <a:lnTo>
                    <a:pt x="28625" y="254089"/>
                  </a:lnTo>
                  <a:lnTo>
                    <a:pt x="29551" y="247522"/>
                  </a:lnTo>
                  <a:lnTo>
                    <a:pt x="46389" y="250216"/>
                  </a:lnTo>
                  <a:lnTo>
                    <a:pt x="79561" y="243901"/>
                  </a:lnTo>
                  <a:lnTo>
                    <a:pt x="87053" y="240786"/>
                  </a:lnTo>
                  <a:lnTo>
                    <a:pt x="86212" y="233041"/>
                  </a:lnTo>
                  <a:lnTo>
                    <a:pt x="91600" y="224369"/>
                  </a:lnTo>
                  <a:lnTo>
                    <a:pt x="106838" y="225464"/>
                  </a:lnTo>
                  <a:lnTo>
                    <a:pt x="116268" y="215950"/>
                  </a:lnTo>
                  <a:lnTo>
                    <a:pt x="125866" y="214771"/>
                  </a:lnTo>
                  <a:lnTo>
                    <a:pt x="152302" y="234725"/>
                  </a:lnTo>
                  <a:lnTo>
                    <a:pt x="179158" y="241376"/>
                  </a:lnTo>
                  <a:lnTo>
                    <a:pt x="239355" y="239018"/>
                  </a:lnTo>
                  <a:lnTo>
                    <a:pt x="246848" y="231020"/>
                  </a:lnTo>
                  <a:lnTo>
                    <a:pt x="276062" y="233967"/>
                  </a:lnTo>
                  <a:lnTo>
                    <a:pt x="289112" y="239018"/>
                  </a:lnTo>
                  <a:lnTo>
                    <a:pt x="301825" y="227989"/>
                  </a:lnTo>
                  <a:lnTo>
                    <a:pt x="316727" y="237082"/>
                  </a:lnTo>
                  <a:lnTo>
                    <a:pt x="339795" y="230852"/>
                  </a:lnTo>
                  <a:lnTo>
                    <a:pt x="350992" y="234051"/>
                  </a:lnTo>
                  <a:lnTo>
                    <a:pt x="371198" y="224790"/>
                  </a:lnTo>
                  <a:lnTo>
                    <a:pt x="381049" y="212498"/>
                  </a:lnTo>
                  <a:lnTo>
                    <a:pt x="388036" y="212077"/>
                  </a:lnTo>
                  <a:lnTo>
                    <a:pt x="403612" y="223527"/>
                  </a:lnTo>
                  <a:lnTo>
                    <a:pt x="414220" y="225632"/>
                  </a:lnTo>
                  <a:lnTo>
                    <a:pt x="421881" y="222938"/>
                  </a:lnTo>
                  <a:lnTo>
                    <a:pt x="425249" y="216455"/>
                  </a:lnTo>
                  <a:lnTo>
                    <a:pt x="425249" y="216455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3175" cap="flat">
              <a:solidFill>
                <a:srgbClr val="11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ABBFF79-7DE6-E3A8-D7A7-9BCC5AEFF86D}"/>
                </a:ext>
              </a:extLst>
            </p:cNvPr>
            <p:cNvSpPr/>
            <p:nvPr/>
          </p:nvSpPr>
          <p:spPr>
            <a:xfrm>
              <a:off x="9196861" y="2618143"/>
              <a:ext cx="877270" cy="634631"/>
            </a:xfrm>
            <a:custGeom>
              <a:avLst/>
              <a:gdLst>
                <a:gd name="connsiteX0" fmla="*/ 844352 w 877270"/>
                <a:gd name="connsiteY0" fmla="*/ 193724 h 634631"/>
                <a:gd name="connsiteX1" fmla="*/ 844520 w 877270"/>
                <a:gd name="connsiteY1" fmla="*/ 194397 h 634631"/>
                <a:gd name="connsiteX2" fmla="*/ 844520 w 877270"/>
                <a:gd name="connsiteY2" fmla="*/ 194397 h 634631"/>
                <a:gd name="connsiteX3" fmla="*/ 844352 w 877270"/>
                <a:gd name="connsiteY3" fmla="*/ 193724 h 634631"/>
                <a:gd name="connsiteX4" fmla="*/ 141946 w 877270"/>
                <a:gd name="connsiteY4" fmla="*/ 589 h 634631"/>
                <a:gd name="connsiteX5" fmla="*/ 147839 w 877270"/>
                <a:gd name="connsiteY5" fmla="*/ 0 h 634631"/>
                <a:gd name="connsiteX6" fmla="*/ 147503 w 877270"/>
                <a:gd name="connsiteY6" fmla="*/ 6146 h 634631"/>
                <a:gd name="connsiteX7" fmla="*/ 157521 w 877270"/>
                <a:gd name="connsiteY7" fmla="*/ 9345 h 634631"/>
                <a:gd name="connsiteX8" fmla="*/ 158026 w 877270"/>
                <a:gd name="connsiteY8" fmla="*/ 14733 h 634631"/>
                <a:gd name="connsiteX9" fmla="*/ 166025 w 877270"/>
                <a:gd name="connsiteY9" fmla="*/ 12797 h 634631"/>
                <a:gd name="connsiteX10" fmla="*/ 173012 w 877270"/>
                <a:gd name="connsiteY10" fmla="*/ 26268 h 634631"/>
                <a:gd name="connsiteX11" fmla="*/ 230515 w 877270"/>
                <a:gd name="connsiteY11" fmla="*/ 35444 h 634631"/>
                <a:gd name="connsiteX12" fmla="*/ 243059 w 877270"/>
                <a:gd name="connsiteY12" fmla="*/ 59944 h 634631"/>
                <a:gd name="connsiteX13" fmla="*/ 240113 w 877270"/>
                <a:gd name="connsiteY13" fmla="*/ 83602 h 634631"/>
                <a:gd name="connsiteX14" fmla="*/ 234556 w 877270"/>
                <a:gd name="connsiteY14" fmla="*/ 93200 h 634631"/>
                <a:gd name="connsiteX15" fmla="*/ 254678 w 877270"/>
                <a:gd name="connsiteY15" fmla="*/ 102039 h 634631"/>
                <a:gd name="connsiteX16" fmla="*/ 257456 w 877270"/>
                <a:gd name="connsiteY16" fmla="*/ 99093 h 634631"/>
                <a:gd name="connsiteX17" fmla="*/ 261160 w 877270"/>
                <a:gd name="connsiteY17" fmla="*/ 103471 h 634631"/>
                <a:gd name="connsiteX18" fmla="*/ 267559 w 877270"/>
                <a:gd name="connsiteY18" fmla="*/ 98756 h 634631"/>
                <a:gd name="connsiteX19" fmla="*/ 278420 w 877270"/>
                <a:gd name="connsiteY19" fmla="*/ 108606 h 634631"/>
                <a:gd name="connsiteX20" fmla="*/ 290880 w 877270"/>
                <a:gd name="connsiteY20" fmla="*/ 110459 h 634631"/>
                <a:gd name="connsiteX21" fmla="*/ 293742 w 877270"/>
                <a:gd name="connsiteY21" fmla="*/ 114500 h 634631"/>
                <a:gd name="connsiteX22" fmla="*/ 291806 w 877270"/>
                <a:gd name="connsiteY22" fmla="*/ 119299 h 634631"/>
                <a:gd name="connsiteX23" fmla="*/ 308139 w 877270"/>
                <a:gd name="connsiteY23" fmla="*/ 125108 h 634631"/>
                <a:gd name="connsiteX24" fmla="*/ 301404 w 877270"/>
                <a:gd name="connsiteY24" fmla="*/ 131338 h 634631"/>
                <a:gd name="connsiteX25" fmla="*/ 331965 w 877270"/>
                <a:gd name="connsiteY25" fmla="*/ 129149 h 634631"/>
                <a:gd name="connsiteX26" fmla="*/ 328682 w 877270"/>
                <a:gd name="connsiteY26" fmla="*/ 140010 h 634631"/>
                <a:gd name="connsiteX27" fmla="*/ 334491 w 877270"/>
                <a:gd name="connsiteY27" fmla="*/ 150534 h 634631"/>
                <a:gd name="connsiteX28" fmla="*/ 356380 w 877270"/>
                <a:gd name="connsiteY28" fmla="*/ 153985 h 634631"/>
                <a:gd name="connsiteX29" fmla="*/ 369262 w 877270"/>
                <a:gd name="connsiteY29" fmla="*/ 144135 h 634631"/>
                <a:gd name="connsiteX30" fmla="*/ 377344 w 877270"/>
                <a:gd name="connsiteY30" fmla="*/ 145987 h 634631"/>
                <a:gd name="connsiteX31" fmla="*/ 409252 w 877270"/>
                <a:gd name="connsiteY31" fmla="*/ 128139 h 634631"/>
                <a:gd name="connsiteX32" fmla="*/ 426933 w 877270"/>
                <a:gd name="connsiteY32" fmla="*/ 143209 h 634631"/>
                <a:gd name="connsiteX33" fmla="*/ 426596 w 877270"/>
                <a:gd name="connsiteY33" fmla="*/ 171160 h 634631"/>
                <a:gd name="connsiteX34" fmla="*/ 441582 w 877270"/>
                <a:gd name="connsiteY34" fmla="*/ 181432 h 634631"/>
                <a:gd name="connsiteX35" fmla="*/ 447475 w 877270"/>
                <a:gd name="connsiteY35" fmla="*/ 180085 h 634631"/>
                <a:gd name="connsiteX36" fmla="*/ 447307 w 877270"/>
                <a:gd name="connsiteY36" fmla="*/ 188167 h 634631"/>
                <a:gd name="connsiteX37" fmla="*/ 464650 w 877270"/>
                <a:gd name="connsiteY37" fmla="*/ 179327 h 634631"/>
                <a:gd name="connsiteX38" fmla="*/ 466839 w 877270"/>
                <a:gd name="connsiteY38" fmla="*/ 171834 h 634631"/>
                <a:gd name="connsiteX39" fmla="*/ 478879 w 877270"/>
                <a:gd name="connsiteY39" fmla="*/ 168803 h 634631"/>
                <a:gd name="connsiteX40" fmla="*/ 498242 w 877270"/>
                <a:gd name="connsiteY40" fmla="*/ 176296 h 634631"/>
                <a:gd name="connsiteX41" fmla="*/ 497822 w 877270"/>
                <a:gd name="connsiteY41" fmla="*/ 180758 h 634631"/>
                <a:gd name="connsiteX42" fmla="*/ 507672 w 877270"/>
                <a:gd name="connsiteY42" fmla="*/ 179158 h 634631"/>
                <a:gd name="connsiteX43" fmla="*/ 512050 w 877270"/>
                <a:gd name="connsiteY43" fmla="*/ 184378 h 634631"/>
                <a:gd name="connsiteX44" fmla="*/ 518196 w 877270"/>
                <a:gd name="connsiteY44" fmla="*/ 178738 h 634631"/>
                <a:gd name="connsiteX45" fmla="*/ 531329 w 877270"/>
                <a:gd name="connsiteY45" fmla="*/ 178233 h 634631"/>
                <a:gd name="connsiteX46" fmla="*/ 569215 w 877270"/>
                <a:gd name="connsiteY46" fmla="*/ 194229 h 634631"/>
                <a:gd name="connsiteX47" fmla="*/ 574267 w 877270"/>
                <a:gd name="connsiteY47" fmla="*/ 202395 h 634631"/>
                <a:gd name="connsiteX48" fmla="*/ 602555 w 877270"/>
                <a:gd name="connsiteY48" fmla="*/ 217129 h 634631"/>
                <a:gd name="connsiteX49" fmla="*/ 608617 w 877270"/>
                <a:gd name="connsiteY49" fmla="*/ 209972 h 634631"/>
                <a:gd name="connsiteX50" fmla="*/ 620572 w 877270"/>
                <a:gd name="connsiteY50" fmla="*/ 213845 h 634631"/>
                <a:gd name="connsiteX51" fmla="*/ 631264 w 877270"/>
                <a:gd name="connsiteY51" fmla="*/ 209299 h 634631"/>
                <a:gd name="connsiteX52" fmla="*/ 630843 w 877270"/>
                <a:gd name="connsiteY52" fmla="*/ 204584 h 634631"/>
                <a:gd name="connsiteX53" fmla="*/ 637579 w 877270"/>
                <a:gd name="connsiteY53" fmla="*/ 203911 h 634631"/>
                <a:gd name="connsiteX54" fmla="*/ 638084 w 877270"/>
                <a:gd name="connsiteY54" fmla="*/ 198522 h 634631"/>
                <a:gd name="connsiteX55" fmla="*/ 652649 w 877270"/>
                <a:gd name="connsiteY55" fmla="*/ 195492 h 634631"/>
                <a:gd name="connsiteX56" fmla="*/ 657868 w 877270"/>
                <a:gd name="connsiteY56" fmla="*/ 184631 h 634631"/>
                <a:gd name="connsiteX57" fmla="*/ 662583 w 877270"/>
                <a:gd name="connsiteY57" fmla="*/ 184968 h 634631"/>
                <a:gd name="connsiteX58" fmla="*/ 666035 w 877270"/>
                <a:gd name="connsiteY58" fmla="*/ 211740 h 634631"/>
                <a:gd name="connsiteX59" fmla="*/ 678580 w 877270"/>
                <a:gd name="connsiteY59" fmla="*/ 220833 h 634631"/>
                <a:gd name="connsiteX60" fmla="*/ 695081 w 877270"/>
                <a:gd name="connsiteY60" fmla="*/ 219402 h 634631"/>
                <a:gd name="connsiteX61" fmla="*/ 696765 w 877270"/>
                <a:gd name="connsiteY61" fmla="*/ 226726 h 634631"/>
                <a:gd name="connsiteX62" fmla="*/ 705015 w 877270"/>
                <a:gd name="connsiteY62" fmla="*/ 227231 h 634631"/>
                <a:gd name="connsiteX63" fmla="*/ 710067 w 877270"/>
                <a:gd name="connsiteY63" fmla="*/ 231862 h 634631"/>
                <a:gd name="connsiteX64" fmla="*/ 714950 w 877270"/>
                <a:gd name="connsiteY64" fmla="*/ 219991 h 634631"/>
                <a:gd name="connsiteX65" fmla="*/ 732209 w 877270"/>
                <a:gd name="connsiteY65" fmla="*/ 213593 h 634631"/>
                <a:gd name="connsiteX66" fmla="*/ 756793 w 877270"/>
                <a:gd name="connsiteY66" fmla="*/ 225295 h 634631"/>
                <a:gd name="connsiteX67" fmla="*/ 764875 w 877270"/>
                <a:gd name="connsiteY67" fmla="*/ 222769 h 634631"/>
                <a:gd name="connsiteX68" fmla="*/ 769422 w 877270"/>
                <a:gd name="connsiteY68" fmla="*/ 214519 h 634631"/>
                <a:gd name="connsiteX69" fmla="*/ 779272 w 877270"/>
                <a:gd name="connsiteY69" fmla="*/ 219991 h 634631"/>
                <a:gd name="connsiteX70" fmla="*/ 784997 w 877270"/>
                <a:gd name="connsiteY70" fmla="*/ 219065 h 634631"/>
                <a:gd name="connsiteX71" fmla="*/ 789122 w 877270"/>
                <a:gd name="connsiteY71" fmla="*/ 207868 h 634631"/>
                <a:gd name="connsiteX72" fmla="*/ 799478 w 877270"/>
                <a:gd name="connsiteY72" fmla="*/ 214350 h 634631"/>
                <a:gd name="connsiteX73" fmla="*/ 806466 w 877270"/>
                <a:gd name="connsiteY73" fmla="*/ 204416 h 634631"/>
                <a:gd name="connsiteX74" fmla="*/ 813285 w 877270"/>
                <a:gd name="connsiteY74" fmla="*/ 217886 h 634631"/>
                <a:gd name="connsiteX75" fmla="*/ 824735 w 877270"/>
                <a:gd name="connsiteY75" fmla="*/ 222938 h 634631"/>
                <a:gd name="connsiteX76" fmla="*/ 825830 w 877270"/>
                <a:gd name="connsiteY76" fmla="*/ 228326 h 634631"/>
                <a:gd name="connsiteX77" fmla="*/ 831471 w 877270"/>
                <a:gd name="connsiteY77" fmla="*/ 228326 h 634631"/>
                <a:gd name="connsiteX78" fmla="*/ 832312 w 877270"/>
                <a:gd name="connsiteY78" fmla="*/ 223022 h 634631"/>
                <a:gd name="connsiteX79" fmla="*/ 842920 w 877270"/>
                <a:gd name="connsiteY79" fmla="*/ 214014 h 634631"/>
                <a:gd name="connsiteX80" fmla="*/ 844436 w 877270"/>
                <a:gd name="connsiteY80" fmla="*/ 194650 h 634631"/>
                <a:gd name="connsiteX81" fmla="*/ 844436 w 877270"/>
                <a:gd name="connsiteY81" fmla="*/ 194650 h 634631"/>
                <a:gd name="connsiteX82" fmla="*/ 851340 w 877270"/>
                <a:gd name="connsiteY82" fmla="*/ 199533 h 634631"/>
                <a:gd name="connsiteX83" fmla="*/ 855381 w 877270"/>
                <a:gd name="connsiteY83" fmla="*/ 194313 h 634631"/>
                <a:gd name="connsiteX84" fmla="*/ 866494 w 877270"/>
                <a:gd name="connsiteY84" fmla="*/ 191450 h 634631"/>
                <a:gd name="connsiteX85" fmla="*/ 866915 w 877270"/>
                <a:gd name="connsiteY85" fmla="*/ 195323 h 634631"/>
                <a:gd name="connsiteX86" fmla="*/ 857317 w 877270"/>
                <a:gd name="connsiteY86" fmla="*/ 203574 h 634631"/>
                <a:gd name="connsiteX87" fmla="*/ 859927 w 877270"/>
                <a:gd name="connsiteY87" fmla="*/ 207278 h 634631"/>
                <a:gd name="connsiteX88" fmla="*/ 865652 w 877270"/>
                <a:gd name="connsiteY88" fmla="*/ 206436 h 634631"/>
                <a:gd name="connsiteX89" fmla="*/ 866157 w 877270"/>
                <a:gd name="connsiteY89" fmla="*/ 212161 h 634631"/>
                <a:gd name="connsiteX90" fmla="*/ 872977 w 877270"/>
                <a:gd name="connsiteY90" fmla="*/ 217129 h 634631"/>
                <a:gd name="connsiteX91" fmla="*/ 866410 w 877270"/>
                <a:gd name="connsiteY91" fmla="*/ 222601 h 634631"/>
                <a:gd name="connsiteX92" fmla="*/ 867673 w 877270"/>
                <a:gd name="connsiteY92" fmla="*/ 226306 h 634631"/>
                <a:gd name="connsiteX93" fmla="*/ 872977 w 877270"/>
                <a:gd name="connsiteY93" fmla="*/ 225127 h 634631"/>
                <a:gd name="connsiteX94" fmla="*/ 877270 w 877270"/>
                <a:gd name="connsiteY94" fmla="*/ 230515 h 634631"/>
                <a:gd name="connsiteX95" fmla="*/ 863631 w 877270"/>
                <a:gd name="connsiteY95" fmla="*/ 244743 h 634631"/>
                <a:gd name="connsiteX96" fmla="*/ 851340 w 877270"/>
                <a:gd name="connsiteY96" fmla="*/ 250468 h 634631"/>
                <a:gd name="connsiteX97" fmla="*/ 838206 w 877270"/>
                <a:gd name="connsiteY97" fmla="*/ 265623 h 634631"/>
                <a:gd name="connsiteX98" fmla="*/ 832481 w 877270"/>
                <a:gd name="connsiteY98" fmla="*/ 265202 h 634631"/>
                <a:gd name="connsiteX99" fmla="*/ 828187 w 877270"/>
                <a:gd name="connsiteY99" fmla="*/ 272442 h 634631"/>
                <a:gd name="connsiteX100" fmla="*/ 819515 w 877270"/>
                <a:gd name="connsiteY100" fmla="*/ 270253 h 634631"/>
                <a:gd name="connsiteX101" fmla="*/ 820189 w 877270"/>
                <a:gd name="connsiteY101" fmla="*/ 284145 h 634631"/>
                <a:gd name="connsiteX102" fmla="*/ 814885 w 877270"/>
                <a:gd name="connsiteY102" fmla="*/ 283555 h 634631"/>
                <a:gd name="connsiteX103" fmla="*/ 813706 w 877270"/>
                <a:gd name="connsiteY103" fmla="*/ 286586 h 634631"/>
                <a:gd name="connsiteX104" fmla="*/ 810507 w 877270"/>
                <a:gd name="connsiteY104" fmla="*/ 282292 h 634631"/>
                <a:gd name="connsiteX105" fmla="*/ 798047 w 877270"/>
                <a:gd name="connsiteY105" fmla="*/ 291469 h 634631"/>
                <a:gd name="connsiteX106" fmla="*/ 795858 w 877270"/>
                <a:gd name="connsiteY106" fmla="*/ 312854 h 634631"/>
                <a:gd name="connsiteX107" fmla="*/ 791227 w 877270"/>
                <a:gd name="connsiteY107" fmla="*/ 317400 h 634631"/>
                <a:gd name="connsiteX108" fmla="*/ 794595 w 877270"/>
                <a:gd name="connsiteY108" fmla="*/ 325398 h 634631"/>
                <a:gd name="connsiteX109" fmla="*/ 810086 w 877270"/>
                <a:gd name="connsiteY109" fmla="*/ 329271 h 634631"/>
                <a:gd name="connsiteX110" fmla="*/ 805203 w 877270"/>
                <a:gd name="connsiteY110" fmla="*/ 333817 h 634631"/>
                <a:gd name="connsiteX111" fmla="*/ 810002 w 877270"/>
                <a:gd name="connsiteY111" fmla="*/ 336512 h 634631"/>
                <a:gd name="connsiteX112" fmla="*/ 807897 w 877270"/>
                <a:gd name="connsiteY112" fmla="*/ 345351 h 634631"/>
                <a:gd name="connsiteX113" fmla="*/ 813874 w 877270"/>
                <a:gd name="connsiteY113" fmla="*/ 345015 h 634631"/>
                <a:gd name="connsiteX114" fmla="*/ 818926 w 877270"/>
                <a:gd name="connsiteY114" fmla="*/ 354192 h 634631"/>
                <a:gd name="connsiteX115" fmla="*/ 834333 w 877270"/>
                <a:gd name="connsiteY115" fmla="*/ 360843 h 634631"/>
                <a:gd name="connsiteX116" fmla="*/ 832060 w 877270"/>
                <a:gd name="connsiteY116" fmla="*/ 371366 h 634631"/>
                <a:gd name="connsiteX117" fmla="*/ 835343 w 877270"/>
                <a:gd name="connsiteY117" fmla="*/ 372124 h 634631"/>
                <a:gd name="connsiteX118" fmla="*/ 829450 w 877270"/>
                <a:gd name="connsiteY118" fmla="*/ 381133 h 634631"/>
                <a:gd name="connsiteX119" fmla="*/ 832060 w 877270"/>
                <a:gd name="connsiteY119" fmla="*/ 390983 h 634631"/>
                <a:gd name="connsiteX120" fmla="*/ 838627 w 877270"/>
                <a:gd name="connsiteY120" fmla="*/ 397382 h 634631"/>
                <a:gd name="connsiteX121" fmla="*/ 838206 w 877270"/>
                <a:gd name="connsiteY121" fmla="*/ 401928 h 634631"/>
                <a:gd name="connsiteX122" fmla="*/ 830629 w 877270"/>
                <a:gd name="connsiteY122" fmla="*/ 400833 h 634631"/>
                <a:gd name="connsiteX123" fmla="*/ 827092 w 877270"/>
                <a:gd name="connsiteY123" fmla="*/ 396119 h 634631"/>
                <a:gd name="connsiteX124" fmla="*/ 826503 w 877270"/>
                <a:gd name="connsiteY124" fmla="*/ 399318 h 634631"/>
                <a:gd name="connsiteX125" fmla="*/ 823388 w 877270"/>
                <a:gd name="connsiteY125" fmla="*/ 397634 h 634631"/>
                <a:gd name="connsiteX126" fmla="*/ 823388 w 877270"/>
                <a:gd name="connsiteY126" fmla="*/ 393256 h 634631"/>
                <a:gd name="connsiteX127" fmla="*/ 812696 w 877270"/>
                <a:gd name="connsiteY127" fmla="*/ 391067 h 634631"/>
                <a:gd name="connsiteX128" fmla="*/ 807897 w 877270"/>
                <a:gd name="connsiteY128" fmla="*/ 397297 h 634631"/>
                <a:gd name="connsiteX129" fmla="*/ 804445 w 877270"/>
                <a:gd name="connsiteY129" fmla="*/ 395024 h 634631"/>
                <a:gd name="connsiteX130" fmla="*/ 801667 w 877270"/>
                <a:gd name="connsiteY130" fmla="*/ 404959 h 634631"/>
                <a:gd name="connsiteX131" fmla="*/ 796447 w 877270"/>
                <a:gd name="connsiteY131" fmla="*/ 405127 h 634631"/>
                <a:gd name="connsiteX132" fmla="*/ 791985 w 877270"/>
                <a:gd name="connsiteY132" fmla="*/ 411105 h 634631"/>
                <a:gd name="connsiteX133" fmla="*/ 787186 w 877270"/>
                <a:gd name="connsiteY133" fmla="*/ 409084 h 634631"/>
                <a:gd name="connsiteX134" fmla="*/ 783229 w 877270"/>
                <a:gd name="connsiteY134" fmla="*/ 416830 h 634631"/>
                <a:gd name="connsiteX135" fmla="*/ 784408 w 877270"/>
                <a:gd name="connsiteY135" fmla="*/ 422134 h 634631"/>
                <a:gd name="connsiteX136" fmla="*/ 788449 w 877270"/>
                <a:gd name="connsiteY136" fmla="*/ 423228 h 634631"/>
                <a:gd name="connsiteX137" fmla="*/ 787607 w 877270"/>
                <a:gd name="connsiteY137" fmla="*/ 430974 h 634631"/>
                <a:gd name="connsiteX138" fmla="*/ 800404 w 877270"/>
                <a:gd name="connsiteY138" fmla="*/ 441666 h 634631"/>
                <a:gd name="connsiteX139" fmla="*/ 794511 w 877270"/>
                <a:gd name="connsiteY139" fmla="*/ 450169 h 634631"/>
                <a:gd name="connsiteX140" fmla="*/ 796952 w 877270"/>
                <a:gd name="connsiteY140" fmla="*/ 456989 h 634631"/>
                <a:gd name="connsiteX141" fmla="*/ 788281 w 877270"/>
                <a:gd name="connsiteY141" fmla="*/ 452864 h 634631"/>
                <a:gd name="connsiteX142" fmla="*/ 788281 w 877270"/>
                <a:gd name="connsiteY142" fmla="*/ 452864 h 634631"/>
                <a:gd name="connsiteX143" fmla="*/ 787523 w 877270"/>
                <a:gd name="connsiteY143" fmla="*/ 447812 h 634631"/>
                <a:gd name="connsiteX144" fmla="*/ 774221 w 877270"/>
                <a:gd name="connsiteY144" fmla="*/ 445792 h 634631"/>
                <a:gd name="connsiteX145" fmla="*/ 770095 w 877270"/>
                <a:gd name="connsiteY145" fmla="*/ 435268 h 634631"/>
                <a:gd name="connsiteX146" fmla="*/ 756456 w 877270"/>
                <a:gd name="connsiteY146" fmla="*/ 435015 h 634631"/>
                <a:gd name="connsiteX147" fmla="*/ 751742 w 877270"/>
                <a:gd name="connsiteY147" fmla="*/ 427775 h 634631"/>
                <a:gd name="connsiteX148" fmla="*/ 746016 w 877270"/>
                <a:gd name="connsiteY148" fmla="*/ 431226 h 634631"/>
                <a:gd name="connsiteX149" fmla="*/ 744670 w 877270"/>
                <a:gd name="connsiteY149" fmla="*/ 440824 h 634631"/>
                <a:gd name="connsiteX150" fmla="*/ 734398 w 877270"/>
                <a:gd name="connsiteY150" fmla="*/ 438214 h 634631"/>
                <a:gd name="connsiteX151" fmla="*/ 736924 w 877270"/>
                <a:gd name="connsiteY151" fmla="*/ 444613 h 634631"/>
                <a:gd name="connsiteX152" fmla="*/ 732883 w 877270"/>
                <a:gd name="connsiteY152" fmla="*/ 448822 h 634631"/>
                <a:gd name="connsiteX153" fmla="*/ 732883 w 877270"/>
                <a:gd name="connsiteY153" fmla="*/ 457831 h 634631"/>
                <a:gd name="connsiteX154" fmla="*/ 718654 w 877270"/>
                <a:gd name="connsiteY154" fmla="*/ 451432 h 634631"/>
                <a:gd name="connsiteX155" fmla="*/ 714782 w 877270"/>
                <a:gd name="connsiteY155" fmla="*/ 455810 h 634631"/>
                <a:gd name="connsiteX156" fmla="*/ 706615 w 877270"/>
                <a:gd name="connsiteY156" fmla="*/ 452274 h 634631"/>
                <a:gd name="connsiteX157" fmla="*/ 700890 w 877270"/>
                <a:gd name="connsiteY157" fmla="*/ 478373 h 634631"/>
                <a:gd name="connsiteX158" fmla="*/ 693734 w 877270"/>
                <a:gd name="connsiteY158" fmla="*/ 475174 h 634631"/>
                <a:gd name="connsiteX159" fmla="*/ 686830 w 877270"/>
                <a:gd name="connsiteY159" fmla="*/ 478373 h 634631"/>
                <a:gd name="connsiteX160" fmla="*/ 675465 w 877270"/>
                <a:gd name="connsiteY160" fmla="*/ 491086 h 634631"/>
                <a:gd name="connsiteX161" fmla="*/ 677485 w 877270"/>
                <a:gd name="connsiteY161" fmla="*/ 518112 h 634631"/>
                <a:gd name="connsiteX162" fmla="*/ 676222 w 877270"/>
                <a:gd name="connsiteY162" fmla="*/ 523416 h 634631"/>
                <a:gd name="connsiteX163" fmla="*/ 669739 w 877270"/>
                <a:gd name="connsiteY163" fmla="*/ 524005 h 634631"/>
                <a:gd name="connsiteX164" fmla="*/ 663425 w 877270"/>
                <a:gd name="connsiteY164" fmla="*/ 530488 h 634631"/>
                <a:gd name="connsiteX165" fmla="*/ 666624 w 877270"/>
                <a:gd name="connsiteY165" fmla="*/ 534529 h 634631"/>
                <a:gd name="connsiteX166" fmla="*/ 658458 w 877270"/>
                <a:gd name="connsiteY166" fmla="*/ 572415 h 634631"/>
                <a:gd name="connsiteX167" fmla="*/ 637242 w 877270"/>
                <a:gd name="connsiteY167" fmla="*/ 565427 h 634631"/>
                <a:gd name="connsiteX168" fmla="*/ 631601 w 877270"/>
                <a:gd name="connsiteY168" fmla="*/ 576372 h 634631"/>
                <a:gd name="connsiteX169" fmla="*/ 633874 w 877270"/>
                <a:gd name="connsiteY169" fmla="*/ 585633 h 634631"/>
                <a:gd name="connsiteX170" fmla="*/ 627728 w 877270"/>
                <a:gd name="connsiteY170" fmla="*/ 580076 h 634631"/>
                <a:gd name="connsiteX171" fmla="*/ 623855 w 877270"/>
                <a:gd name="connsiteY171" fmla="*/ 583360 h 634631"/>
                <a:gd name="connsiteX172" fmla="*/ 620740 w 877270"/>
                <a:gd name="connsiteY172" fmla="*/ 579908 h 634631"/>
                <a:gd name="connsiteX173" fmla="*/ 614258 w 877270"/>
                <a:gd name="connsiteY173" fmla="*/ 580581 h 634631"/>
                <a:gd name="connsiteX174" fmla="*/ 615184 w 877270"/>
                <a:gd name="connsiteY174" fmla="*/ 574772 h 634631"/>
                <a:gd name="connsiteX175" fmla="*/ 610132 w 877270"/>
                <a:gd name="connsiteY175" fmla="*/ 569889 h 634631"/>
                <a:gd name="connsiteX176" fmla="*/ 605502 w 877270"/>
                <a:gd name="connsiteY176" fmla="*/ 570226 h 634631"/>
                <a:gd name="connsiteX177" fmla="*/ 602134 w 877270"/>
                <a:gd name="connsiteY177" fmla="*/ 578392 h 634631"/>
                <a:gd name="connsiteX178" fmla="*/ 591021 w 877270"/>
                <a:gd name="connsiteY178" fmla="*/ 581339 h 634631"/>
                <a:gd name="connsiteX179" fmla="*/ 579487 w 877270"/>
                <a:gd name="connsiteY179" fmla="*/ 572667 h 634631"/>
                <a:gd name="connsiteX180" fmla="*/ 569552 w 877270"/>
                <a:gd name="connsiteY180" fmla="*/ 586306 h 634631"/>
                <a:gd name="connsiteX181" fmla="*/ 562312 w 877270"/>
                <a:gd name="connsiteY181" fmla="*/ 589674 h 634631"/>
                <a:gd name="connsiteX182" fmla="*/ 559281 w 877270"/>
                <a:gd name="connsiteY182" fmla="*/ 607691 h 634631"/>
                <a:gd name="connsiteX183" fmla="*/ 555240 w 877270"/>
                <a:gd name="connsiteY183" fmla="*/ 608280 h 634631"/>
                <a:gd name="connsiteX184" fmla="*/ 552798 w 877270"/>
                <a:gd name="connsiteY184" fmla="*/ 618636 h 634631"/>
                <a:gd name="connsiteX185" fmla="*/ 546315 w 877270"/>
                <a:gd name="connsiteY185" fmla="*/ 616615 h 634631"/>
                <a:gd name="connsiteX186" fmla="*/ 534866 w 877270"/>
                <a:gd name="connsiteY186" fmla="*/ 604071 h 634631"/>
                <a:gd name="connsiteX187" fmla="*/ 522237 w 877270"/>
                <a:gd name="connsiteY187" fmla="*/ 600534 h 634631"/>
                <a:gd name="connsiteX188" fmla="*/ 528130 w 877270"/>
                <a:gd name="connsiteY188" fmla="*/ 591526 h 634631"/>
                <a:gd name="connsiteX189" fmla="*/ 526615 w 877270"/>
                <a:gd name="connsiteY189" fmla="*/ 581844 h 634631"/>
                <a:gd name="connsiteX190" fmla="*/ 529898 w 877270"/>
                <a:gd name="connsiteY190" fmla="*/ 576793 h 634631"/>
                <a:gd name="connsiteX191" fmla="*/ 519543 w 877270"/>
                <a:gd name="connsiteY191" fmla="*/ 578392 h 634631"/>
                <a:gd name="connsiteX192" fmla="*/ 511292 w 877270"/>
                <a:gd name="connsiteY192" fmla="*/ 571404 h 634631"/>
                <a:gd name="connsiteX193" fmla="*/ 507335 w 877270"/>
                <a:gd name="connsiteY193" fmla="*/ 576540 h 634631"/>
                <a:gd name="connsiteX194" fmla="*/ 496474 w 877270"/>
                <a:gd name="connsiteY194" fmla="*/ 573004 h 634631"/>
                <a:gd name="connsiteX195" fmla="*/ 494875 w 877270"/>
                <a:gd name="connsiteY195" fmla="*/ 553219 h 634631"/>
                <a:gd name="connsiteX196" fmla="*/ 488224 w 877270"/>
                <a:gd name="connsiteY196" fmla="*/ 545221 h 634631"/>
                <a:gd name="connsiteX197" fmla="*/ 479889 w 877270"/>
                <a:gd name="connsiteY197" fmla="*/ 546147 h 634631"/>
                <a:gd name="connsiteX198" fmla="*/ 481909 w 877270"/>
                <a:gd name="connsiteY198" fmla="*/ 538738 h 634631"/>
                <a:gd name="connsiteX199" fmla="*/ 464229 w 877270"/>
                <a:gd name="connsiteY199" fmla="*/ 547999 h 634631"/>
                <a:gd name="connsiteX200" fmla="*/ 451432 w 877270"/>
                <a:gd name="connsiteY200" fmla="*/ 534781 h 634631"/>
                <a:gd name="connsiteX201" fmla="*/ 433752 w 877270"/>
                <a:gd name="connsiteY201" fmla="*/ 535034 h 634631"/>
                <a:gd name="connsiteX202" fmla="*/ 426596 w 877270"/>
                <a:gd name="connsiteY202" fmla="*/ 530403 h 634631"/>
                <a:gd name="connsiteX203" fmla="*/ 419524 w 877270"/>
                <a:gd name="connsiteY203" fmla="*/ 551619 h 634631"/>
                <a:gd name="connsiteX204" fmla="*/ 411189 w 877270"/>
                <a:gd name="connsiteY204" fmla="*/ 556755 h 634631"/>
                <a:gd name="connsiteX205" fmla="*/ 413883 w 877270"/>
                <a:gd name="connsiteY205" fmla="*/ 577214 h 634631"/>
                <a:gd name="connsiteX206" fmla="*/ 398308 w 877270"/>
                <a:gd name="connsiteY206" fmla="*/ 573088 h 634631"/>
                <a:gd name="connsiteX207" fmla="*/ 396876 w 877270"/>
                <a:gd name="connsiteY207" fmla="*/ 580413 h 634631"/>
                <a:gd name="connsiteX208" fmla="*/ 391320 w 877270"/>
                <a:gd name="connsiteY208" fmla="*/ 580413 h 634631"/>
                <a:gd name="connsiteX209" fmla="*/ 388036 w 877270"/>
                <a:gd name="connsiteY209" fmla="*/ 588327 h 634631"/>
                <a:gd name="connsiteX210" fmla="*/ 382395 w 877270"/>
                <a:gd name="connsiteY210" fmla="*/ 583275 h 634631"/>
                <a:gd name="connsiteX211" fmla="*/ 346446 w 877270"/>
                <a:gd name="connsiteY211" fmla="*/ 587906 h 634631"/>
                <a:gd name="connsiteX212" fmla="*/ 346446 w 877270"/>
                <a:gd name="connsiteY212" fmla="*/ 593631 h 634631"/>
                <a:gd name="connsiteX213" fmla="*/ 323209 w 877270"/>
                <a:gd name="connsiteY213" fmla="*/ 600282 h 634631"/>
                <a:gd name="connsiteX214" fmla="*/ 326493 w 877270"/>
                <a:gd name="connsiteY214" fmla="*/ 606765 h 634631"/>
                <a:gd name="connsiteX215" fmla="*/ 312433 w 877270"/>
                <a:gd name="connsiteY215" fmla="*/ 616531 h 634631"/>
                <a:gd name="connsiteX216" fmla="*/ 308223 w 877270"/>
                <a:gd name="connsiteY216" fmla="*/ 615100 h 634631"/>
                <a:gd name="connsiteX217" fmla="*/ 310075 w 877270"/>
                <a:gd name="connsiteY217" fmla="*/ 604828 h 634631"/>
                <a:gd name="connsiteX218" fmla="*/ 306034 w 877270"/>
                <a:gd name="connsiteY218" fmla="*/ 609627 h 634631"/>
                <a:gd name="connsiteX219" fmla="*/ 294921 w 877270"/>
                <a:gd name="connsiteY219" fmla="*/ 610217 h 634631"/>
                <a:gd name="connsiteX220" fmla="*/ 291048 w 877270"/>
                <a:gd name="connsiteY220" fmla="*/ 617289 h 634631"/>
                <a:gd name="connsiteX221" fmla="*/ 278588 w 877270"/>
                <a:gd name="connsiteY221" fmla="*/ 618046 h 634631"/>
                <a:gd name="connsiteX222" fmla="*/ 275473 w 877270"/>
                <a:gd name="connsiteY222" fmla="*/ 600450 h 634631"/>
                <a:gd name="connsiteX223" fmla="*/ 267391 w 877270"/>
                <a:gd name="connsiteY223" fmla="*/ 602471 h 634631"/>
                <a:gd name="connsiteX224" fmla="*/ 267054 w 877270"/>
                <a:gd name="connsiteY224" fmla="*/ 591021 h 634631"/>
                <a:gd name="connsiteX225" fmla="*/ 260487 w 877270"/>
                <a:gd name="connsiteY225" fmla="*/ 587569 h 634631"/>
                <a:gd name="connsiteX226" fmla="*/ 239944 w 877270"/>
                <a:gd name="connsiteY226" fmla="*/ 601798 h 634631"/>
                <a:gd name="connsiteX227" fmla="*/ 236324 w 877270"/>
                <a:gd name="connsiteY227" fmla="*/ 613921 h 634631"/>
                <a:gd name="connsiteX228" fmla="*/ 221170 w 877270"/>
                <a:gd name="connsiteY228" fmla="*/ 610301 h 634631"/>
                <a:gd name="connsiteX229" fmla="*/ 219991 w 877270"/>
                <a:gd name="connsiteY229" fmla="*/ 615773 h 634631"/>
                <a:gd name="connsiteX230" fmla="*/ 212245 w 877270"/>
                <a:gd name="connsiteY230" fmla="*/ 617289 h 634631"/>
                <a:gd name="connsiteX231" fmla="*/ 212919 w 877270"/>
                <a:gd name="connsiteY231" fmla="*/ 624445 h 634631"/>
                <a:gd name="connsiteX232" fmla="*/ 207278 w 877270"/>
                <a:gd name="connsiteY232" fmla="*/ 634632 h 634631"/>
                <a:gd name="connsiteX233" fmla="*/ 200375 w 877270"/>
                <a:gd name="connsiteY233" fmla="*/ 624613 h 634631"/>
                <a:gd name="connsiteX234" fmla="*/ 193808 w 877270"/>
                <a:gd name="connsiteY234" fmla="*/ 626044 h 634631"/>
                <a:gd name="connsiteX235" fmla="*/ 194734 w 877270"/>
                <a:gd name="connsiteY235" fmla="*/ 620656 h 634631"/>
                <a:gd name="connsiteX236" fmla="*/ 187662 w 877270"/>
                <a:gd name="connsiteY236" fmla="*/ 614763 h 634631"/>
                <a:gd name="connsiteX237" fmla="*/ 179495 w 877270"/>
                <a:gd name="connsiteY237" fmla="*/ 613584 h 634631"/>
                <a:gd name="connsiteX238" fmla="*/ 175791 w 877270"/>
                <a:gd name="connsiteY238" fmla="*/ 608196 h 634631"/>
                <a:gd name="connsiteX239" fmla="*/ 178485 w 877270"/>
                <a:gd name="connsiteY239" fmla="*/ 606680 h 634631"/>
                <a:gd name="connsiteX240" fmla="*/ 171918 w 877270"/>
                <a:gd name="connsiteY240" fmla="*/ 602892 h 634631"/>
                <a:gd name="connsiteX241" fmla="*/ 172086 w 877270"/>
                <a:gd name="connsiteY241" fmla="*/ 597083 h 634631"/>
                <a:gd name="connsiteX242" fmla="*/ 177727 w 877270"/>
                <a:gd name="connsiteY242" fmla="*/ 592789 h 634631"/>
                <a:gd name="connsiteX243" fmla="*/ 171834 w 877270"/>
                <a:gd name="connsiteY243" fmla="*/ 580497 h 634631"/>
                <a:gd name="connsiteX244" fmla="*/ 167624 w 877270"/>
                <a:gd name="connsiteY244" fmla="*/ 580834 h 634631"/>
                <a:gd name="connsiteX245" fmla="*/ 169561 w 877270"/>
                <a:gd name="connsiteY245" fmla="*/ 583191 h 634631"/>
                <a:gd name="connsiteX246" fmla="*/ 165520 w 877270"/>
                <a:gd name="connsiteY246" fmla="*/ 587317 h 634631"/>
                <a:gd name="connsiteX247" fmla="*/ 161647 w 877270"/>
                <a:gd name="connsiteY247" fmla="*/ 582939 h 634631"/>
                <a:gd name="connsiteX248" fmla="*/ 158532 w 877270"/>
                <a:gd name="connsiteY248" fmla="*/ 586475 h 634631"/>
                <a:gd name="connsiteX249" fmla="*/ 153396 w 877270"/>
                <a:gd name="connsiteY249" fmla="*/ 582518 h 634631"/>
                <a:gd name="connsiteX250" fmla="*/ 150702 w 877270"/>
                <a:gd name="connsiteY250" fmla="*/ 584117 h 634631"/>
                <a:gd name="connsiteX251" fmla="*/ 151796 w 877270"/>
                <a:gd name="connsiteY251" fmla="*/ 591274 h 634631"/>
                <a:gd name="connsiteX252" fmla="*/ 145903 w 877270"/>
                <a:gd name="connsiteY252" fmla="*/ 585464 h 634631"/>
                <a:gd name="connsiteX253" fmla="*/ 144809 w 877270"/>
                <a:gd name="connsiteY253" fmla="*/ 592368 h 634631"/>
                <a:gd name="connsiteX254" fmla="*/ 139505 w 877270"/>
                <a:gd name="connsiteY254" fmla="*/ 596914 h 634631"/>
                <a:gd name="connsiteX255" fmla="*/ 128391 w 877270"/>
                <a:gd name="connsiteY255" fmla="*/ 571489 h 634631"/>
                <a:gd name="connsiteX256" fmla="*/ 118793 w 877270"/>
                <a:gd name="connsiteY256" fmla="*/ 566521 h 634631"/>
                <a:gd name="connsiteX257" fmla="*/ 107596 w 877270"/>
                <a:gd name="connsiteY257" fmla="*/ 584033 h 634631"/>
                <a:gd name="connsiteX258" fmla="*/ 96904 w 877270"/>
                <a:gd name="connsiteY258" fmla="*/ 586980 h 634631"/>
                <a:gd name="connsiteX259" fmla="*/ 70215 w 877270"/>
                <a:gd name="connsiteY259" fmla="*/ 592368 h 634631"/>
                <a:gd name="connsiteX260" fmla="*/ 31740 w 877270"/>
                <a:gd name="connsiteY260" fmla="*/ 588074 h 634631"/>
                <a:gd name="connsiteX261" fmla="*/ 31740 w 877270"/>
                <a:gd name="connsiteY261" fmla="*/ 588074 h 634631"/>
                <a:gd name="connsiteX262" fmla="*/ 39317 w 877270"/>
                <a:gd name="connsiteY262" fmla="*/ 568795 h 634631"/>
                <a:gd name="connsiteX263" fmla="*/ 31572 w 877270"/>
                <a:gd name="connsiteY263" fmla="*/ 563827 h 634631"/>
                <a:gd name="connsiteX264" fmla="*/ 34434 w 877270"/>
                <a:gd name="connsiteY264" fmla="*/ 558102 h 634631"/>
                <a:gd name="connsiteX265" fmla="*/ 28625 w 877270"/>
                <a:gd name="connsiteY265" fmla="*/ 553303 h 634631"/>
                <a:gd name="connsiteX266" fmla="*/ 28457 w 877270"/>
                <a:gd name="connsiteY266" fmla="*/ 547073 h 634631"/>
                <a:gd name="connsiteX267" fmla="*/ 23742 w 877270"/>
                <a:gd name="connsiteY267" fmla="*/ 547915 h 634631"/>
                <a:gd name="connsiteX268" fmla="*/ 12039 w 877270"/>
                <a:gd name="connsiteY268" fmla="*/ 537981 h 634631"/>
                <a:gd name="connsiteX269" fmla="*/ 12713 w 877270"/>
                <a:gd name="connsiteY269" fmla="*/ 528467 h 634631"/>
                <a:gd name="connsiteX270" fmla="*/ 6314 w 877270"/>
                <a:gd name="connsiteY270" fmla="*/ 521142 h 634631"/>
                <a:gd name="connsiteX271" fmla="*/ 4546 w 877270"/>
                <a:gd name="connsiteY271" fmla="*/ 493865 h 634631"/>
                <a:gd name="connsiteX272" fmla="*/ 0 w 877270"/>
                <a:gd name="connsiteY272" fmla="*/ 492517 h 634631"/>
                <a:gd name="connsiteX273" fmla="*/ 6904 w 877270"/>
                <a:gd name="connsiteY273" fmla="*/ 471638 h 634631"/>
                <a:gd name="connsiteX274" fmla="*/ 3031 w 877270"/>
                <a:gd name="connsiteY274" fmla="*/ 460525 h 634631"/>
                <a:gd name="connsiteX275" fmla="*/ 5557 w 877270"/>
                <a:gd name="connsiteY275" fmla="*/ 457073 h 634631"/>
                <a:gd name="connsiteX276" fmla="*/ 12376 w 877270"/>
                <a:gd name="connsiteY276" fmla="*/ 455473 h 634631"/>
                <a:gd name="connsiteX277" fmla="*/ 16081 w 877270"/>
                <a:gd name="connsiteY277" fmla="*/ 447223 h 634631"/>
                <a:gd name="connsiteX278" fmla="*/ 25089 w 877270"/>
                <a:gd name="connsiteY278" fmla="*/ 446718 h 634631"/>
                <a:gd name="connsiteX279" fmla="*/ 39064 w 877270"/>
                <a:gd name="connsiteY279" fmla="*/ 433921 h 634631"/>
                <a:gd name="connsiteX280" fmla="*/ 43443 w 877270"/>
                <a:gd name="connsiteY280" fmla="*/ 435773 h 634631"/>
                <a:gd name="connsiteX281" fmla="*/ 53714 w 877270"/>
                <a:gd name="connsiteY281" fmla="*/ 431563 h 634631"/>
                <a:gd name="connsiteX282" fmla="*/ 58597 w 877270"/>
                <a:gd name="connsiteY282" fmla="*/ 424070 h 634631"/>
                <a:gd name="connsiteX283" fmla="*/ 65416 w 877270"/>
                <a:gd name="connsiteY283" fmla="*/ 423397 h 634631"/>
                <a:gd name="connsiteX284" fmla="*/ 62975 w 877270"/>
                <a:gd name="connsiteY284" fmla="*/ 421965 h 634631"/>
                <a:gd name="connsiteX285" fmla="*/ 66343 w 877270"/>
                <a:gd name="connsiteY285" fmla="*/ 418513 h 634631"/>
                <a:gd name="connsiteX286" fmla="*/ 68026 w 877270"/>
                <a:gd name="connsiteY286" fmla="*/ 420450 h 634631"/>
                <a:gd name="connsiteX287" fmla="*/ 73078 w 877270"/>
                <a:gd name="connsiteY287" fmla="*/ 415651 h 634631"/>
                <a:gd name="connsiteX288" fmla="*/ 78298 w 877270"/>
                <a:gd name="connsiteY288" fmla="*/ 420113 h 634631"/>
                <a:gd name="connsiteX289" fmla="*/ 84864 w 877270"/>
                <a:gd name="connsiteY289" fmla="*/ 415567 h 634631"/>
                <a:gd name="connsiteX290" fmla="*/ 84023 w 877270"/>
                <a:gd name="connsiteY290" fmla="*/ 411526 h 634631"/>
                <a:gd name="connsiteX291" fmla="*/ 91768 w 877270"/>
                <a:gd name="connsiteY291" fmla="*/ 410516 h 634631"/>
                <a:gd name="connsiteX292" fmla="*/ 86801 w 877270"/>
                <a:gd name="connsiteY292" fmla="*/ 404875 h 634631"/>
                <a:gd name="connsiteX293" fmla="*/ 94041 w 877270"/>
                <a:gd name="connsiteY293" fmla="*/ 403359 h 634631"/>
                <a:gd name="connsiteX294" fmla="*/ 105660 w 877270"/>
                <a:gd name="connsiteY294" fmla="*/ 386774 h 634631"/>
                <a:gd name="connsiteX295" fmla="*/ 133779 w 877270"/>
                <a:gd name="connsiteY295" fmla="*/ 371282 h 634631"/>
                <a:gd name="connsiteX296" fmla="*/ 132601 w 877270"/>
                <a:gd name="connsiteY296" fmla="*/ 359917 h 634631"/>
                <a:gd name="connsiteX297" fmla="*/ 136979 w 877270"/>
                <a:gd name="connsiteY297" fmla="*/ 355034 h 634631"/>
                <a:gd name="connsiteX298" fmla="*/ 146492 w 877270"/>
                <a:gd name="connsiteY298" fmla="*/ 352929 h 634631"/>
                <a:gd name="connsiteX299" fmla="*/ 154575 w 877270"/>
                <a:gd name="connsiteY299" fmla="*/ 358317 h 634631"/>
                <a:gd name="connsiteX300" fmla="*/ 156090 w 877270"/>
                <a:gd name="connsiteY300" fmla="*/ 364968 h 634631"/>
                <a:gd name="connsiteX301" fmla="*/ 170655 w 877270"/>
                <a:gd name="connsiteY301" fmla="*/ 366568 h 634631"/>
                <a:gd name="connsiteX302" fmla="*/ 170319 w 877270"/>
                <a:gd name="connsiteY302" fmla="*/ 363537 h 634631"/>
                <a:gd name="connsiteX303" fmla="*/ 176464 w 877270"/>
                <a:gd name="connsiteY303" fmla="*/ 364547 h 634631"/>
                <a:gd name="connsiteX304" fmla="*/ 178738 w 877270"/>
                <a:gd name="connsiteY304" fmla="*/ 350319 h 634631"/>
                <a:gd name="connsiteX305" fmla="*/ 187325 w 877270"/>
                <a:gd name="connsiteY305" fmla="*/ 349477 h 634631"/>
                <a:gd name="connsiteX306" fmla="*/ 191198 w 877270"/>
                <a:gd name="connsiteY306" fmla="*/ 359159 h 634631"/>
                <a:gd name="connsiteX307" fmla="*/ 199449 w 877270"/>
                <a:gd name="connsiteY307" fmla="*/ 356212 h 634631"/>
                <a:gd name="connsiteX308" fmla="*/ 206436 w 877270"/>
                <a:gd name="connsiteY308" fmla="*/ 363368 h 634631"/>
                <a:gd name="connsiteX309" fmla="*/ 212835 w 877270"/>
                <a:gd name="connsiteY309" fmla="*/ 362106 h 634631"/>
                <a:gd name="connsiteX310" fmla="*/ 214855 w 877270"/>
                <a:gd name="connsiteY310" fmla="*/ 353855 h 634631"/>
                <a:gd name="connsiteX311" fmla="*/ 214098 w 877270"/>
                <a:gd name="connsiteY311" fmla="*/ 360422 h 634631"/>
                <a:gd name="connsiteX312" fmla="*/ 217802 w 877270"/>
                <a:gd name="connsiteY312" fmla="*/ 362106 h 634631"/>
                <a:gd name="connsiteX313" fmla="*/ 218392 w 877270"/>
                <a:gd name="connsiteY313" fmla="*/ 351834 h 634631"/>
                <a:gd name="connsiteX314" fmla="*/ 231610 w 877270"/>
                <a:gd name="connsiteY314" fmla="*/ 353434 h 634631"/>
                <a:gd name="connsiteX315" fmla="*/ 226305 w 877270"/>
                <a:gd name="connsiteY315" fmla="*/ 347120 h 634631"/>
                <a:gd name="connsiteX316" fmla="*/ 229757 w 877270"/>
                <a:gd name="connsiteY316" fmla="*/ 340553 h 634631"/>
                <a:gd name="connsiteX317" fmla="*/ 218560 w 877270"/>
                <a:gd name="connsiteY317" fmla="*/ 332049 h 634631"/>
                <a:gd name="connsiteX318" fmla="*/ 213340 w 877270"/>
                <a:gd name="connsiteY318" fmla="*/ 332639 h 634631"/>
                <a:gd name="connsiteX319" fmla="*/ 213677 w 877270"/>
                <a:gd name="connsiteY319" fmla="*/ 324135 h 634631"/>
                <a:gd name="connsiteX320" fmla="*/ 195155 w 877270"/>
                <a:gd name="connsiteY320" fmla="*/ 321273 h 634631"/>
                <a:gd name="connsiteX321" fmla="*/ 192545 w 877270"/>
                <a:gd name="connsiteY321" fmla="*/ 313612 h 634631"/>
                <a:gd name="connsiteX322" fmla="*/ 182526 w 877270"/>
                <a:gd name="connsiteY322" fmla="*/ 308139 h 634631"/>
                <a:gd name="connsiteX323" fmla="*/ 172844 w 877270"/>
                <a:gd name="connsiteY323" fmla="*/ 310581 h 634631"/>
                <a:gd name="connsiteX324" fmla="*/ 156174 w 877270"/>
                <a:gd name="connsiteY324" fmla="*/ 300057 h 634631"/>
                <a:gd name="connsiteX325" fmla="*/ 149944 w 877270"/>
                <a:gd name="connsiteY325" fmla="*/ 301825 h 634631"/>
                <a:gd name="connsiteX326" fmla="*/ 150112 w 877270"/>
                <a:gd name="connsiteY326" fmla="*/ 295174 h 634631"/>
                <a:gd name="connsiteX327" fmla="*/ 136642 w 877270"/>
                <a:gd name="connsiteY327" fmla="*/ 281198 h 634631"/>
                <a:gd name="connsiteX328" fmla="*/ 129233 w 877270"/>
                <a:gd name="connsiteY328" fmla="*/ 280609 h 634631"/>
                <a:gd name="connsiteX329" fmla="*/ 123761 w 877270"/>
                <a:gd name="connsiteY329" fmla="*/ 271684 h 634631"/>
                <a:gd name="connsiteX330" fmla="*/ 122582 w 877270"/>
                <a:gd name="connsiteY330" fmla="*/ 252910 h 634631"/>
                <a:gd name="connsiteX331" fmla="*/ 134537 w 877270"/>
                <a:gd name="connsiteY331" fmla="*/ 256783 h 634631"/>
                <a:gd name="connsiteX332" fmla="*/ 140431 w 877270"/>
                <a:gd name="connsiteY332" fmla="*/ 248784 h 634631"/>
                <a:gd name="connsiteX333" fmla="*/ 148597 w 877270"/>
                <a:gd name="connsiteY333" fmla="*/ 251900 h 634631"/>
                <a:gd name="connsiteX334" fmla="*/ 152554 w 877270"/>
                <a:gd name="connsiteY334" fmla="*/ 237924 h 634631"/>
                <a:gd name="connsiteX335" fmla="*/ 150702 w 877270"/>
                <a:gd name="connsiteY335" fmla="*/ 226726 h 634631"/>
                <a:gd name="connsiteX336" fmla="*/ 133190 w 877270"/>
                <a:gd name="connsiteY336" fmla="*/ 224622 h 634631"/>
                <a:gd name="connsiteX337" fmla="*/ 122414 w 877270"/>
                <a:gd name="connsiteY337" fmla="*/ 211993 h 634631"/>
                <a:gd name="connsiteX338" fmla="*/ 117278 w 877270"/>
                <a:gd name="connsiteY338" fmla="*/ 214687 h 634631"/>
                <a:gd name="connsiteX339" fmla="*/ 103218 w 877270"/>
                <a:gd name="connsiteY339" fmla="*/ 211572 h 634631"/>
                <a:gd name="connsiteX340" fmla="*/ 103218 w 877270"/>
                <a:gd name="connsiteY340" fmla="*/ 198186 h 634631"/>
                <a:gd name="connsiteX341" fmla="*/ 113826 w 877270"/>
                <a:gd name="connsiteY341" fmla="*/ 200038 h 634631"/>
                <a:gd name="connsiteX342" fmla="*/ 115847 w 877270"/>
                <a:gd name="connsiteY342" fmla="*/ 195407 h 634631"/>
                <a:gd name="connsiteX343" fmla="*/ 128812 w 877270"/>
                <a:gd name="connsiteY343" fmla="*/ 193134 h 634631"/>
                <a:gd name="connsiteX344" fmla="*/ 134958 w 877270"/>
                <a:gd name="connsiteY344" fmla="*/ 182021 h 634631"/>
                <a:gd name="connsiteX345" fmla="*/ 134790 w 877270"/>
                <a:gd name="connsiteY345" fmla="*/ 173518 h 634631"/>
                <a:gd name="connsiteX346" fmla="*/ 168382 w 877270"/>
                <a:gd name="connsiteY346" fmla="*/ 182105 h 634631"/>
                <a:gd name="connsiteX347" fmla="*/ 193471 w 877270"/>
                <a:gd name="connsiteY347" fmla="*/ 176633 h 634631"/>
                <a:gd name="connsiteX348" fmla="*/ 191282 w 877270"/>
                <a:gd name="connsiteY348" fmla="*/ 167961 h 634631"/>
                <a:gd name="connsiteX349" fmla="*/ 177811 w 877270"/>
                <a:gd name="connsiteY349" fmla="*/ 165351 h 634631"/>
                <a:gd name="connsiteX350" fmla="*/ 172928 w 877270"/>
                <a:gd name="connsiteY350" fmla="*/ 151712 h 634631"/>
                <a:gd name="connsiteX351" fmla="*/ 164004 w 877270"/>
                <a:gd name="connsiteY351" fmla="*/ 156427 h 634631"/>
                <a:gd name="connsiteX352" fmla="*/ 161647 w 877270"/>
                <a:gd name="connsiteY352" fmla="*/ 154406 h 634631"/>
                <a:gd name="connsiteX353" fmla="*/ 159963 w 877270"/>
                <a:gd name="connsiteY353" fmla="*/ 150954 h 634631"/>
                <a:gd name="connsiteX354" fmla="*/ 164846 w 877270"/>
                <a:gd name="connsiteY354" fmla="*/ 140767 h 634631"/>
                <a:gd name="connsiteX355" fmla="*/ 162910 w 877270"/>
                <a:gd name="connsiteY355" fmla="*/ 130159 h 634631"/>
                <a:gd name="connsiteX356" fmla="*/ 157269 w 877270"/>
                <a:gd name="connsiteY356" fmla="*/ 128475 h 634631"/>
                <a:gd name="connsiteX357" fmla="*/ 150197 w 877270"/>
                <a:gd name="connsiteY357" fmla="*/ 135716 h 634631"/>
                <a:gd name="connsiteX358" fmla="*/ 143630 w 877270"/>
                <a:gd name="connsiteY358" fmla="*/ 131506 h 634631"/>
                <a:gd name="connsiteX359" fmla="*/ 145230 w 877270"/>
                <a:gd name="connsiteY359" fmla="*/ 125192 h 634631"/>
                <a:gd name="connsiteX360" fmla="*/ 138157 w 877270"/>
                <a:gd name="connsiteY360" fmla="*/ 122582 h 634631"/>
                <a:gd name="connsiteX361" fmla="*/ 136305 w 877270"/>
                <a:gd name="connsiteY361" fmla="*/ 127297 h 634631"/>
                <a:gd name="connsiteX362" fmla="*/ 129570 w 877270"/>
                <a:gd name="connsiteY362" fmla="*/ 124434 h 634631"/>
                <a:gd name="connsiteX363" fmla="*/ 128812 w 877270"/>
                <a:gd name="connsiteY363" fmla="*/ 116520 h 634631"/>
                <a:gd name="connsiteX364" fmla="*/ 124771 w 877270"/>
                <a:gd name="connsiteY364" fmla="*/ 114331 h 634631"/>
                <a:gd name="connsiteX365" fmla="*/ 128560 w 877270"/>
                <a:gd name="connsiteY365" fmla="*/ 110543 h 634631"/>
                <a:gd name="connsiteX366" fmla="*/ 127549 w 877270"/>
                <a:gd name="connsiteY366" fmla="*/ 94126 h 634631"/>
                <a:gd name="connsiteX367" fmla="*/ 118709 w 877270"/>
                <a:gd name="connsiteY367" fmla="*/ 89411 h 634631"/>
                <a:gd name="connsiteX368" fmla="*/ 124013 w 877270"/>
                <a:gd name="connsiteY368" fmla="*/ 84107 h 634631"/>
                <a:gd name="connsiteX369" fmla="*/ 109701 w 877270"/>
                <a:gd name="connsiteY369" fmla="*/ 84612 h 634631"/>
                <a:gd name="connsiteX370" fmla="*/ 116605 w 877270"/>
                <a:gd name="connsiteY370" fmla="*/ 63312 h 634631"/>
                <a:gd name="connsiteX371" fmla="*/ 112311 w 877270"/>
                <a:gd name="connsiteY371" fmla="*/ 56408 h 634631"/>
                <a:gd name="connsiteX372" fmla="*/ 102376 w 877270"/>
                <a:gd name="connsiteY372" fmla="*/ 51525 h 634631"/>
                <a:gd name="connsiteX373" fmla="*/ 107259 w 877270"/>
                <a:gd name="connsiteY373" fmla="*/ 42601 h 634631"/>
                <a:gd name="connsiteX374" fmla="*/ 105660 w 877270"/>
                <a:gd name="connsiteY374" fmla="*/ 38391 h 634631"/>
                <a:gd name="connsiteX375" fmla="*/ 94715 w 877270"/>
                <a:gd name="connsiteY375" fmla="*/ 41169 h 634631"/>
                <a:gd name="connsiteX376" fmla="*/ 90169 w 877270"/>
                <a:gd name="connsiteY376" fmla="*/ 38896 h 634631"/>
                <a:gd name="connsiteX377" fmla="*/ 95388 w 877270"/>
                <a:gd name="connsiteY377" fmla="*/ 33255 h 634631"/>
                <a:gd name="connsiteX378" fmla="*/ 95388 w 877270"/>
                <a:gd name="connsiteY378" fmla="*/ 33255 h 634631"/>
                <a:gd name="connsiteX379" fmla="*/ 104229 w 877270"/>
                <a:gd name="connsiteY379" fmla="*/ 26604 h 634631"/>
                <a:gd name="connsiteX380" fmla="*/ 98419 w 877270"/>
                <a:gd name="connsiteY380" fmla="*/ 25089 h 634631"/>
                <a:gd name="connsiteX381" fmla="*/ 97577 w 877270"/>
                <a:gd name="connsiteY381" fmla="*/ 17848 h 634631"/>
                <a:gd name="connsiteX382" fmla="*/ 108691 w 877270"/>
                <a:gd name="connsiteY382" fmla="*/ 13723 h 634631"/>
                <a:gd name="connsiteX383" fmla="*/ 125613 w 877270"/>
                <a:gd name="connsiteY383" fmla="*/ 16838 h 634631"/>
                <a:gd name="connsiteX384" fmla="*/ 137652 w 877270"/>
                <a:gd name="connsiteY384" fmla="*/ 5725 h 634631"/>
                <a:gd name="connsiteX385" fmla="*/ 138073 w 877270"/>
                <a:gd name="connsiteY385" fmla="*/ 253 h 634631"/>
                <a:gd name="connsiteX386" fmla="*/ 141609 w 877270"/>
                <a:gd name="connsiteY386" fmla="*/ 926 h 634631"/>
                <a:gd name="connsiteX387" fmla="*/ 141609 w 877270"/>
                <a:gd name="connsiteY387" fmla="*/ 926 h 634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</a:cxnLst>
              <a:rect l="l" t="t" r="r" b="b"/>
              <a:pathLst>
                <a:path w="877270" h="634631">
                  <a:moveTo>
                    <a:pt x="844352" y="193724"/>
                  </a:moveTo>
                  <a:lnTo>
                    <a:pt x="844520" y="194397"/>
                  </a:lnTo>
                  <a:lnTo>
                    <a:pt x="844520" y="194397"/>
                  </a:lnTo>
                  <a:lnTo>
                    <a:pt x="844352" y="193724"/>
                  </a:lnTo>
                  <a:close/>
                  <a:moveTo>
                    <a:pt x="141946" y="589"/>
                  </a:moveTo>
                  <a:lnTo>
                    <a:pt x="147839" y="0"/>
                  </a:lnTo>
                  <a:lnTo>
                    <a:pt x="147503" y="6146"/>
                  </a:lnTo>
                  <a:lnTo>
                    <a:pt x="157521" y="9345"/>
                  </a:lnTo>
                  <a:lnTo>
                    <a:pt x="158026" y="14733"/>
                  </a:lnTo>
                  <a:lnTo>
                    <a:pt x="166025" y="12797"/>
                  </a:lnTo>
                  <a:lnTo>
                    <a:pt x="173012" y="26268"/>
                  </a:lnTo>
                  <a:lnTo>
                    <a:pt x="230515" y="35444"/>
                  </a:lnTo>
                  <a:lnTo>
                    <a:pt x="243059" y="59944"/>
                  </a:lnTo>
                  <a:lnTo>
                    <a:pt x="240113" y="83602"/>
                  </a:lnTo>
                  <a:lnTo>
                    <a:pt x="234556" y="93200"/>
                  </a:lnTo>
                  <a:lnTo>
                    <a:pt x="254678" y="102039"/>
                  </a:lnTo>
                  <a:lnTo>
                    <a:pt x="257456" y="99093"/>
                  </a:lnTo>
                  <a:lnTo>
                    <a:pt x="261160" y="103471"/>
                  </a:lnTo>
                  <a:lnTo>
                    <a:pt x="267559" y="98756"/>
                  </a:lnTo>
                  <a:lnTo>
                    <a:pt x="278420" y="108606"/>
                  </a:lnTo>
                  <a:lnTo>
                    <a:pt x="290880" y="110459"/>
                  </a:lnTo>
                  <a:lnTo>
                    <a:pt x="293742" y="114500"/>
                  </a:lnTo>
                  <a:lnTo>
                    <a:pt x="291806" y="119299"/>
                  </a:lnTo>
                  <a:lnTo>
                    <a:pt x="308139" y="125108"/>
                  </a:lnTo>
                  <a:lnTo>
                    <a:pt x="301404" y="131338"/>
                  </a:lnTo>
                  <a:lnTo>
                    <a:pt x="331965" y="129149"/>
                  </a:lnTo>
                  <a:lnTo>
                    <a:pt x="328682" y="140010"/>
                  </a:lnTo>
                  <a:lnTo>
                    <a:pt x="334491" y="150534"/>
                  </a:lnTo>
                  <a:lnTo>
                    <a:pt x="356380" y="153985"/>
                  </a:lnTo>
                  <a:lnTo>
                    <a:pt x="369262" y="144135"/>
                  </a:lnTo>
                  <a:lnTo>
                    <a:pt x="377344" y="145987"/>
                  </a:lnTo>
                  <a:lnTo>
                    <a:pt x="409252" y="128139"/>
                  </a:lnTo>
                  <a:lnTo>
                    <a:pt x="426933" y="143209"/>
                  </a:lnTo>
                  <a:lnTo>
                    <a:pt x="426596" y="171160"/>
                  </a:lnTo>
                  <a:lnTo>
                    <a:pt x="441582" y="181432"/>
                  </a:lnTo>
                  <a:lnTo>
                    <a:pt x="447475" y="180085"/>
                  </a:lnTo>
                  <a:lnTo>
                    <a:pt x="447307" y="188167"/>
                  </a:lnTo>
                  <a:lnTo>
                    <a:pt x="464650" y="179327"/>
                  </a:lnTo>
                  <a:lnTo>
                    <a:pt x="466839" y="171834"/>
                  </a:lnTo>
                  <a:lnTo>
                    <a:pt x="478879" y="168803"/>
                  </a:lnTo>
                  <a:lnTo>
                    <a:pt x="498242" y="176296"/>
                  </a:lnTo>
                  <a:lnTo>
                    <a:pt x="497822" y="180758"/>
                  </a:lnTo>
                  <a:lnTo>
                    <a:pt x="507672" y="179158"/>
                  </a:lnTo>
                  <a:lnTo>
                    <a:pt x="512050" y="184378"/>
                  </a:lnTo>
                  <a:lnTo>
                    <a:pt x="518196" y="178738"/>
                  </a:lnTo>
                  <a:lnTo>
                    <a:pt x="531329" y="178233"/>
                  </a:lnTo>
                  <a:lnTo>
                    <a:pt x="569215" y="194229"/>
                  </a:lnTo>
                  <a:lnTo>
                    <a:pt x="574267" y="202395"/>
                  </a:lnTo>
                  <a:lnTo>
                    <a:pt x="602555" y="217129"/>
                  </a:lnTo>
                  <a:lnTo>
                    <a:pt x="608617" y="209972"/>
                  </a:lnTo>
                  <a:lnTo>
                    <a:pt x="620572" y="213845"/>
                  </a:lnTo>
                  <a:lnTo>
                    <a:pt x="631264" y="209299"/>
                  </a:lnTo>
                  <a:lnTo>
                    <a:pt x="630843" y="204584"/>
                  </a:lnTo>
                  <a:lnTo>
                    <a:pt x="637579" y="203911"/>
                  </a:lnTo>
                  <a:lnTo>
                    <a:pt x="638084" y="198522"/>
                  </a:lnTo>
                  <a:lnTo>
                    <a:pt x="652649" y="195492"/>
                  </a:lnTo>
                  <a:lnTo>
                    <a:pt x="657868" y="184631"/>
                  </a:lnTo>
                  <a:lnTo>
                    <a:pt x="662583" y="184968"/>
                  </a:lnTo>
                  <a:lnTo>
                    <a:pt x="666035" y="211740"/>
                  </a:lnTo>
                  <a:lnTo>
                    <a:pt x="678580" y="220833"/>
                  </a:lnTo>
                  <a:lnTo>
                    <a:pt x="695081" y="219402"/>
                  </a:lnTo>
                  <a:lnTo>
                    <a:pt x="696765" y="226726"/>
                  </a:lnTo>
                  <a:lnTo>
                    <a:pt x="705015" y="227231"/>
                  </a:lnTo>
                  <a:lnTo>
                    <a:pt x="710067" y="231862"/>
                  </a:lnTo>
                  <a:lnTo>
                    <a:pt x="714950" y="219991"/>
                  </a:lnTo>
                  <a:lnTo>
                    <a:pt x="732209" y="213593"/>
                  </a:lnTo>
                  <a:lnTo>
                    <a:pt x="756793" y="225295"/>
                  </a:lnTo>
                  <a:lnTo>
                    <a:pt x="764875" y="222769"/>
                  </a:lnTo>
                  <a:lnTo>
                    <a:pt x="769422" y="214519"/>
                  </a:lnTo>
                  <a:lnTo>
                    <a:pt x="779272" y="219991"/>
                  </a:lnTo>
                  <a:lnTo>
                    <a:pt x="784997" y="219065"/>
                  </a:lnTo>
                  <a:lnTo>
                    <a:pt x="789122" y="207868"/>
                  </a:lnTo>
                  <a:lnTo>
                    <a:pt x="799478" y="214350"/>
                  </a:lnTo>
                  <a:lnTo>
                    <a:pt x="806466" y="204416"/>
                  </a:lnTo>
                  <a:lnTo>
                    <a:pt x="813285" y="217886"/>
                  </a:lnTo>
                  <a:lnTo>
                    <a:pt x="824735" y="222938"/>
                  </a:lnTo>
                  <a:lnTo>
                    <a:pt x="825830" y="228326"/>
                  </a:lnTo>
                  <a:lnTo>
                    <a:pt x="831471" y="228326"/>
                  </a:lnTo>
                  <a:cubicBezTo>
                    <a:pt x="831471" y="228326"/>
                    <a:pt x="832312" y="223022"/>
                    <a:pt x="832312" y="223022"/>
                  </a:cubicBezTo>
                  <a:lnTo>
                    <a:pt x="842920" y="214014"/>
                  </a:lnTo>
                  <a:lnTo>
                    <a:pt x="844436" y="194650"/>
                  </a:lnTo>
                  <a:lnTo>
                    <a:pt x="844436" y="194650"/>
                  </a:lnTo>
                  <a:lnTo>
                    <a:pt x="851340" y="199533"/>
                  </a:lnTo>
                  <a:lnTo>
                    <a:pt x="855381" y="194313"/>
                  </a:lnTo>
                  <a:lnTo>
                    <a:pt x="866494" y="191450"/>
                  </a:lnTo>
                  <a:lnTo>
                    <a:pt x="866915" y="195323"/>
                  </a:lnTo>
                  <a:lnTo>
                    <a:pt x="857317" y="203574"/>
                  </a:lnTo>
                  <a:lnTo>
                    <a:pt x="859927" y="207278"/>
                  </a:lnTo>
                  <a:lnTo>
                    <a:pt x="865652" y="206436"/>
                  </a:lnTo>
                  <a:lnTo>
                    <a:pt x="866157" y="212161"/>
                  </a:lnTo>
                  <a:lnTo>
                    <a:pt x="872977" y="217129"/>
                  </a:lnTo>
                  <a:lnTo>
                    <a:pt x="866410" y="222601"/>
                  </a:lnTo>
                  <a:lnTo>
                    <a:pt x="867673" y="226306"/>
                  </a:lnTo>
                  <a:lnTo>
                    <a:pt x="872977" y="225127"/>
                  </a:lnTo>
                  <a:lnTo>
                    <a:pt x="877270" y="230515"/>
                  </a:lnTo>
                  <a:lnTo>
                    <a:pt x="863631" y="244743"/>
                  </a:lnTo>
                  <a:lnTo>
                    <a:pt x="851340" y="250468"/>
                  </a:lnTo>
                  <a:lnTo>
                    <a:pt x="838206" y="265623"/>
                  </a:lnTo>
                  <a:lnTo>
                    <a:pt x="832481" y="265202"/>
                  </a:lnTo>
                  <a:lnTo>
                    <a:pt x="828187" y="272442"/>
                  </a:lnTo>
                  <a:lnTo>
                    <a:pt x="819515" y="270253"/>
                  </a:lnTo>
                  <a:lnTo>
                    <a:pt x="820189" y="284145"/>
                  </a:lnTo>
                  <a:lnTo>
                    <a:pt x="814885" y="283555"/>
                  </a:lnTo>
                  <a:lnTo>
                    <a:pt x="813706" y="286586"/>
                  </a:lnTo>
                  <a:lnTo>
                    <a:pt x="810507" y="282292"/>
                  </a:lnTo>
                  <a:lnTo>
                    <a:pt x="798047" y="291469"/>
                  </a:lnTo>
                  <a:lnTo>
                    <a:pt x="795858" y="312854"/>
                  </a:lnTo>
                  <a:lnTo>
                    <a:pt x="791227" y="317400"/>
                  </a:lnTo>
                  <a:lnTo>
                    <a:pt x="794595" y="325398"/>
                  </a:lnTo>
                  <a:lnTo>
                    <a:pt x="810086" y="329271"/>
                  </a:lnTo>
                  <a:lnTo>
                    <a:pt x="805203" y="333817"/>
                  </a:lnTo>
                  <a:lnTo>
                    <a:pt x="810002" y="336512"/>
                  </a:lnTo>
                  <a:lnTo>
                    <a:pt x="807897" y="345351"/>
                  </a:lnTo>
                  <a:lnTo>
                    <a:pt x="813874" y="345015"/>
                  </a:lnTo>
                  <a:lnTo>
                    <a:pt x="818926" y="354192"/>
                  </a:lnTo>
                  <a:lnTo>
                    <a:pt x="834333" y="360843"/>
                  </a:lnTo>
                  <a:lnTo>
                    <a:pt x="832060" y="371366"/>
                  </a:lnTo>
                  <a:lnTo>
                    <a:pt x="835343" y="372124"/>
                  </a:lnTo>
                  <a:lnTo>
                    <a:pt x="829450" y="381133"/>
                  </a:lnTo>
                  <a:lnTo>
                    <a:pt x="832060" y="390983"/>
                  </a:lnTo>
                  <a:lnTo>
                    <a:pt x="838627" y="397382"/>
                  </a:lnTo>
                  <a:lnTo>
                    <a:pt x="838206" y="401928"/>
                  </a:lnTo>
                  <a:lnTo>
                    <a:pt x="830629" y="400833"/>
                  </a:lnTo>
                  <a:lnTo>
                    <a:pt x="827092" y="396119"/>
                  </a:lnTo>
                  <a:lnTo>
                    <a:pt x="826503" y="399318"/>
                  </a:lnTo>
                  <a:lnTo>
                    <a:pt x="823388" y="397634"/>
                  </a:lnTo>
                  <a:lnTo>
                    <a:pt x="823388" y="393256"/>
                  </a:lnTo>
                  <a:cubicBezTo>
                    <a:pt x="823388" y="393256"/>
                    <a:pt x="812696" y="391067"/>
                    <a:pt x="812696" y="391067"/>
                  </a:cubicBezTo>
                  <a:lnTo>
                    <a:pt x="807897" y="397297"/>
                  </a:lnTo>
                  <a:lnTo>
                    <a:pt x="804445" y="395024"/>
                  </a:lnTo>
                  <a:lnTo>
                    <a:pt x="801667" y="404959"/>
                  </a:lnTo>
                  <a:lnTo>
                    <a:pt x="796447" y="405127"/>
                  </a:lnTo>
                  <a:lnTo>
                    <a:pt x="791985" y="411105"/>
                  </a:lnTo>
                  <a:lnTo>
                    <a:pt x="787186" y="409084"/>
                  </a:lnTo>
                  <a:lnTo>
                    <a:pt x="783229" y="416830"/>
                  </a:lnTo>
                  <a:lnTo>
                    <a:pt x="784408" y="422134"/>
                  </a:lnTo>
                  <a:lnTo>
                    <a:pt x="788449" y="423228"/>
                  </a:lnTo>
                  <a:lnTo>
                    <a:pt x="787607" y="430974"/>
                  </a:lnTo>
                  <a:lnTo>
                    <a:pt x="800404" y="441666"/>
                  </a:lnTo>
                  <a:lnTo>
                    <a:pt x="794511" y="450169"/>
                  </a:lnTo>
                  <a:lnTo>
                    <a:pt x="796952" y="456989"/>
                  </a:lnTo>
                  <a:lnTo>
                    <a:pt x="788281" y="452864"/>
                  </a:lnTo>
                  <a:lnTo>
                    <a:pt x="788281" y="452864"/>
                  </a:lnTo>
                  <a:lnTo>
                    <a:pt x="787523" y="447812"/>
                  </a:lnTo>
                  <a:lnTo>
                    <a:pt x="774221" y="445792"/>
                  </a:lnTo>
                  <a:lnTo>
                    <a:pt x="770095" y="435268"/>
                  </a:lnTo>
                  <a:lnTo>
                    <a:pt x="756456" y="435015"/>
                  </a:lnTo>
                  <a:lnTo>
                    <a:pt x="751742" y="427775"/>
                  </a:lnTo>
                  <a:lnTo>
                    <a:pt x="746016" y="431226"/>
                  </a:lnTo>
                  <a:lnTo>
                    <a:pt x="744670" y="440824"/>
                  </a:lnTo>
                  <a:lnTo>
                    <a:pt x="734398" y="438214"/>
                  </a:lnTo>
                  <a:lnTo>
                    <a:pt x="736924" y="444613"/>
                  </a:lnTo>
                  <a:lnTo>
                    <a:pt x="732883" y="448822"/>
                  </a:lnTo>
                  <a:lnTo>
                    <a:pt x="732883" y="457831"/>
                  </a:lnTo>
                  <a:cubicBezTo>
                    <a:pt x="732883" y="457831"/>
                    <a:pt x="718654" y="451432"/>
                    <a:pt x="718654" y="451432"/>
                  </a:cubicBezTo>
                  <a:lnTo>
                    <a:pt x="714782" y="455810"/>
                  </a:lnTo>
                  <a:lnTo>
                    <a:pt x="706615" y="452274"/>
                  </a:lnTo>
                  <a:lnTo>
                    <a:pt x="700890" y="478373"/>
                  </a:lnTo>
                  <a:lnTo>
                    <a:pt x="693734" y="475174"/>
                  </a:lnTo>
                  <a:lnTo>
                    <a:pt x="686830" y="478373"/>
                  </a:lnTo>
                  <a:lnTo>
                    <a:pt x="675465" y="491086"/>
                  </a:lnTo>
                  <a:lnTo>
                    <a:pt x="677485" y="518112"/>
                  </a:lnTo>
                  <a:lnTo>
                    <a:pt x="676222" y="523416"/>
                  </a:lnTo>
                  <a:lnTo>
                    <a:pt x="669739" y="524005"/>
                  </a:lnTo>
                  <a:lnTo>
                    <a:pt x="663425" y="530488"/>
                  </a:lnTo>
                  <a:lnTo>
                    <a:pt x="666624" y="534529"/>
                  </a:lnTo>
                  <a:lnTo>
                    <a:pt x="658458" y="572415"/>
                  </a:lnTo>
                  <a:lnTo>
                    <a:pt x="637242" y="565427"/>
                  </a:lnTo>
                  <a:lnTo>
                    <a:pt x="631601" y="576372"/>
                  </a:lnTo>
                  <a:lnTo>
                    <a:pt x="633874" y="585633"/>
                  </a:lnTo>
                  <a:lnTo>
                    <a:pt x="627728" y="580076"/>
                  </a:lnTo>
                  <a:lnTo>
                    <a:pt x="623855" y="583360"/>
                  </a:lnTo>
                  <a:lnTo>
                    <a:pt x="620740" y="579908"/>
                  </a:lnTo>
                  <a:lnTo>
                    <a:pt x="614258" y="580581"/>
                  </a:lnTo>
                  <a:lnTo>
                    <a:pt x="615184" y="574772"/>
                  </a:lnTo>
                  <a:lnTo>
                    <a:pt x="610132" y="569889"/>
                  </a:lnTo>
                  <a:lnTo>
                    <a:pt x="605502" y="570226"/>
                  </a:lnTo>
                  <a:lnTo>
                    <a:pt x="602134" y="578392"/>
                  </a:lnTo>
                  <a:lnTo>
                    <a:pt x="591021" y="581339"/>
                  </a:lnTo>
                  <a:lnTo>
                    <a:pt x="579487" y="572667"/>
                  </a:lnTo>
                  <a:lnTo>
                    <a:pt x="569552" y="586306"/>
                  </a:lnTo>
                  <a:lnTo>
                    <a:pt x="562312" y="589674"/>
                  </a:lnTo>
                  <a:lnTo>
                    <a:pt x="559281" y="607691"/>
                  </a:lnTo>
                  <a:lnTo>
                    <a:pt x="555240" y="608280"/>
                  </a:lnTo>
                  <a:lnTo>
                    <a:pt x="552798" y="618636"/>
                  </a:lnTo>
                  <a:lnTo>
                    <a:pt x="546315" y="616615"/>
                  </a:lnTo>
                  <a:lnTo>
                    <a:pt x="534866" y="604071"/>
                  </a:lnTo>
                  <a:lnTo>
                    <a:pt x="522237" y="600534"/>
                  </a:lnTo>
                  <a:lnTo>
                    <a:pt x="528130" y="591526"/>
                  </a:lnTo>
                  <a:lnTo>
                    <a:pt x="526615" y="581844"/>
                  </a:lnTo>
                  <a:lnTo>
                    <a:pt x="529898" y="576793"/>
                  </a:lnTo>
                  <a:lnTo>
                    <a:pt x="519543" y="578392"/>
                  </a:lnTo>
                  <a:lnTo>
                    <a:pt x="511292" y="571404"/>
                  </a:lnTo>
                  <a:lnTo>
                    <a:pt x="507335" y="576540"/>
                  </a:lnTo>
                  <a:lnTo>
                    <a:pt x="496474" y="573004"/>
                  </a:lnTo>
                  <a:lnTo>
                    <a:pt x="494875" y="553219"/>
                  </a:lnTo>
                  <a:lnTo>
                    <a:pt x="488224" y="545221"/>
                  </a:lnTo>
                  <a:lnTo>
                    <a:pt x="479889" y="546147"/>
                  </a:lnTo>
                  <a:lnTo>
                    <a:pt x="481909" y="538738"/>
                  </a:lnTo>
                  <a:lnTo>
                    <a:pt x="464229" y="547999"/>
                  </a:lnTo>
                  <a:lnTo>
                    <a:pt x="451432" y="534781"/>
                  </a:lnTo>
                  <a:lnTo>
                    <a:pt x="433752" y="535034"/>
                  </a:lnTo>
                  <a:lnTo>
                    <a:pt x="426596" y="530403"/>
                  </a:lnTo>
                  <a:lnTo>
                    <a:pt x="419524" y="551619"/>
                  </a:lnTo>
                  <a:lnTo>
                    <a:pt x="411189" y="556755"/>
                  </a:lnTo>
                  <a:lnTo>
                    <a:pt x="413883" y="577214"/>
                  </a:lnTo>
                  <a:lnTo>
                    <a:pt x="398308" y="573088"/>
                  </a:lnTo>
                  <a:lnTo>
                    <a:pt x="396876" y="580413"/>
                  </a:lnTo>
                  <a:lnTo>
                    <a:pt x="391320" y="580413"/>
                  </a:lnTo>
                  <a:cubicBezTo>
                    <a:pt x="391320" y="580413"/>
                    <a:pt x="388036" y="588327"/>
                    <a:pt x="388036" y="588327"/>
                  </a:cubicBezTo>
                  <a:lnTo>
                    <a:pt x="382395" y="583275"/>
                  </a:lnTo>
                  <a:lnTo>
                    <a:pt x="346446" y="587906"/>
                  </a:lnTo>
                  <a:lnTo>
                    <a:pt x="346446" y="593631"/>
                  </a:lnTo>
                  <a:cubicBezTo>
                    <a:pt x="346446" y="593631"/>
                    <a:pt x="323209" y="600282"/>
                    <a:pt x="323209" y="600282"/>
                  </a:cubicBezTo>
                  <a:lnTo>
                    <a:pt x="326493" y="606765"/>
                  </a:lnTo>
                  <a:lnTo>
                    <a:pt x="312433" y="616531"/>
                  </a:lnTo>
                  <a:lnTo>
                    <a:pt x="308223" y="615100"/>
                  </a:lnTo>
                  <a:lnTo>
                    <a:pt x="310075" y="604828"/>
                  </a:lnTo>
                  <a:lnTo>
                    <a:pt x="306034" y="609627"/>
                  </a:lnTo>
                  <a:lnTo>
                    <a:pt x="294921" y="610217"/>
                  </a:lnTo>
                  <a:lnTo>
                    <a:pt x="291048" y="617289"/>
                  </a:lnTo>
                  <a:lnTo>
                    <a:pt x="278588" y="618046"/>
                  </a:lnTo>
                  <a:lnTo>
                    <a:pt x="275473" y="600450"/>
                  </a:lnTo>
                  <a:lnTo>
                    <a:pt x="267391" y="602471"/>
                  </a:lnTo>
                  <a:lnTo>
                    <a:pt x="267054" y="591021"/>
                  </a:lnTo>
                  <a:lnTo>
                    <a:pt x="260487" y="587569"/>
                  </a:lnTo>
                  <a:lnTo>
                    <a:pt x="239944" y="601798"/>
                  </a:lnTo>
                  <a:lnTo>
                    <a:pt x="236324" y="613921"/>
                  </a:lnTo>
                  <a:lnTo>
                    <a:pt x="221170" y="610301"/>
                  </a:lnTo>
                  <a:lnTo>
                    <a:pt x="219991" y="615773"/>
                  </a:lnTo>
                  <a:lnTo>
                    <a:pt x="212245" y="617289"/>
                  </a:lnTo>
                  <a:lnTo>
                    <a:pt x="212919" y="624445"/>
                  </a:lnTo>
                  <a:lnTo>
                    <a:pt x="207278" y="634632"/>
                  </a:lnTo>
                  <a:lnTo>
                    <a:pt x="200375" y="624613"/>
                  </a:lnTo>
                  <a:lnTo>
                    <a:pt x="193808" y="626044"/>
                  </a:lnTo>
                  <a:lnTo>
                    <a:pt x="194734" y="620656"/>
                  </a:lnTo>
                  <a:lnTo>
                    <a:pt x="187662" y="614763"/>
                  </a:lnTo>
                  <a:lnTo>
                    <a:pt x="179495" y="613584"/>
                  </a:lnTo>
                  <a:lnTo>
                    <a:pt x="175791" y="608196"/>
                  </a:lnTo>
                  <a:lnTo>
                    <a:pt x="178485" y="606680"/>
                  </a:lnTo>
                  <a:lnTo>
                    <a:pt x="171918" y="602892"/>
                  </a:lnTo>
                  <a:lnTo>
                    <a:pt x="172086" y="597083"/>
                  </a:lnTo>
                  <a:lnTo>
                    <a:pt x="177727" y="592789"/>
                  </a:lnTo>
                  <a:lnTo>
                    <a:pt x="171834" y="580497"/>
                  </a:lnTo>
                  <a:lnTo>
                    <a:pt x="167624" y="580834"/>
                  </a:lnTo>
                  <a:lnTo>
                    <a:pt x="169561" y="583191"/>
                  </a:lnTo>
                  <a:lnTo>
                    <a:pt x="165520" y="587317"/>
                  </a:lnTo>
                  <a:lnTo>
                    <a:pt x="161647" y="582939"/>
                  </a:lnTo>
                  <a:lnTo>
                    <a:pt x="158532" y="586475"/>
                  </a:lnTo>
                  <a:lnTo>
                    <a:pt x="153396" y="582518"/>
                  </a:lnTo>
                  <a:lnTo>
                    <a:pt x="150702" y="584117"/>
                  </a:lnTo>
                  <a:lnTo>
                    <a:pt x="151796" y="591274"/>
                  </a:lnTo>
                  <a:lnTo>
                    <a:pt x="145903" y="585464"/>
                  </a:lnTo>
                  <a:lnTo>
                    <a:pt x="144809" y="592368"/>
                  </a:lnTo>
                  <a:lnTo>
                    <a:pt x="139505" y="596914"/>
                  </a:lnTo>
                  <a:lnTo>
                    <a:pt x="128391" y="571489"/>
                  </a:lnTo>
                  <a:lnTo>
                    <a:pt x="118793" y="566521"/>
                  </a:lnTo>
                  <a:lnTo>
                    <a:pt x="107596" y="584033"/>
                  </a:lnTo>
                  <a:lnTo>
                    <a:pt x="96904" y="586980"/>
                  </a:lnTo>
                  <a:lnTo>
                    <a:pt x="70215" y="592368"/>
                  </a:lnTo>
                  <a:lnTo>
                    <a:pt x="31740" y="588074"/>
                  </a:lnTo>
                  <a:lnTo>
                    <a:pt x="31740" y="588074"/>
                  </a:lnTo>
                  <a:lnTo>
                    <a:pt x="39317" y="568795"/>
                  </a:lnTo>
                  <a:lnTo>
                    <a:pt x="31572" y="563827"/>
                  </a:lnTo>
                  <a:lnTo>
                    <a:pt x="34434" y="558102"/>
                  </a:lnTo>
                  <a:lnTo>
                    <a:pt x="28625" y="553303"/>
                  </a:lnTo>
                  <a:lnTo>
                    <a:pt x="28457" y="547073"/>
                  </a:lnTo>
                  <a:lnTo>
                    <a:pt x="23742" y="547915"/>
                  </a:lnTo>
                  <a:lnTo>
                    <a:pt x="12039" y="537981"/>
                  </a:lnTo>
                  <a:lnTo>
                    <a:pt x="12713" y="528467"/>
                  </a:lnTo>
                  <a:lnTo>
                    <a:pt x="6314" y="521142"/>
                  </a:lnTo>
                  <a:lnTo>
                    <a:pt x="4546" y="493865"/>
                  </a:lnTo>
                  <a:lnTo>
                    <a:pt x="0" y="492517"/>
                  </a:lnTo>
                  <a:lnTo>
                    <a:pt x="6904" y="471638"/>
                  </a:lnTo>
                  <a:lnTo>
                    <a:pt x="3031" y="460525"/>
                  </a:lnTo>
                  <a:lnTo>
                    <a:pt x="5557" y="457073"/>
                  </a:lnTo>
                  <a:lnTo>
                    <a:pt x="12376" y="455473"/>
                  </a:lnTo>
                  <a:lnTo>
                    <a:pt x="16081" y="447223"/>
                  </a:lnTo>
                  <a:lnTo>
                    <a:pt x="25089" y="446718"/>
                  </a:lnTo>
                  <a:lnTo>
                    <a:pt x="39064" y="433921"/>
                  </a:lnTo>
                  <a:lnTo>
                    <a:pt x="43443" y="435773"/>
                  </a:lnTo>
                  <a:lnTo>
                    <a:pt x="53714" y="431563"/>
                  </a:lnTo>
                  <a:lnTo>
                    <a:pt x="58597" y="424070"/>
                  </a:lnTo>
                  <a:lnTo>
                    <a:pt x="65416" y="423397"/>
                  </a:lnTo>
                  <a:lnTo>
                    <a:pt x="62975" y="421965"/>
                  </a:lnTo>
                  <a:lnTo>
                    <a:pt x="66343" y="418513"/>
                  </a:lnTo>
                  <a:lnTo>
                    <a:pt x="68026" y="420450"/>
                  </a:lnTo>
                  <a:lnTo>
                    <a:pt x="73078" y="415651"/>
                  </a:lnTo>
                  <a:lnTo>
                    <a:pt x="78298" y="420113"/>
                  </a:lnTo>
                  <a:lnTo>
                    <a:pt x="84864" y="415567"/>
                  </a:lnTo>
                  <a:lnTo>
                    <a:pt x="84023" y="411526"/>
                  </a:lnTo>
                  <a:lnTo>
                    <a:pt x="91768" y="410516"/>
                  </a:lnTo>
                  <a:lnTo>
                    <a:pt x="86801" y="404875"/>
                  </a:lnTo>
                  <a:lnTo>
                    <a:pt x="94041" y="403359"/>
                  </a:lnTo>
                  <a:lnTo>
                    <a:pt x="105660" y="386774"/>
                  </a:lnTo>
                  <a:lnTo>
                    <a:pt x="133779" y="371282"/>
                  </a:lnTo>
                  <a:lnTo>
                    <a:pt x="132601" y="359917"/>
                  </a:lnTo>
                  <a:lnTo>
                    <a:pt x="136979" y="355034"/>
                  </a:lnTo>
                  <a:lnTo>
                    <a:pt x="146492" y="352929"/>
                  </a:lnTo>
                  <a:lnTo>
                    <a:pt x="154575" y="358317"/>
                  </a:lnTo>
                  <a:lnTo>
                    <a:pt x="156090" y="364968"/>
                  </a:lnTo>
                  <a:lnTo>
                    <a:pt x="170655" y="366568"/>
                  </a:lnTo>
                  <a:lnTo>
                    <a:pt x="170319" y="363537"/>
                  </a:lnTo>
                  <a:lnTo>
                    <a:pt x="176464" y="364547"/>
                  </a:lnTo>
                  <a:lnTo>
                    <a:pt x="178738" y="350319"/>
                  </a:lnTo>
                  <a:lnTo>
                    <a:pt x="187325" y="349477"/>
                  </a:lnTo>
                  <a:lnTo>
                    <a:pt x="191198" y="359159"/>
                  </a:lnTo>
                  <a:lnTo>
                    <a:pt x="199449" y="356212"/>
                  </a:lnTo>
                  <a:lnTo>
                    <a:pt x="206436" y="363368"/>
                  </a:lnTo>
                  <a:lnTo>
                    <a:pt x="212835" y="362106"/>
                  </a:lnTo>
                  <a:lnTo>
                    <a:pt x="214855" y="353855"/>
                  </a:lnTo>
                  <a:lnTo>
                    <a:pt x="214098" y="360422"/>
                  </a:lnTo>
                  <a:lnTo>
                    <a:pt x="217802" y="362106"/>
                  </a:lnTo>
                  <a:lnTo>
                    <a:pt x="218392" y="351834"/>
                  </a:lnTo>
                  <a:lnTo>
                    <a:pt x="231610" y="353434"/>
                  </a:lnTo>
                  <a:lnTo>
                    <a:pt x="226305" y="347120"/>
                  </a:lnTo>
                  <a:lnTo>
                    <a:pt x="229757" y="340553"/>
                  </a:lnTo>
                  <a:lnTo>
                    <a:pt x="218560" y="332049"/>
                  </a:lnTo>
                  <a:lnTo>
                    <a:pt x="213340" y="332639"/>
                  </a:lnTo>
                  <a:lnTo>
                    <a:pt x="213677" y="324135"/>
                  </a:lnTo>
                  <a:lnTo>
                    <a:pt x="195155" y="321273"/>
                  </a:lnTo>
                  <a:lnTo>
                    <a:pt x="192545" y="313612"/>
                  </a:lnTo>
                  <a:lnTo>
                    <a:pt x="182526" y="308139"/>
                  </a:lnTo>
                  <a:lnTo>
                    <a:pt x="172844" y="310581"/>
                  </a:lnTo>
                  <a:lnTo>
                    <a:pt x="156174" y="300057"/>
                  </a:lnTo>
                  <a:lnTo>
                    <a:pt x="149944" y="301825"/>
                  </a:lnTo>
                  <a:lnTo>
                    <a:pt x="150112" y="295174"/>
                  </a:lnTo>
                  <a:lnTo>
                    <a:pt x="136642" y="281198"/>
                  </a:lnTo>
                  <a:lnTo>
                    <a:pt x="129233" y="280609"/>
                  </a:lnTo>
                  <a:lnTo>
                    <a:pt x="123761" y="271684"/>
                  </a:lnTo>
                  <a:lnTo>
                    <a:pt x="122582" y="252910"/>
                  </a:lnTo>
                  <a:lnTo>
                    <a:pt x="134537" y="256783"/>
                  </a:lnTo>
                  <a:lnTo>
                    <a:pt x="140431" y="248784"/>
                  </a:lnTo>
                  <a:lnTo>
                    <a:pt x="148597" y="251900"/>
                  </a:lnTo>
                  <a:lnTo>
                    <a:pt x="152554" y="237924"/>
                  </a:lnTo>
                  <a:lnTo>
                    <a:pt x="150702" y="226726"/>
                  </a:lnTo>
                  <a:lnTo>
                    <a:pt x="133190" y="224622"/>
                  </a:lnTo>
                  <a:lnTo>
                    <a:pt x="122414" y="211993"/>
                  </a:lnTo>
                  <a:lnTo>
                    <a:pt x="117278" y="214687"/>
                  </a:lnTo>
                  <a:lnTo>
                    <a:pt x="103218" y="211572"/>
                  </a:lnTo>
                  <a:lnTo>
                    <a:pt x="103218" y="198186"/>
                  </a:lnTo>
                  <a:cubicBezTo>
                    <a:pt x="103218" y="198186"/>
                    <a:pt x="113826" y="200038"/>
                    <a:pt x="113826" y="200038"/>
                  </a:cubicBezTo>
                  <a:lnTo>
                    <a:pt x="115847" y="195407"/>
                  </a:lnTo>
                  <a:lnTo>
                    <a:pt x="128812" y="193134"/>
                  </a:lnTo>
                  <a:lnTo>
                    <a:pt x="134958" y="182021"/>
                  </a:lnTo>
                  <a:lnTo>
                    <a:pt x="134790" y="173518"/>
                  </a:lnTo>
                  <a:lnTo>
                    <a:pt x="168382" y="182105"/>
                  </a:lnTo>
                  <a:lnTo>
                    <a:pt x="193471" y="176633"/>
                  </a:lnTo>
                  <a:lnTo>
                    <a:pt x="191282" y="167961"/>
                  </a:lnTo>
                  <a:lnTo>
                    <a:pt x="177811" y="165351"/>
                  </a:lnTo>
                  <a:lnTo>
                    <a:pt x="172928" y="151712"/>
                  </a:lnTo>
                  <a:lnTo>
                    <a:pt x="164004" y="156427"/>
                  </a:lnTo>
                  <a:lnTo>
                    <a:pt x="161647" y="154406"/>
                  </a:lnTo>
                  <a:lnTo>
                    <a:pt x="159963" y="150954"/>
                  </a:lnTo>
                  <a:lnTo>
                    <a:pt x="164846" y="140767"/>
                  </a:lnTo>
                  <a:lnTo>
                    <a:pt x="162910" y="130159"/>
                  </a:lnTo>
                  <a:lnTo>
                    <a:pt x="157269" y="128475"/>
                  </a:lnTo>
                  <a:lnTo>
                    <a:pt x="150197" y="135716"/>
                  </a:lnTo>
                  <a:lnTo>
                    <a:pt x="143630" y="131506"/>
                  </a:lnTo>
                  <a:lnTo>
                    <a:pt x="145230" y="125192"/>
                  </a:lnTo>
                  <a:lnTo>
                    <a:pt x="138157" y="122582"/>
                  </a:lnTo>
                  <a:lnTo>
                    <a:pt x="136305" y="127297"/>
                  </a:lnTo>
                  <a:lnTo>
                    <a:pt x="129570" y="124434"/>
                  </a:lnTo>
                  <a:lnTo>
                    <a:pt x="128812" y="116520"/>
                  </a:lnTo>
                  <a:lnTo>
                    <a:pt x="124771" y="114331"/>
                  </a:lnTo>
                  <a:lnTo>
                    <a:pt x="128560" y="110543"/>
                  </a:lnTo>
                  <a:lnTo>
                    <a:pt x="127549" y="94126"/>
                  </a:lnTo>
                  <a:lnTo>
                    <a:pt x="118709" y="89411"/>
                  </a:lnTo>
                  <a:lnTo>
                    <a:pt x="124013" y="84107"/>
                  </a:lnTo>
                  <a:lnTo>
                    <a:pt x="109701" y="84612"/>
                  </a:lnTo>
                  <a:lnTo>
                    <a:pt x="116605" y="63312"/>
                  </a:lnTo>
                  <a:lnTo>
                    <a:pt x="112311" y="56408"/>
                  </a:lnTo>
                  <a:lnTo>
                    <a:pt x="102376" y="51525"/>
                  </a:lnTo>
                  <a:lnTo>
                    <a:pt x="107259" y="42601"/>
                  </a:lnTo>
                  <a:lnTo>
                    <a:pt x="105660" y="38391"/>
                  </a:lnTo>
                  <a:lnTo>
                    <a:pt x="94715" y="41169"/>
                  </a:lnTo>
                  <a:lnTo>
                    <a:pt x="90169" y="38896"/>
                  </a:lnTo>
                  <a:lnTo>
                    <a:pt x="95388" y="33255"/>
                  </a:lnTo>
                  <a:lnTo>
                    <a:pt x="95388" y="33255"/>
                  </a:lnTo>
                  <a:lnTo>
                    <a:pt x="104229" y="26604"/>
                  </a:lnTo>
                  <a:lnTo>
                    <a:pt x="98419" y="25089"/>
                  </a:lnTo>
                  <a:lnTo>
                    <a:pt x="97577" y="17848"/>
                  </a:lnTo>
                  <a:lnTo>
                    <a:pt x="108691" y="13723"/>
                  </a:lnTo>
                  <a:lnTo>
                    <a:pt x="125613" y="16838"/>
                  </a:lnTo>
                  <a:lnTo>
                    <a:pt x="137652" y="5725"/>
                  </a:lnTo>
                  <a:lnTo>
                    <a:pt x="138073" y="253"/>
                  </a:lnTo>
                  <a:lnTo>
                    <a:pt x="141609" y="926"/>
                  </a:lnTo>
                  <a:lnTo>
                    <a:pt x="141609" y="926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3175" cap="flat">
              <a:solidFill>
                <a:srgbClr val="11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C3E6A4D-74C6-6478-C2B4-4DC515EF9418}"/>
                </a:ext>
              </a:extLst>
            </p:cNvPr>
            <p:cNvSpPr/>
            <p:nvPr/>
          </p:nvSpPr>
          <p:spPr>
            <a:xfrm>
              <a:off x="8029384" y="1953876"/>
              <a:ext cx="24246" cy="26688"/>
            </a:xfrm>
            <a:custGeom>
              <a:avLst/>
              <a:gdLst>
                <a:gd name="connsiteX0" fmla="*/ 22816 w 24246"/>
                <a:gd name="connsiteY0" fmla="*/ 23321 h 26688"/>
                <a:gd name="connsiteX1" fmla="*/ 18354 w 24246"/>
                <a:gd name="connsiteY1" fmla="*/ 26689 h 26688"/>
                <a:gd name="connsiteX2" fmla="*/ 6314 w 24246"/>
                <a:gd name="connsiteY2" fmla="*/ 21216 h 26688"/>
                <a:gd name="connsiteX3" fmla="*/ 0 w 24246"/>
                <a:gd name="connsiteY3" fmla="*/ 7998 h 26688"/>
                <a:gd name="connsiteX4" fmla="*/ 12124 w 24246"/>
                <a:gd name="connsiteY4" fmla="*/ 0 h 26688"/>
                <a:gd name="connsiteX5" fmla="*/ 13891 w 24246"/>
                <a:gd name="connsiteY5" fmla="*/ 4546 h 26688"/>
                <a:gd name="connsiteX6" fmla="*/ 18606 w 24246"/>
                <a:gd name="connsiteY6" fmla="*/ 2778 h 26688"/>
                <a:gd name="connsiteX7" fmla="*/ 18101 w 24246"/>
                <a:gd name="connsiteY7" fmla="*/ 6735 h 26688"/>
                <a:gd name="connsiteX8" fmla="*/ 24247 w 24246"/>
                <a:gd name="connsiteY8" fmla="*/ 7325 h 26688"/>
                <a:gd name="connsiteX9" fmla="*/ 24247 w 24246"/>
                <a:gd name="connsiteY9" fmla="*/ 7325 h 26688"/>
                <a:gd name="connsiteX10" fmla="*/ 22816 w 24246"/>
                <a:gd name="connsiteY10" fmla="*/ 23321 h 26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46" h="26688">
                  <a:moveTo>
                    <a:pt x="22816" y="23321"/>
                  </a:moveTo>
                  <a:lnTo>
                    <a:pt x="18354" y="26689"/>
                  </a:lnTo>
                  <a:lnTo>
                    <a:pt x="6314" y="21216"/>
                  </a:lnTo>
                  <a:lnTo>
                    <a:pt x="0" y="7998"/>
                  </a:lnTo>
                  <a:lnTo>
                    <a:pt x="12124" y="0"/>
                  </a:lnTo>
                  <a:lnTo>
                    <a:pt x="13891" y="4546"/>
                  </a:lnTo>
                  <a:lnTo>
                    <a:pt x="18606" y="2778"/>
                  </a:lnTo>
                  <a:lnTo>
                    <a:pt x="18101" y="6735"/>
                  </a:lnTo>
                  <a:lnTo>
                    <a:pt x="24247" y="7325"/>
                  </a:lnTo>
                  <a:lnTo>
                    <a:pt x="24247" y="7325"/>
                  </a:lnTo>
                  <a:lnTo>
                    <a:pt x="22816" y="23321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3175" cap="flat">
              <a:solidFill>
                <a:srgbClr val="11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DE9A61-65AD-5482-1BF4-B879AA7FBDA7}"/>
                </a:ext>
              </a:extLst>
            </p:cNvPr>
            <p:cNvSpPr/>
            <p:nvPr/>
          </p:nvSpPr>
          <p:spPr>
            <a:xfrm>
              <a:off x="8655344" y="3287967"/>
              <a:ext cx="730862" cy="1194502"/>
            </a:xfrm>
            <a:custGeom>
              <a:avLst/>
              <a:gdLst>
                <a:gd name="connsiteX0" fmla="*/ 543032 w 730862"/>
                <a:gd name="connsiteY0" fmla="*/ 253 h 1194502"/>
                <a:gd name="connsiteX1" fmla="*/ 560965 w 730862"/>
                <a:gd name="connsiteY1" fmla="*/ 3620 h 1194502"/>
                <a:gd name="connsiteX2" fmla="*/ 564922 w 730862"/>
                <a:gd name="connsiteY2" fmla="*/ 11618 h 1194502"/>
                <a:gd name="connsiteX3" fmla="*/ 575361 w 730862"/>
                <a:gd name="connsiteY3" fmla="*/ 14397 h 1194502"/>
                <a:gd name="connsiteX4" fmla="*/ 581760 w 730862"/>
                <a:gd name="connsiteY4" fmla="*/ 39486 h 1194502"/>
                <a:gd name="connsiteX5" fmla="*/ 587653 w 730862"/>
                <a:gd name="connsiteY5" fmla="*/ 42180 h 1194502"/>
                <a:gd name="connsiteX6" fmla="*/ 585043 w 730862"/>
                <a:gd name="connsiteY6" fmla="*/ 46305 h 1194502"/>
                <a:gd name="connsiteX7" fmla="*/ 608701 w 730862"/>
                <a:gd name="connsiteY7" fmla="*/ 54472 h 1194502"/>
                <a:gd name="connsiteX8" fmla="*/ 614679 w 730862"/>
                <a:gd name="connsiteY8" fmla="*/ 67185 h 1194502"/>
                <a:gd name="connsiteX9" fmla="*/ 612069 w 730862"/>
                <a:gd name="connsiteY9" fmla="*/ 81076 h 1194502"/>
                <a:gd name="connsiteX10" fmla="*/ 622677 w 730862"/>
                <a:gd name="connsiteY10" fmla="*/ 97072 h 1194502"/>
                <a:gd name="connsiteX11" fmla="*/ 650965 w 730862"/>
                <a:gd name="connsiteY11" fmla="*/ 104060 h 1194502"/>
                <a:gd name="connsiteX12" fmla="*/ 651386 w 730862"/>
                <a:gd name="connsiteY12" fmla="*/ 92610 h 1194502"/>
                <a:gd name="connsiteX13" fmla="*/ 663594 w 730862"/>
                <a:gd name="connsiteY13" fmla="*/ 90674 h 1194502"/>
                <a:gd name="connsiteX14" fmla="*/ 666372 w 730862"/>
                <a:gd name="connsiteY14" fmla="*/ 107680 h 1194502"/>
                <a:gd name="connsiteX15" fmla="*/ 657027 w 730862"/>
                <a:gd name="connsiteY15" fmla="*/ 124771 h 1194502"/>
                <a:gd name="connsiteX16" fmla="*/ 656353 w 730862"/>
                <a:gd name="connsiteY16" fmla="*/ 139083 h 1194502"/>
                <a:gd name="connsiteX17" fmla="*/ 663509 w 730862"/>
                <a:gd name="connsiteY17" fmla="*/ 144556 h 1194502"/>
                <a:gd name="connsiteX18" fmla="*/ 669992 w 730862"/>
                <a:gd name="connsiteY18" fmla="*/ 140515 h 1194502"/>
                <a:gd name="connsiteX19" fmla="*/ 674707 w 730862"/>
                <a:gd name="connsiteY19" fmla="*/ 149018 h 1194502"/>
                <a:gd name="connsiteX20" fmla="*/ 668224 w 730862"/>
                <a:gd name="connsiteY20" fmla="*/ 185810 h 1194502"/>
                <a:gd name="connsiteX21" fmla="*/ 685062 w 730862"/>
                <a:gd name="connsiteY21" fmla="*/ 196754 h 1194502"/>
                <a:gd name="connsiteX22" fmla="*/ 688346 w 730862"/>
                <a:gd name="connsiteY22" fmla="*/ 219318 h 1194502"/>
                <a:gd name="connsiteX23" fmla="*/ 695755 w 730862"/>
                <a:gd name="connsiteY23" fmla="*/ 207868 h 1194502"/>
                <a:gd name="connsiteX24" fmla="*/ 700553 w 730862"/>
                <a:gd name="connsiteY24" fmla="*/ 216960 h 1194502"/>
                <a:gd name="connsiteX25" fmla="*/ 710151 w 730862"/>
                <a:gd name="connsiteY25" fmla="*/ 214603 h 1194502"/>
                <a:gd name="connsiteX26" fmla="*/ 711414 w 730862"/>
                <a:gd name="connsiteY26" fmla="*/ 219907 h 1194502"/>
                <a:gd name="connsiteX27" fmla="*/ 727579 w 730862"/>
                <a:gd name="connsiteY27" fmla="*/ 217297 h 1194502"/>
                <a:gd name="connsiteX28" fmla="*/ 730862 w 730862"/>
                <a:gd name="connsiteY28" fmla="*/ 224285 h 1194502"/>
                <a:gd name="connsiteX29" fmla="*/ 727495 w 730862"/>
                <a:gd name="connsiteY29" fmla="*/ 238513 h 1194502"/>
                <a:gd name="connsiteX30" fmla="*/ 720338 w 730862"/>
                <a:gd name="connsiteY30" fmla="*/ 239439 h 1194502"/>
                <a:gd name="connsiteX31" fmla="*/ 712509 w 730862"/>
                <a:gd name="connsiteY31" fmla="*/ 257877 h 1194502"/>
                <a:gd name="connsiteX32" fmla="*/ 707036 w 730862"/>
                <a:gd name="connsiteY32" fmla="*/ 257877 h 1194502"/>
                <a:gd name="connsiteX33" fmla="*/ 701985 w 730862"/>
                <a:gd name="connsiteY33" fmla="*/ 263265 h 1194502"/>
                <a:gd name="connsiteX34" fmla="*/ 701143 w 730862"/>
                <a:gd name="connsiteY34" fmla="*/ 275978 h 1194502"/>
                <a:gd name="connsiteX35" fmla="*/ 688683 w 730862"/>
                <a:gd name="connsiteY35" fmla="*/ 282545 h 1194502"/>
                <a:gd name="connsiteX36" fmla="*/ 676475 w 730862"/>
                <a:gd name="connsiteY36" fmla="*/ 282124 h 1194502"/>
                <a:gd name="connsiteX37" fmla="*/ 663173 w 730862"/>
                <a:gd name="connsiteY37" fmla="*/ 294921 h 1194502"/>
                <a:gd name="connsiteX38" fmla="*/ 662752 w 730862"/>
                <a:gd name="connsiteY38" fmla="*/ 304266 h 1194502"/>
                <a:gd name="connsiteX39" fmla="*/ 662752 w 730862"/>
                <a:gd name="connsiteY39" fmla="*/ 304266 h 1194502"/>
                <a:gd name="connsiteX40" fmla="*/ 658795 w 730862"/>
                <a:gd name="connsiteY40" fmla="*/ 304014 h 1194502"/>
                <a:gd name="connsiteX41" fmla="*/ 658121 w 730862"/>
                <a:gd name="connsiteY41" fmla="*/ 307802 h 1194502"/>
                <a:gd name="connsiteX42" fmla="*/ 669655 w 730862"/>
                <a:gd name="connsiteY42" fmla="*/ 315043 h 1194502"/>
                <a:gd name="connsiteX43" fmla="*/ 663089 w 730862"/>
                <a:gd name="connsiteY43" fmla="*/ 333481 h 1194502"/>
                <a:gd name="connsiteX44" fmla="*/ 637831 w 730862"/>
                <a:gd name="connsiteY44" fmla="*/ 338027 h 1194502"/>
                <a:gd name="connsiteX45" fmla="*/ 618720 w 730862"/>
                <a:gd name="connsiteY45" fmla="*/ 357307 h 1194502"/>
                <a:gd name="connsiteX46" fmla="*/ 608196 w 730862"/>
                <a:gd name="connsiteY46" fmla="*/ 356802 h 1194502"/>
                <a:gd name="connsiteX47" fmla="*/ 599861 w 730862"/>
                <a:gd name="connsiteY47" fmla="*/ 360759 h 1194502"/>
                <a:gd name="connsiteX48" fmla="*/ 584622 w 730862"/>
                <a:gd name="connsiteY48" fmla="*/ 383743 h 1194502"/>
                <a:gd name="connsiteX49" fmla="*/ 591863 w 730862"/>
                <a:gd name="connsiteY49" fmla="*/ 391067 h 1194502"/>
                <a:gd name="connsiteX50" fmla="*/ 580918 w 730862"/>
                <a:gd name="connsiteY50" fmla="*/ 393004 h 1194502"/>
                <a:gd name="connsiteX51" fmla="*/ 580329 w 730862"/>
                <a:gd name="connsiteY51" fmla="*/ 410516 h 1194502"/>
                <a:gd name="connsiteX52" fmla="*/ 583528 w 730862"/>
                <a:gd name="connsiteY52" fmla="*/ 416493 h 1194502"/>
                <a:gd name="connsiteX53" fmla="*/ 591863 w 730862"/>
                <a:gd name="connsiteY53" fmla="*/ 420534 h 1194502"/>
                <a:gd name="connsiteX54" fmla="*/ 586727 w 730862"/>
                <a:gd name="connsiteY54" fmla="*/ 427943 h 1194502"/>
                <a:gd name="connsiteX55" fmla="*/ 589000 w 730862"/>
                <a:gd name="connsiteY55" fmla="*/ 433331 h 1194502"/>
                <a:gd name="connsiteX56" fmla="*/ 579571 w 730862"/>
                <a:gd name="connsiteY56" fmla="*/ 435520 h 1194502"/>
                <a:gd name="connsiteX57" fmla="*/ 580497 w 730862"/>
                <a:gd name="connsiteY57" fmla="*/ 442761 h 1194502"/>
                <a:gd name="connsiteX58" fmla="*/ 572499 w 730862"/>
                <a:gd name="connsiteY58" fmla="*/ 438804 h 1194502"/>
                <a:gd name="connsiteX59" fmla="*/ 568289 w 730862"/>
                <a:gd name="connsiteY59" fmla="*/ 444865 h 1194502"/>
                <a:gd name="connsiteX60" fmla="*/ 571320 w 730862"/>
                <a:gd name="connsiteY60" fmla="*/ 452695 h 1194502"/>
                <a:gd name="connsiteX61" fmla="*/ 559955 w 730862"/>
                <a:gd name="connsiteY61" fmla="*/ 465324 h 1194502"/>
                <a:gd name="connsiteX62" fmla="*/ 571404 w 730862"/>
                <a:gd name="connsiteY62" fmla="*/ 474669 h 1194502"/>
                <a:gd name="connsiteX63" fmla="*/ 565764 w 730862"/>
                <a:gd name="connsiteY63" fmla="*/ 478542 h 1194502"/>
                <a:gd name="connsiteX64" fmla="*/ 563743 w 730862"/>
                <a:gd name="connsiteY64" fmla="*/ 470207 h 1194502"/>
                <a:gd name="connsiteX65" fmla="*/ 553051 w 730862"/>
                <a:gd name="connsiteY65" fmla="*/ 477111 h 1194502"/>
                <a:gd name="connsiteX66" fmla="*/ 544969 w 730862"/>
                <a:gd name="connsiteY66" fmla="*/ 499337 h 1194502"/>
                <a:gd name="connsiteX67" fmla="*/ 547747 w 730862"/>
                <a:gd name="connsiteY67" fmla="*/ 509103 h 1194502"/>
                <a:gd name="connsiteX68" fmla="*/ 555408 w 730862"/>
                <a:gd name="connsiteY68" fmla="*/ 517522 h 1194502"/>
                <a:gd name="connsiteX69" fmla="*/ 557008 w 730862"/>
                <a:gd name="connsiteY69" fmla="*/ 527204 h 1194502"/>
                <a:gd name="connsiteX70" fmla="*/ 552125 w 730862"/>
                <a:gd name="connsiteY70" fmla="*/ 528804 h 1194502"/>
                <a:gd name="connsiteX71" fmla="*/ 533687 w 730862"/>
                <a:gd name="connsiteY71" fmla="*/ 522153 h 1194502"/>
                <a:gd name="connsiteX72" fmla="*/ 530909 w 730862"/>
                <a:gd name="connsiteY72" fmla="*/ 534024 h 1194502"/>
                <a:gd name="connsiteX73" fmla="*/ 534529 w 730862"/>
                <a:gd name="connsiteY73" fmla="*/ 539075 h 1194502"/>
                <a:gd name="connsiteX74" fmla="*/ 524594 w 730862"/>
                <a:gd name="connsiteY74" fmla="*/ 543874 h 1194502"/>
                <a:gd name="connsiteX75" fmla="*/ 519627 w 730862"/>
                <a:gd name="connsiteY75" fmla="*/ 567447 h 1194502"/>
                <a:gd name="connsiteX76" fmla="*/ 507251 w 730862"/>
                <a:gd name="connsiteY76" fmla="*/ 573930 h 1194502"/>
                <a:gd name="connsiteX77" fmla="*/ 493275 w 730862"/>
                <a:gd name="connsiteY77" fmla="*/ 570562 h 1194502"/>
                <a:gd name="connsiteX78" fmla="*/ 478373 w 730862"/>
                <a:gd name="connsiteY78" fmla="*/ 559870 h 1194502"/>
                <a:gd name="connsiteX79" fmla="*/ 464819 w 730862"/>
                <a:gd name="connsiteY79" fmla="*/ 564838 h 1194502"/>
                <a:gd name="connsiteX80" fmla="*/ 453032 w 730862"/>
                <a:gd name="connsiteY80" fmla="*/ 563070 h 1194502"/>
                <a:gd name="connsiteX81" fmla="*/ 448907 w 730862"/>
                <a:gd name="connsiteY81" fmla="*/ 566690 h 1194502"/>
                <a:gd name="connsiteX82" fmla="*/ 442424 w 730862"/>
                <a:gd name="connsiteY82" fmla="*/ 562817 h 1194502"/>
                <a:gd name="connsiteX83" fmla="*/ 421965 w 730862"/>
                <a:gd name="connsiteY83" fmla="*/ 564754 h 1194502"/>
                <a:gd name="connsiteX84" fmla="*/ 423565 w 730862"/>
                <a:gd name="connsiteY84" fmla="*/ 573762 h 1194502"/>
                <a:gd name="connsiteX85" fmla="*/ 417251 w 730862"/>
                <a:gd name="connsiteY85" fmla="*/ 579571 h 1194502"/>
                <a:gd name="connsiteX86" fmla="*/ 419524 w 730862"/>
                <a:gd name="connsiteY86" fmla="*/ 586138 h 1194502"/>
                <a:gd name="connsiteX87" fmla="*/ 407316 w 730862"/>
                <a:gd name="connsiteY87" fmla="*/ 604155 h 1194502"/>
                <a:gd name="connsiteX88" fmla="*/ 395445 w 730862"/>
                <a:gd name="connsiteY88" fmla="*/ 611311 h 1194502"/>
                <a:gd name="connsiteX89" fmla="*/ 390731 w 730862"/>
                <a:gd name="connsiteY89" fmla="*/ 626381 h 1194502"/>
                <a:gd name="connsiteX90" fmla="*/ 383069 w 730862"/>
                <a:gd name="connsiteY90" fmla="*/ 625876 h 1194502"/>
                <a:gd name="connsiteX91" fmla="*/ 380543 w 730862"/>
                <a:gd name="connsiteY91" fmla="*/ 619057 h 1194502"/>
                <a:gd name="connsiteX92" fmla="*/ 370862 w 730862"/>
                <a:gd name="connsiteY92" fmla="*/ 615015 h 1194502"/>
                <a:gd name="connsiteX93" fmla="*/ 368841 w 730862"/>
                <a:gd name="connsiteY93" fmla="*/ 638673 h 1194502"/>
                <a:gd name="connsiteX94" fmla="*/ 374650 w 730862"/>
                <a:gd name="connsiteY94" fmla="*/ 664015 h 1194502"/>
                <a:gd name="connsiteX95" fmla="*/ 366905 w 730862"/>
                <a:gd name="connsiteY95" fmla="*/ 677233 h 1194502"/>
                <a:gd name="connsiteX96" fmla="*/ 376839 w 730862"/>
                <a:gd name="connsiteY96" fmla="*/ 685567 h 1194502"/>
                <a:gd name="connsiteX97" fmla="*/ 378186 w 730862"/>
                <a:gd name="connsiteY97" fmla="*/ 696344 h 1194502"/>
                <a:gd name="connsiteX98" fmla="*/ 382059 w 730862"/>
                <a:gd name="connsiteY98" fmla="*/ 692471 h 1194502"/>
                <a:gd name="connsiteX99" fmla="*/ 385426 w 730862"/>
                <a:gd name="connsiteY99" fmla="*/ 701395 h 1194502"/>
                <a:gd name="connsiteX100" fmla="*/ 379196 w 730862"/>
                <a:gd name="connsiteY100" fmla="*/ 718402 h 1194502"/>
                <a:gd name="connsiteX101" fmla="*/ 385426 w 730862"/>
                <a:gd name="connsiteY101" fmla="*/ 728252 h 1194502"/>
                <a:gd name="connsiteX102" fmla="*/ 381133 w 730862"/>
                <a:gd name="connsiteY102" fmla="*/ 731872 h 1194502"/>
                <a:gd name="connsiteX103" fmla="*/ 382648 w 730862"/>
                <a:gd name="connsiteY103" fmla="*/ 743407 h 1194502"/>
                <a:gd name="connsiteX104" fmla="*/ 376502 w 730862"/>
                <a:gd name="connsiteY104" fmla="*/ 754267 h 1194502"/>
                <a:gd name="connsiteX105" fmla="*/ 378607 w 730862"/>
                <a:gd name="connsiteY105" fmla="*/ 770264 h 1194502"/>
                <a:gd name="connsiteX106" fmla="*/ 415146 w 730862"/>
                <a:gd name="connsiteY106" fmla="*/ 784155 h 1194502"/>
                <a:gd name="connsiteX107" fmla="*/ 421039 w 730862"/>
                <a:gd name="connsiteY107" fmla="*/ 781461 h 1194502"/>
                <a:gd name="connsiteX108" fmla="*/ 434341 w 730862"/>
                <a:gd name="connsiteY108" fmla="*/ 783313 h 1194502"/>
                <a:gd name="connsiteX109" fmla="*/ 433079 w 730862"/>
                <a:gd name="connsiteY109" fmla="*/ 801499 h 1194502"/>
                <a:gd name="connsiteX110" fmla="*/ 436110 w 730862"/>
                <a:gd name="connsiteY110" fmla="*/ 805708 h 1194502"/>
                <a:gd name="connsiteX111" fmla="*/ 433499 w 730862"/>
                <a:gd name="connsiteY111" fmla="*/ 813201 h 1194502"/>
                <a:gd name="connsiteX112" fmla="*/ 423481 w 730862"/>
                <a:gd name="connsiteY112" fmla="*/ 814296 h 1194502"/>
                <a:gd name="connsiteX113" fmla="*/ 412789 w 730862"/>
                <a:gd name="connsiteY113" fmla="*/ 824483 h 1194502"/>
                <a:gd name="connsiteX114" fmla="*/ 410347 w 730862"/>
                <a:gd name="connsiteY114" fmla="*/ 814885 h 1194502"/>
                <a:gd name="connsiteX115" fmla="*/ 414304 w 730862"/>
                <a:gd name="connsiteY115" fmla="*/ 806971 h 1194502"/>
                <a:gd name="connsiteX116" fmla="*/ 387700 w 730862"/>
                <a:gd name="connsiteY116" fmla="*/ 799730 h 1194502"/>
                <a:gd name="connsiteX117" fmla="*/ 378270 w 730862"/>
                <a:gd name="connsiteY117" fmla="*/ 803687 h 1194502"/>
                <a:gd name="connsiteX118" fmla="*/ 369599 w 730862"/>
                <a:gd name="connsiteY118" fmla="*/ 813370 h 1194502"/>
                <a:gd name="connsiteX119" fmla="*/ 350403 w 730862"/>
                <a:gd name="connsiteY119" fmla="*/ 781798 h 1194502"/>
                <a:gd name="connsiteX120" fmla="*/ 341226 w 730862"/>
                <a:gd name="connsiteY120" fmla="*/ 785586 h 1194502"/>
                <a:gd name="connsiteX121" fmla="*/ 320010 w 730862"/>
                <a:gd name="connsiteY121" fmla="*/ 772116 h 1194502"/>
                <a:gd name="connsiteX122" fmla="*/ 314117 w 730862"/>
                <a:gd name="connsiteY122" fmla="*/ 779609 h 1194502"/>
                <a:gd name="connsiteX123" fmla="*/ 299468 w 730862"/>
                <a:gd name="connsiteY123" fmla="*/ 762266 h 1194502"/>
                <a:gd name="connsiteX124" fmla="*/ 286249 w 730862"/>
                <a:gd name="connsiteY124" fmla="*/ 774726 h 1194502"/>
                <a:gd name="connsiteX125" fmla="*/ 281114 w 730862"/>
                <a:gd name="connsiteY125" fmla="*/ 790890 h 1194502"/>
                <a:gd name="connsiteX126" fmla="*/ 283303 w 730862"/>
                <a:gd name="connsiteY126" fmla="*/ 798804 h 1194502"/>
                <a:gd name="connsiteX127" fmla="*/ 302835 w 730862"/>
                <a:gd name="connsiteY127" fmla="*/ 808823 h 1194502"/>
                <a:gd name="connsiteX128" fmla="*/ 306287 w 730862"/>
                <a:gd name="connsiteY128" fmla="*/ 819852 h 1194502"/>
                <a:gd name="connsiteX129" fmla="*/ 320347 w 730862"/>
                <a:gd name="connsiteY129" fmla="*/ 822210 h 1194502"/>
                <a:gd name="connsiteX130" fmla="*/ 316390 w 730862"/>
                <a:gd name="connsiteY130" fmla="*/ 837027 h 1194502"/>
                <a:gd name="connsiteX131" fmla="*/ 317905 w 730862"/>
                <a:gd name="connsiteY131" fmla="*/ 868009 h 1194502"/>
                <a:gd name="connsiteX132" fmla="*/ 313696 w 730862"/>
                <a:gd name="connsiteY132" fmla="*/ 874913 h 1194502"/>
                <a:gd name="connsiteX133" fmla="*/ 325988 w 730862"/>
                <a:gd name="connsiteY133" fmla="*/ 873398 h 1194502"/>
                <a:gd name="connsiteX134" fmla="*/ 330787 w 730862"/>
                <a:gd name="connsiteY134" fmla="*/ 889478 h 1194502"/>
                <a:gd name="connsiteX135" fmla="*/ 341984 w 730862"/>
                <a:gd name="connsiteY135" fmla="*/ 890657 h 1194502"/>
                <a:gd name="connsiteX136" fmla="*/ 339037 w 730862"/>
                <a:gd name="connsiteY136" fmla="*/ 900339 h 1194502"/>
                <a:gd name="connsiteX137" fmla="*/ 334575 w 730862"/>
                <a:gd name="connsiteY137" fmla="*/ 901096 h 1194502"/>
                <a:gd name="connsiteX138" fmla="*/ 342068 w 730862"/>
                <a:gd name="connsiteY138" fmla="*/ 909010 h 1194502"/>
                <a:gd name="connsiteX139" fmla="*/ 336512 w 730862"/>
                <a:gd name="connsiteY139" fmla="*/ 919113 h 1194502"/>
                <a:gd name="connsiteX140" fmla="*/ 341310 w 730862"/>
                <a:gd name="connsiteY140" fmla="*/ 939067 h 1194502"/>
                <a:gd name="connsiteX141" fmla="*/ 337943 w 730862"/>
                <a:gd name="connsiteY141" fmla="*/ 945128 h 1194502"/>
                <a:gd name="connsiteX142" fmla="*/ 345015 w 730862"/>
                <a:gd name="connsiteY142" fmla="*/ 946812 h 1194502"/>
                <a:gd name="connsiteX143" fmla="*/ 347204 w 730862"/>
                <a:gd name="connsiteY143" fmla="*/ 951864 h 1194502"/>
                <a:gd name="connsiteX144" fmla="*/ 344005 w 730862"/>
                <a:gd name="connsiteY144" fmla="*/ 957505 h 1194502"/>
                <a:gd name="connsiteX145" fmla="*/ 349477 w 730862"/>
                <a:gd name="connsiteY145" fmla="*/ 966008 h 1194502"/>
                <a:gd name="connsiteX146" fmla="*/ 352003 w 730862"/>
                <a:gd name="connsiteY146" fmla="*/ 985456 h 1194502"/>
                <a:gd name="connsiteX147" fmla="*/ 340216 w 730862"/>
                <a:gd name="connsiteY147" fmla="*/ 988319 h 1194502"/>
                <a:gd name="connsiteX148" fmla="*/ 338195 w 730862"/>
                <a:gd name="connsiteY148" fmla="*/ 1007767 h 1194502"/>
                <a:gd name="connsiteX149" fmla="*/ 332555 w 730862"/>
                <a:gd name="connsiteY149" fmla="*/ 1013997 h 1194502"/>
                <a:gd name="connsiteX150" fmla="*/ 324135 w 730862"/>
                <a:gd name="connsiteY150" fmla="*/ 1014334 h 1194502"/>
                <a:gd name="connsiteX151" fmla="*/ 323630 w 730862"/>
                <a:gd name="connsiteY151" fmla="*/ 1022500 h 1194502"/>
                <a:gd name="connsiteX152" fmla="*/ 315716 w 730862"/>
                <a:gd name="connsiteY152" fmla="*/ 1021237 h 1194502"/>
                <a:gd name="connsiteX153" fmla="*/ 304098 w 730862"/>
                <a:gd name="connsiteY153" fmla="*/ 1026457 h 1194502"/>
                <a:gd name="connsiteX154" fmla="*/ 300562 w 730862"/>
                <a:gd name="connsiteY154" fmla="*/ 1037991 h 1194502"/>
                <a:gd name="connsiteX155" fmla="*/ 289617 w 730862"/>
                <a:gd name="connsiteY155" fmla="*/ 1033950 h 1194502"/>
                <a:gd name="connsiteX156" fmla="*/ 290122 w 730862"/>
                <a:gd name="connsiteY156" fmla="*/ 1039422 h 1194502"/>
                <a:gd name="connsiteX157" fmla="*/ 301825 w 730862"/>
                <a:gd name="connsiteY157" fmla="*/ 1045821 h 1194502"/>
                <a:gd name="connsiteX158" fmla="*/ 300478 w 730862"/>
                <a:gd name="connsiteY158" fmla="*/ 1050957 h 1194502"/>
                <a:gd name="connsiteX159" fmla="*/ 293743 w 730862"/>
                <a:gd name="connsiteY159" fmla="*/ 1050030 h 1194502"/>
                <a:gd name="connsiteX160" fmla="*/ 291638 w 730862"/>
                <a:gd name="connsiteY160" fmla="*/ 1056682 h 1194502"/>
                <a:gd name="connsiteX161" fmla="*/ 284818 w 730862"/>
                <a:gd name="connsiteY161" fmla="*/ 1059544 h 1194502"/>
                <a:gd name="connsiteX162" fmla="*/ 267896 w 730862"/>
                <a:gd name="connsiteY162" fmla="*/ 1078487 h 1194502"/>
                <a:gd name="connsiteX163" fmla="*/ 264865 w 730862"/>
                <a:gd name="connsiteY163" fmla="*/ 1090779 h 1194502"/>
                <a:gd name="connsiteX164" fmla="*/ 249542 w 730862"/>
                <a:gd name="connsiteY164" fmla="*/ 1091873 h 1194502"/>
                <a:gd name="connsiteX165" fmla="*/ 249542 w 730862"/>
                <a:gd name="connsiteY165" fmla="*/ 1097093 h 1194502"/>
                <a:gd name="connsiteX166" fmla="*/ 238176 w 730862"/>
                <a:gd name="connsiteY166" fmla="*/ 1098945 h 1194502"/>
                <a:gd name="connsiteX167" fmla="*/ 226642 w 730862"/>
                <a:gd name="connsiteY167" fmla="*/ 1106775 h 1194502"/>
                <a:gd name="connsiteX168" fmla="*/ 222601 w 730862"/>
                <a:gd name="connsiteY168" fmla="*/ 1120751 h 1194502"/>
                <a:gd name="connsiteX169" fmla="*/ 225716 w 730862"/>
                <a:gd name="connsiteY169" fmla="*/ 1125634 h 1194502"/>
                <a:gd name="connsiteX170" fmla="*/ 223275 w 730862"/>
                <a:gd name="connsiteY170" fmla="*/ 1137673 h 1194502"/>
                <a:gd name="connsiteX171" fmla="*/ 217129 w 730862"/>
                <a:gd name="connsiteY171" fmla="*/ 1149544 h 1194502"/>
                <a:gd name="connsiteX172" fmla="*/ 217718 w 730862"/>
                <a:gd name="connsiteY172" fmla="*/ 1160405 h 1194502"/>
                <a:gd name="connsiteX173" fmla="*/ 210646 w 730862"/>
                <a:gd name="connsiteY173" fmla="*/ 1177832 h 1194502"/>
                <a:gd name="connsiteX174" fmla="*/ 202985 w 730862"/>
                <a:gd name="connsiteY174" fmla="*/ 1176149 h 1194502"/>
                <a:gd name="connsiteX175" fmla="*/ 201385 w 730862"/>
                <a:gd name="connsiteY175" fmla="*/ 1190714 h 1194502"/>
                <a:gd name="connsiteX176" fmla="*/ 201385 w 730862"/>
                <a:gd name="connsiteY176" fmla="*/ 1190714 h 1194502"/>
                <a:gd name="connsiteX177" fmla="*/ 178317 w 730862"/>
                <a:gd name="connsiteY177" fmla="*/ 1189703 h 1194502"/>
                <a:gd name="connsiteX178" fmla="*/ 161647 w 730862"/>
                <a:gd name="connsiteY178" fmla="*/ 1182210 h 1194502"/>
                <a:gd name="connsiteX179" fmla="*/ 146492 w 730862"/>
                <a:gd name="connsiteY179" fmla="*/ 1194502 h 1194502"/>
                <a:gd name="connsiteX180" fmla="*/ 139252 w 730862"/>
                <a:gd name="connsiteY180" fmla="*/ 1193829 h 1194502"/>
                <a:gd name="connsiteX181" fmla="*/ 123677 w 730862"/>
                <a:gd name="connsiteY181" fmla="*/ 1139778 h 1194502"/>
                <a:gd name="connsiteX182" fmla="*/ 128896 w 730862"/>
                <a:gd name="connsiteY182" fmla="*/ 1123613 h 1194502"/>
                <a:gd name="connsiteX183" fmla="*/ 109196 w 730862"/>
                <a:gd name="connsiteY183" fmla="*/ 1130180 h 1194502"/>
                <a:gd name="connsiteX184" fmla="*/ 106754 w 730862"/>
                <a:gd name="connsiteY184" fmla="*/ 1118141 h 1194502"/>
                <a:gd name="connsiteX185" fmla="*/ 110122 w 730862"/>
                <a:gd name="connsiteY185" fmla="*/ 1116373 h 1194502"/>
                <a:gd name="connsiteX186" fmla="*/ 103471 w 730862"/>
                <a:gd name="connsiteY186" fmla="*/ 1111406 h 1194502"/>
                <a:gd name="connsiteX187" fmla="*/ 97914 w 730862"/>
                <a:gd name="connsiteY187" fmla="*/ 1124034 h 1194502"/>
                <a:gd name="connsiteX188" fmla="*/ 86717 w 730862"/>
                <a:gd name="connsiteY188" fmla="*/ 1123024 h 1194502"/>
                <a:gd name="connsiteX189" fmla="*/ 86464 w 730862"/>
                <a:gd name="connsiteY189" fmla="*/ 1114268 h 1194502"/>
                <a:gd name="connsiteX190" fmla="*/ 96146 w 730862"/>
                <a:gd name="connsiteY190" fmla="*/ 1107701 h 1194502"/>
                <a:gd name="connsiteX191" fmla="*/ 88485 w 730862"/>
                <a:gd name="connsiteY191" fmla="*/ 1098777 h 1194502"/>
                <a:gd name="connsiteX192" fmla="*/ 83518 w 730862"/>
                <a:gd name="connsiteY192" fmla="*/ 1083791 h 1194502"/>
                <a:gd name="connsiteX193" fmla="*/ 85286 w 730862"/>
                <a:gd name="connsiteY193" fmla="*/ 1078908 h 1194502"/>
                <a:gd name="connsiteX194" fmla="*/ 79055 w 730862"/>
                <a:gd name="connsiteY194" fmla="*/ 1076972 h 1194502"/>
                <a:gd name="connsiteX195" fmla="*/ 80487 w 730862"/>
                <a:gd name="connsiteY195" fmla="*/ 1073856 h 1194502"/>
                <a:gd name="connsiteX196" fmla="*/ 71983 w 730862"/>
                <a:gd name="connsiteY196" fmla="*/ 1067121 h 1194502"/>
                <a:gd name="connsiteX197" fmla="*/ 68784 w 730862"/>
                <a:gd name="connsiteY197" fmla="*/ 1058450 h 1194502"/>
                <a:gd name="connsiteX198" fmla="*/ 42517 w 730862"/>
                <a:gd name="connsiteY198" fmla="*/ 1038075 h 1194502"/>
                <a:gd name="connsiteX199" fmla="*/ 17596 w 730862"/>
                <a:gd name="connsiteY199" fmla="*/ 1045821 h 1194502"/>
                <a:gd name="connsiteX200" fmla="*/ 4462 w 730862"/>
                <a:gd name="connsiteY200" fmla="*/ 1021321 h 1194502"/>
                <a:gd name="connsiteX201" fmla="*/ 4462 w 730862"/>
                <a:gd name="connsiteY201" fmla="*/ 1021321 h 1194502"/>
                <a:gd name="connsiteX202" fmla="*/ 0 w 730862"/>
                <a:gd name="connsiteY202" fmla="*/ 1013576 h 1194502"/>
                <a:gd name="connsiteX203" fmla="*/ 6062 w 730862"/>
                <a:gd name="connsiteY203" fmla="*/ 1012650 h 1194502"/>
                <a:gd name="connsiteX204" fmla="*/ 18775 w 730862"/>
                <a:gd name="connsiteY204" fmla="*/ 1001621 h 1194502"/>
                <a:gd name="connsiteX205" fmla="*/ 4546 w 730862"/>
                <a:gd name="connsiteY205" fmla="*/ 982088 h 1194502"/>
                <a:gd name="connsiteX206" fmla="*/ 4546 w 730862"/>
                <a:gd name="connsiteY206" fmla="*/ 971143 h 1194502"/>
                <a:gd name="connsiteX207" fmla="*/ 14144 w 730862"/>
                <a:gd name="connsiteY207" fmla="*/ 954810 h 1194502"/>
                <a:gd name="connsiteX208" fmla="*/ 14649 w 730862"/>
                <a:gd name="connsiteY208" fmla="*/ 942350 h 1194502"/>
                <a:gd name="connsiteX209" fmla="*/ 25510 w 730862"/>
                <a:gd name="connsiteY209" fmla="*/ 933510 h 1194502"/>
                <a:gd name="connsiteX210" fmla="*/ 24921 w 730862"/>
                <a:gd name="connsiteY210" fmla="*/ 924165 h 1194502"/>
                <a:gd name="connsiteX211" fmla="*/ 34350 w 730862"/>
                <a:gd name="connsiteY211" fmla="*/ 920039 h 1194502"/>
                <a:gd name="connsiteX212" fmla="*/ 41170 w 730862"/>
                <a:gd name="connsiteY212" fmla="*/ 906232 h 1194502"/>
                <a:gd name="connsiteX213" fmla="*/ 57418 w 730862"/>
                <a:gd name="connsiteY213" fmla="*/ 893940 h 1194502"/>
                <a:gd name="connsiteX214" fmla="*/ 64911 w 730862"/>
                <a:gd name="connsiteY214" fmla="*/ 911452 h 1194502"/>
                <a:gd name="connsiteX215" fmla="*/ 75772 w 730862"/>
                <a:gd name="connsiteY215" fmla="*/ 907832 h 1194502"/>
                <a:gd name="connsiteX216" fmla="*/ 78719 w 730862"/>
                <a:gd name="connsiteY216" fmla="*/ 915914 h 1194502"/>
                <a:gd name="connsiteX217" fmla="*/ 89411 w 730862"/>
                <a:gd name="connsiteY217" fmla="*/ 915325 h 1194502"/>
                <a:gd name="connsiteX218" fmla="*/ 106333 w 730862"/>
                <a:gd name="connsiteY218" fmla="*/ 901433 h 1194502"/>
                <a:gd name="connsiteX219" fmla="*/ 96315 w 730862"/>
                <a:gd name="connsiteY219" fmla="*/ 889142 h 1194502"/>
                <a:gd name="connsiteX220" fmla="*/ 114668 w 730862"/>
                <a:gd name="connsiteY220" fmla="*/ 881817 h 1194502"/>
                <a:gd name="connsiteX221" fmla="*/ 112395 w 730862"/>
                <a:gd name="connsiteY221" fmla="*/ 871798 h 1194502"/>
                <a:gd name="connsiteX222" fmla="*/ 106502 w 730862"/>
                <a:gd name="connsiteY222" fmla="*/ 869946 h 1194502"/>
                <a:gd name="connsiteX223" fmla="*/ 103387 w 730862"/>
                <a:gd name="connsiteY223" fmla="*/ 863716 h 1194502"/>
                <a:gd name="connsiteX224" fmla="*/ 92610 w 730862"/>
                <a:gd name="connsiteY224" fmla="*/ 862621 h 1194502"/>
                <a:gd name="connsiteX225" fmla="*/ 84612 w 730862"/>
                <a:gd name="connsiteY225" fmla="*/ 855128 h 1194502"/>
                <a:gd name="connsiteX226" fmla="*/ 73330 w 730862"/>
                <a:gd name="connsiteY226" fmla="*/ 854371 h 1194502"/>
                <a:gd name="connsiteX227" fmla="*/ 74930 w 730862"/>
                <a:gd name="connsiteY227" fmla="*/ 839385 h 1194502"/>
                <a:gd name="connsiteX228" fmla="*/ 52704 w 730862"/>
                <a:gd name="connsiteY228" fmla="*/ 823977 h 1194502"/>
                <a:gd name="connsiteX229" fmla="*/ 53209 w 730862"/>
                <a:gd name="connsiteY229" fmla="*/ 815558 h 1194502"/>
                <a:gd name="connsiteX230" fmla="*/ 40328 w 730862"/>
                <a:gd name="connsiteY230" fmla="*/ 814548 h 1194502"/>
                <a:gd name="connsiteX231" fmla="*/ 41927 w 730862"/>
                <a:gd name="connsiteY231" fmla="*/ 824314 h 1194502"/>
                <a:gd name="connsiteX232" fmla="*/ 37381 w 730862"/>
                <a:gd name="connsiteY232" fmla="*/ 820442 h 1194502"/>
                <a:gd name="connsiteX233" fmla="*/ 27194 w 730862"/>
                <a:gd name="connsiteY233" fmla="*/ 820105 h 1194502"/>
                <a:gd name="connsiteX234" fmla="*/ 27699 w 730862"/>
                <a:gd name="connsiteY234" fmla="*/ 816064 h 1194502"/>
                <a:gd name="connsiteX235" fmla="*/ 33676 w 730862"/>
                <a:gd name="connsiteY235" fmla="*/ 817158 h 1194502"/>
                <a:gd name="connsiteX236" fmla="*/ 45295 w 730862"/>
                <a:gd name="connsiteY236" fmla="*/ 806213 h 1194502"/>
                <a:gd name="connsiteX237" fmla="*/ 42685 w 730862"/>
                <a:gd name="connsiteY237" fmla="*/ 800572 h 1194502"/>
                <a:gd name="connsiteX238" fmla="*/ 29467 w 730862"/>
                <a:gd name="connsiteY238" fmla="*/ 799225 h 1194502"/>
                <a:gd name="connsiteX239" fmla="*/ 29214 w 730862"/>
                <a:gd name="connsiteY239" fmla="*/ 794258 h 1194502"/>
                <a:gd name="connsiteX240" fmla="*/ 35781 w 730862"/>
                <a:gd name="connsiteY240" fmla="*/ 790470 h 1194502"/>
                <a:gd name="connsiteX241" fmla="*/ 42264 w 730862"/>
                <a:gd name="connsiteY241" fmla="*/ 795184 h 1194502"/>
                <a:gd name="connsiteX242" fmla="*/ 49252 w 730862"/>
                <a:gd name="connsiteY242" fmla="*/ 794595 h 1194502"/>
                <a:gd name="connsiteX243" fmla="*/ 53714 w 730862"/>
                <a:gd name="connsiteY243" fmla="*/ 783987 h 1194502"/>
                <a:gd name="connsiteX244" fmla="*/ 53714 w 730862"/>
                <a:gd name="connsiteY244" fmla="*/ 769253 h 1194502"/>
                <a:gd name="connsiteX245" fmla="*/ 52788 w 730862"/>
                <a:gd name="connsiteY245" fmla="*/ 760918 h 1194502"/>
                <a:gd name="connsiteX246" fmla="*/ 45295 w 730862"/>
                <a:gd name="connsiteY246" fmla="*/ 755446 h 1194502"/>
                <a:gd name="connsiteX247" fmla="*/ 26941 w 730862"/>
                <a:gd name="connsiteY247" fmla="*/ 754520 h 1194502"/>
                <a:gd name="connsiteX248" fmla="*/ 25594 w 730862"/>
                <a:gd name="connsiteY248" fmla="*/ 750984 h 1194502"/>
                <a:gd name="connsiteX249" fmla="*/ 30561 w 730862"/>
                <a:gd name="connsiteY249" fmla="*/ 745848 h 1194502"/>
                <a:gd name="connsiteX250" fmla="*/ 25089 w 730862"/>
                <a:gd name="connsiteY250" fmla="*/ 736166 h 1194502"/>
                <a:gd name="connsiteX251" fmla="*/ 47652 w 730862"/>
                <a:gd name="connsiteY251" fmla="*/ 730947 h 1194502"/>
                <a:gd name="connsiteX252" fmla="*/ 53125 w 730862"/>
                <a:gd name="connsiteY252" fmla="*/ 723959 h 1194502"/>
                <a:gd name="connsiteX253" fmla="*/ 66427 w 730862"/>
                <a:gd name="connsiteY253" fmla="*/ 718907 h 1194502"/>
                <a:gd name="connsiteX254" fmla="*/ 60786 w 730862"/>
                <a:gd name="connsiteY254" fmla="*/ 707205 h 1194502"/>
                <a:gd name="connsiteX255" fmla="*/ 67185 w 730862"/>
                <a:gd name="connsiteY255" fmla="*/ 667972 h 1194502"/>
                <a:gd name="connsiteX256" fmla="*/ 57503 w 730862"/>
                <a:gd name="connsiteY256" fmla="*/ 666372 h 1194502"/>
                <a:gd name="connsiteX257" fmla="*/ 47736 w 730862"/>
                <a:gd name="connsiteY257" fmla="*/ 671508 h 1194502"/>
                <a:gd name="connsiteX258" fmla="*/ 42348 w 730862"/>
                <a:gd name="connsiteY258" fmla="*/ 665446 h 1194502"/>
                <a:gd name="connsiteX259" fmla="*/ 46979 w 730862"/>
                <a:gd name="connsiteY259" fmla="*/ 658374 h 1194502"/>
                <a:gd name="connsiteX260" fmla="*/ 59776 w 730862"/>
                <a:gd name="connsiteY260" fmla="*/ 652901 h 1194502"/>
                <a:gd name="connsiteX261" fmla="*/ 53714 w 730862"/>
                <a:gd name="connsiteY261" fmla="*/ 637494 h 1194502"/>
                <a:gd name="connsiteX262" fmla="*/ 53040 w 730862"/>
                <a:gd name="connsiteY262" fmla="*/ 605670 h 1194502"/>
                <a:gd name="connsiteX263" fmla="*/ 37802 w 730862"/>
                <a:gd name="connsiteY263" fmla="*/ 606007 h 1194502"/>
                <a:gd name="connsiteX264" fmla="*/ 32161 w 730862"/>
                <a:gd name="connsiteY264" fmla="*/ 591358 h 1194502"/>
                <a:gd name="connsiteX265" fmla="*/ 36286 w 730862"/>
                <a:gd name="connsiteY265" fmla="*/ 586222 h 1194502"/>
                <a:gd name="connsiteX266" fmla="*/ 33845 w 730862"/>
                <a:gd name="connsiteY266" fmla="*/ 574772 h 1194502"/>
                <a:gd name="connsiteX267" fmla="*/ 38055 w 730862"/>
                <a:gd name="connsiteY267" fmla="*/ 560460 h 1194502"/>
                <a:gd name="connsiteX268" fmla="*/ 69458 w 730862"/>
                <a:gd name="connsiteY268" fmla="*/ 545811 h 1194502"/>
                <a:gd name="connsiteX269" fmla="*/ 76109 w 730862"/>
                <a:gd name="connsiteY269" fmla="*/ 536718 h 1194502"/>
                <a:gd name="connsiteX270" fmla="*/ 73246 w 730862"/>
                <a:gd name="connsiteY270" fmla="*/ 530572 h 1194502"/>
                <a:gd name="connsiteX271" fmla="*/ 73246 w 730862"/>
                <a:gd name="connsiteY271" fmla="*/ 530572 h 1194502"/>
                <a:gd name="connsiteX272" fmla="*/ 86212 w 730862"/>
                <a:gd name="connsiteY272" fmla="*/ 503799 h 1194502"/>
                <a:gd name="connsiteX273" fmla="*/ 82507 w 730862"/>
                <a:gd name="connsiteY273" fmla="*/ 481994 h 1194502"/>
                <a:gd name="connsiteX274" fmla="*/ 84107 w 730862"/>
                <a:gd name="connsiteY274" fmla="*/ 458252 h 1194502"/>
                <a:gd name="connsiteX275" fmla="*/ 88401 w 730862"/>
                <a:gd name="connsiteY275" fmla="*/ 449496 h 1194502"/>
                <a:gd name="connsiteX276" fmla="*/ 100440 w 730862"/>
                <a:gd name="connsiteY276" fmla="*/ 451516 h 1194502"/>
                <a:gd name="connsiteX277" fmla="*/ 104060 w 730862"/>
                <a:gd name="connsiteY277" fmla="*/ 440656 h 1194502"/>
                <a:gd name="connsiteX278" fmla="*/ 104902 w 730862"/>
                <a:gd name="connsiteY278" fmla="*/ 415735 h 1194502"/>
                <a:gd name="connsiteX279" fmla="*/ 101703 w 730862"/>
                <a:gd name="connsiteY279" fmla="*/ 411694 h 1194502"/>
                <a:gd name="connsiteX280" fmla="*/ 106502 w 730862"/>
                <a:gd name="connsiteY280" fmla="*/ 410936 h 1194502"/>
                <a:gd name="connsiteX281" fmla="*/ 117952 w 730862"/>
                <a:gd name="connsiteY281" fmla="*/ 380796 h 1194502"/>
                <a:gd name="connsiteX282" fmla="*/ 124939 w 730862"/>
                <a:gd name="connsiteY282" fmla="*/ 381975 h 1194502"/>
                <a:gd name="connsiteX283" fmla="*/ 127213 w 730862"/>
                <a:gd name="connsiteY283" fmla="*/ 392414 h 1194502"/>
                <a:gd name="connsiteX284" fmla="*/ 133527 w 730862"/>
                <a:gd name="connsiteY284" fmla="*/ 391825 h 1194502"/>
                <a:gd name="connsiteX285" fmla="*/ 134369 w 730862"/>
                <a:gd name="connsiteY285" fmla="*/ 385090 h 1194502"/>
                <a:gd name="connsiteX286" fmla="*/ 128560 w 730862"/>
                <a:gd name="connsiteY286" fmla="*/ 381722 h 1194502"/>
                <a:gd name="connsiteX287" fmla="*/ 136474 w 730862"/>
                <a:gd name="connsiteY287" fmla="*/ 378270 h 1194502"/>
                <a:gd name="connsiteX288" fmla="*/ 137147 w 730862"/>
                <a:gd name="connsiteY288" fmla="*/ 359832 h 1194502"/>
                <a:gd name="connsiteX289" fmla="*/ 148681 w 730862"/>
                <a:gd name="connsiteY289" fmla="*/ 356465 h 1194502"/>
                <a:gd name="connsiteX290" fmla="*/ 153817 w 730862"/>
                <a:gd name="connsiteY290" fmla="*/ 347372 h 1194502"/>
                <a:gd name="connsiteX291" fmla="*/ 153143 w 730862"/>
                <a:gd name="connsiteY291" fmla="*/ 319336 h 1194502"/>
                <a:gd name="connsiteX292" fmla="*/ 165520 w 730862"/>
                <a:gd name="connsiteY292" fmla="*/ 309991 h 1194502"/>
                <a:gd name="connsiteX293" fmla="*/ 172255 w 730862"/>
                <a:gd name="connsiteY293" fmla="*/ 317316 h 1194502"/>
                <a:gd name="connsiteX294" fmla="*/ 182358 w 730862"/>
                <a:gd name="connsiteY294" fmla="*/ 308139 h 1194502"/>
                <a:gd name="connsiteX295" fmla="*/ 187409 w 730862"/>
                <a:gd name="connsiteY295" fmla="*/ 311507 h 1194502"/>
                <a:gd name="connsiteX296" fmla="*/ 190777 w 730862"/>
                <a:gd name="connsiteY296" fmla="*/ 303340 h 1194502"/>
                <a:gd name="connsiteX297" fmla="*/ 200627 w 730862"/>
                <a:gd name="connsiteY297" fmla="*/ 306960 h 1194502"/>
                <a:gd name="connsiteX298" fmla="*/ 203742 w 730862"/>
                <a:gd name="connsiteY298" fmla="*/ 319168 h 1194502"/>
                <a:gd name="connsiteX299" fmla="*/ 208625 w 730862"/>
                <a:gd name="connsiteY299" fmla="*/ 311928 h 1194502"/>
                <a:gd name="connsiteX300" fmla="*/ 212751 w 730862"/>
                <a:gd name="connsiteY300" fmla="*/ 314201 h 1194502"/>
                <a:gd name="connsiteX301" fmla="*/ 210983 w 730862"/>
                <a:gd name="connsiteY301" fmla="*/ 309149 h 1194502"/>
                <a:gd name="connsiteX302" fmla="*/ 218392 w 730862"/>
                <a:gd name="connsiteY302" fmla="*/ 309318 h 1194502"/>
                <a:gd name="connsiteX303" fmla="*/ 225295 w 730862"/>
                <a:gd name="connsiteY303" fmla="*/ 300394 h 1194502"/>
                <a:gd name="connsiteX304" fmla="*/ 242302 w 730862"/>
                <a:gd name="connsiteY304" fmla="*/ 300562 h 1194502"/>
                <a:gd name="connsiteX305" fmla="*/ 243649 w 730862"/>
                <a:gd name="connsiteY305" fmla="*/ 295763 h 1194502"/>
                <a:gd name="connsiteX306" fmla="*/ 248111 w 730862"/>
                <a:gd name="connsiteY306" fmla="*/ 294837 h 1194502"/>
                <a:gd name="connsiteX307" fmla="*/ 249458 w 730862"/>
                <a:gd name="connsiteY307" fmla="*/ 282798 h 1194502"/>
                <a:gd name="connsiteX308" fmla="*/ 258382 w 730862"/>
                <a:gd name="connsiteY308" fmla="*/ 279430 h 1194502"/>
                <a:gd name="connsiteX309" fmla="*/ 261161 w 730862"/>
                <a:gd name="connsiteY309" fmla="*/ 274379 h 1194502"/>
                <a:gd name="connsiteX310" fmla="*/ 264276 w 730862"/>
                <a:gd name="connsiteY310" fmla="*/ 279767 h 1194502"/>
                <a:gd name="connsiteX311" fmla="*/ 268148 w 730862"/>
                <a:gd name="connsiteY311" fmla="*/ 276820 h 1194502"/>
                <a:gd name="connsiteX312" fmla="*/ 265286 w 730862"/>
                <a:gd name="connsiteY312" fmla="*/ 264781 h 1194502"/>
                <a:gd name="connsiteX313" fmla="*/ 271937 w 730862"/>
                <a:gd name="connsiteY313" fmla="*/ 257119 h 1194502"/>
                <a:gd name="connsiteX314" fmla="*/ 267812 w 730862"/>
                <a:gd name="connsiteY314" fmla="*/ 244154 h 1194502"/>
                <a:gd name="connsiteX315" fmla="*/ 269327 w 730862"/>
                <a:gd name="connsiteY315" fmla="*/ 236661 h 1194502"/>
                <a:gd name="connsiteX316" fmla="*/ 284650 w 730862"/>
                <a:gd name="connsiteY316" fmla="*/ 233293 h 1194502"/>
                <a:gd name="connsiteX317" fmla="*/ 285323 w 730862"/>
                <a:gd name="connsiteY317" fmla="*/ 228663 h 1194502"/>
                <a:gd name="connsiteX318" fmla="*/ 299468 w 730862"/>
                <a:gd name="connsiteY318" fmla="*/ 220581 h 1194502"/>
                <a:gd name="connsiteX319" fmla="*/ 295595 w 730862"/>
                <a:gd name="connsiteY319" fmla="*/ 204500 h 1194502"/>
                <a:gd name="connsiteX320" fmla="*/ 299047 w 730862"/>
                <a:gd name="connsiteY320" fmla="*/ 197428 h 1194502"/>
                <a:gd name="connsiteX321" fmla="*/ 314201 w 730862"/>
                <a:gd name="connsiteY321" fmla="*/ 197007 h 1194502"/>
                <a:gd name="connsiteX322" fmla="*/ 321778 w 730862"/>
                <a:gd name="connsiteY322" fmla="*/ 189935 h 1194502"/>
                <a:gd name="connsiteX323" fmla="*/ 330365 w 730862"/>
                <a:gd name="connsiteY323" fmla="*/ 192461 h 1194502"/>
                <a:gd name="connsiteX324" fmla="*/ 336596 w 730862"/>
                <a:gd name="connsiteY324" fmla="*/ 185136 h 1194502"/>
                <a:gd name="connsiteX325" fmla="*/ 335080 w 730862"/>
                <a:gd name="connsiteY325" fmla="*/ 168635 h 1194502"/>
                <a:gd name="connsiteX326" fmla="*/ 343331 w 730862"/>
                <a:gd name="connsiteY326" fmla="*/ 157690 h 1194502"/>
                <a:gd name="connsiteX327" fmla="*/ 342658 w 730862"/>
                <a:gd name="connsiteY327" fmla="*/ 149860 h 1194502"/>
                <a:gd name="connsiteX328" fmla="*/ 334154 w 730862"/>
                <a:gd name="connsiteY328" fmla="*/ 142872 h 1194502"/>
                <a:gd name="connsiteX329" fmla="*/ 329439 w 730862"/>
                <a:gd name="connsiteY329" fmla="*/ 144051 h 1194502"/>
                <a:gd name="connsiteX330" fmla="*/ 327250 w 730862"/>
                <a:gd name="connsiteY330" fmla="*/ 135968 h 1194502"/>
                <a:gd name="connsiteX331" fmla="*/ 317905 w 730862"/>
                <a:gd name="connsiteY331" fmla="*/ 139757 h 1194502"/>
                <a:gd name="connsiteX332" fmla="*/ 312433 w 730862"/>
                <a:gd name="connsiteY332" fmla="*/ 137821 h 1194502"/>
                <a:gd name="connsiteX333" fmla="*/ 312686 w 730862"/>
                <a:gd name="connsiteY333" fmla="*/ 131001 h 1194502"/>
                <a:gd name="connsiteX334" fmla="*/ 305698 w 730862"/>
                <a:gd name="connsiteY334" fmla="*/ 133022 h 1194502"/>
                <a:gd name="connsiteX335" fmla="*/ 295174 w 730862"/>
                <a:gd name="connsiteY335" fmla="*/ 110122 h 1194502"/>
                <a:gd name="connsiteX336" fmla="*/ 279430 w 730862"/>
                <a:gd name="connsiteY336" fmla="*/ 114079 h 1194502"/>
                <a:gd name="connsiteX337" fmla="*/ 275473 w 730862"/>
                <a:gd name="connsiteY337" fmla="*/ 107428 h 1194502"/>
                <a:gd name="connsiteX338" fmla="*/ 263349 w 730862"/>
                <a:gd name="connsiteY338" fmla="*/ 103302 h 1194502"/>
                <a:gd name="connsiteX339" fmla="*/ 255772 w 730862"/>
                <a:gd name="connsiteY339" fmla="*/ 111806 h 1194502"/>
                <a:gd name="connsiteX340" fmla="*/ 248953 w 730862"/>
                <a:gd name="connsiteY340" fmla="*/ 110206 h 1194502"/>
                <a:gd name="connsiteX341" fmla="*/ 244322 w 730862"/>
                <a:gd name="connsiteY341" fmla="*/ 118120 h 1194502"/>
                <a:gd name="connsiteX342" fmla="*/ 240618 w 730862"/>
                <a:gd name="connsiteY342" fmla="*/ 114921 h 1194502"/>
                <a:gd name="connsiteX343" fmla="*/ 240366 w 730862"/>
                <a:gd name="connsiteY343" fmla="*/ 106502 h 1194502"/>
                <a:gd name="connsiteX344" fmla="*/ 235314 w 730862"/>
                <a:gd name="connsiteY344" fmla="*/ 105660 h 1194502"/>
                <a:gd name="connsiteX345" fmla="*/ 234051 w 730862"/>
                <a:gd name="connsiteY345" fmla="*/ 99177 h 1194502"/>
                <a:gd name="connsiteX346" fmla="*/ 239860 w 730862"/>
                <a:gd name="connsiteY346" fmla="*/ 96988 h 1194502"/>
                <a:gd name="connsiteX347" fmla="*/ 241712 w 730862"/>
                <a:gd name="connsiteY347" fmla="*/ 85201 h 1194502"/>
                <a:gd name="connsiteX348" fmla="*/ 246932 w 730862"/>
                <a:gd name="connsiteY348" fmla="*/ 85370 h 1194502"/>
                <a:gd name="connsiteX349" fmla="*/ 254678 w 730862"/>
                <a:gd name="connsiteY349" fmla="*/ 73583 h 1194502"/>
                <a:gd name="connsiteX350" fmla="*/ 252320 w 730862"/>
                <a:gd name="connsiteY350" fmla="*/ 67269 h 1194502"/>
                <a:gd name="connsiteX351" fmla="*/ 246259 w 730862"/>
                <a:gd name="connsiteY351" fmla="*/ 63985 h 1194502"/>
                <a:gd name="connsiteX352" fmla="*/ 244659 w 730862"/>
                <a:gd name="connsiteY352" fmla="*/ 52451 h 1194502"/>
                <a:gd name="connsiteX353" fmla="*/ 239018 w 730862"/>
                <a:gd name="connsiteY353" fmla="*/ 48073 h 1194502"/>
                <a:gd name="connsiteX354" fmla="*/ 241123 w 730862"/>
                <a:gd name="connsiteY354" fmla="*/ 37802 h 1194502"/>
                <a:gd name="connsiteX355" fmla="*/ 250131 w 730862"/>
                <a:gd name="connsiteY355" fmla="*/ 34182 h 1194502"/>
                <a:gd name="connsiteX356" fmla="*/ 260992 w 730862"/>
                <a:gd name="connsiteY356" fmla="*/ 47063 h 1194502"/>
                <a:gd name="connsiteX357" fmla="*/ 260319 w 730862"/>
                <a:gd name="connsiteY357" fmla="*/ 50683 h 1194502"/>
                <a:gd name="connsiteX358" fmla="*/ 271516 w 730862"/>
                <a:gd name="connsiteY358" fmla="*/ 56156 h 1194502"/>
                <a:gd name="connsiteX359" fmla="*/ 283892 w 730862"/>
                <a:gd name="connsiteY359" fmla="*/ 53714 h 1194502"/>
                <a:gd name="connsiteX360" fmla="*/ 295090 w 730862"/>
                <a:gd name="connsiteY360" fmla="*/ 44285 h 1194502"/>
                <a:gd name="connsiteX361" fmla="*/ 301151 w 730862"/>
                <a:gd name="connsiteY361" fmla="*/ 48157 h 1194502"/>
                <a:gd name="connsiteX362" fmla="*/ 309991 w 730862"/>
                <a:gd name="connsiteY362" fmla="*/ 46137 h 1194502"/>
                <a:gd name="connsiteX363" fmla="*/ 317821 w 730862"/>
                <a:gd name="connsiteY363" fmla="*/ 54387 h 1194502"/>
                <a:gd name="connsiteX364" fmla="*/ 338448 w 730862"/>
                <a:gd name="connsiteY364" fmla="*/ 54387 h 1194502"/>
                <a:gd name="connsiteX365" fmla="*/ 345773 w 730862"/>
                <a:gd name="connsiteY365" fmla="*/ 48157 h 1194502"/>
                <a:gd name="connsiteX366" fmla="*/ 344931 w 730862"/>
                <a:gd name="connsiteY366" fmla="*/ 52199 h 1194502"/>
                <a:gd name="connsiteX367" fmla="*/ 349645 w 730862"/>
                <a:gd name="connsiteY367" fmla="*/ 56997 h 1194502"/>
                <a:gd name="connsiteX368" fmla="*/ 354781 w 730862"/>
                <a:gd name="connsiteY368" fmla="*/ 54135 h 1194502"/>
                <a:gd name="connsiteX369" fmla="*/ 367662 w 730862"/>
                <a:gd name="connsiteY369" fmla="*/ 57671 h 1194502"/>
                <a:gd name="connsiteX370" fmla="*/ 390899 w 730862"/>
                <a:gd name="connsiteY370" fmla="*/ 56156 h 1194502"/>
                <a:gd name="connsiteX371" fmla="*/ 400834 w 730862"/>
                <a:gd name="connsiteY371" fmla="*/ 61375 h 1194502"/>
                <a:gd name="connsiteX372" fmla="*/ 405801 w 730862"/>
                <a:gd name="connsiteY372" fmla="*/ 59439 h 1194502"/>
                <a:gd name="connsiteX373" fmla="*/ 402770 w 730862"/>
                <a:gd name="connsiteY373" fmla="*/ 53630 h 1194502"/>
                <a:gd name="connsiteX374" fmla="*/ 413125 w 730862"/>
                <a:gd name="connsiteY374" fmla="*/ 53882 h 1194502"/>
                <a:gd name="connsiteX375" fmla="*/ 424744 w 730862"/>
                <a:gd name="connsiteY375" fmla="*/ 47400 h 1194502"/>
                <a:gd name="connsiteX376" fmla="*/ 425501 w 730862"/>
                <a:gd name="connsiteY376" fmla="*/ 37465 h 1194502"/>
                <a:gd name="connsiteX377" fmla="*/ 441666 w 730862"/>
                <a:gd name="connsiteY377" fmla="*/ 34687 h 1194502"/>
                <a:gd name="connsiteX378" fmla="*/ 452190 w 730862"/>
                <a:gd name="connsiteY378" fmla="*/ 26773 h 1194502"/>
                <a:gd name="connsiteX379" fmla="*/ 452190 w 730862"/>
                <a:gd name="connsiteY379" fmla="*/ 26773 h 1194502"/>
                <a:gd name="connsiteX380" fmla="*/ 475258 w 730862"/>
                <a:gd name="connsiteY380" fmla="*/ 43611 h 1194502"/>
                <a:gd name="connsiteX381" fmla="*/ 501358 w 730862"/>
                <a:gd name="connsiteY381" fmla="*/ 43190 h 1194502"/>
                <a:gd name="connsiteX382" fmla="*/ 519459 w 730862"/>
                <a:gd name="connsiteY382" fmla="*/ 34855 h 1194502"/>
                <a:gd name="connsiteX383" fmla="*/ 524089 w 730862"/>
                <a:gd name="connsiteY383" fmla="*/ 21637 h 1194502"/>
                <a:gd name="connsiteX384" fmla="*/ 534697 w 730862"/>
                <a:gd name="connsiteY384" fmla="*/ 15070 h 1194502"/>
                <a:gd name="connsiteX385" fmla="*/ 536970 w 730862"/>
                <a:gd name="connsiteY385" fmla="*/ 5472 h 1194502"/>
                <a:gd name="connsiteX386" fmla="*/ 543032 w 730862"/>
                <a:gd name="connsiteY386" fmla="*/ 0 h 11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</a:cxnLst>
              <a:rect l="l" t="t" r="r" b="b"/>
              <a:pathLst>
                <a:path w="730862" h="1194502">
                  <a:moveTo>
                    <a:pt x="543032" y="253"/>
                  </a:moveTo>
                  <a:lnTo>
                    <a:pt x="560965" y="3620"/>
                  </a:lnTo>
                  <a:lnTo>
                    <a:pt x="564922" y="11618"/>
                  </a:lnTo>
                  <a:lnTo>
                    <a:pt x="575361" y="14397"/>
                  </a:lnTo>
                  <a:lnTo>
                    <a:pt x="581760" y="39486"/>
                  </a:lnTo>
                  <a:lnTo>
                    <a:pt x="587653" y="42180"/>
                  </a:lnTo>
                  <a:lnTo>
                    <a:pt x="585043" y="46305"/>
                  </a:lnTo>
                  <a:lnTo>
                    <a:pt x="608701" y="54472"/>
                  </a:lnTo>
                  <a:lnTo>
                    <a:pt x="614679" y="67185"/>
                  </a:lnTo>
                  <a:lnTo>
                    <a:pt x="612069" y="81076"/>
                  </a:lnTo>
                  <a:lnTo>
                    <a:pt x="622677" y="97072"/>
                  </a:lnTo>
                  <a:lnTo>
                    <a:pt x="650965" y="104060"/>
                  </a:lnTo>
                  <a:lnTo>
                    <a:pt x="651386" y="92610"/>
                  </a:lnTo>
                  <a:lnTo>
                    <a:pt x="663594" y="90674"/>
                  </a:lnTo>
                  <a:lnTo>
                    <a:pt x="666372" y="107680"/>
                  </a:lnTo>
                  <a:lnTo>
                    <a:pt x="657027" y="124771"/>
                  </a:lnTo>
                  <a:lnTo>
                    <a:pt x="656353" y="139083"/>
                  </a:lnTo>
                  <a:lnTo>
                    <a:pt x="663509" y="144556"/>
                  </a:lnTo>
                  <a:lnTo>
                    <a:pt x="669992" y="140515"/>
                  </a:lnTo>
                  <a:lnTo>
                    <a:pt x="674707" y="149018"/>
                  </a:lnTo>
                  <a:lnTo>
                    <a:pt x="668224" y="185810"/>
                  </a:lnTo>
                  <a:lnTo>
                    <a:pt x="685062" y="196754"/>
                  </a:lnTo>
                  <a:lnTo>
                    <a:pt x="688346" y="219318"/>
                  </a:lnTo>
                  <a:lnTo>
                    <a:pt x="695755" y="207868"/>
                  </a:lnTo>
                  <a:lnTo>
                    <a:pt x="700553" y="216960"/>
                  </a:lnTo>
                  <a:lnTo>
                    <a:pt x="710151" y="214603"/>
                  </a:lnTo>
                  <a:lnTo>
                    <a:pt x="711414" y="219907"/>
                  </a:lnTo>
                  <a:lnTo>
                    <a:pt x="727579" y="217297"/>
                  </a:lnTo>
                  <a:lnTo>
                    <a:pt x="730862" y="224285"/>
                  </a:lnTo>
                  <a:lnTo>
                    <a:pt x="727495" y="238513"/>
                  </a:lnTo>
                  <a:lnTo>
                    <a:pt x="720338" y="239439"/>
                  </a:lnTo>
                  <a:lnTo>
                    <a:pt x="712509" y="257877"/>
                  </a:lnTo>
                  <a:lnTo>
                    <a:pt x="707036" y="257877"/>
                  </a:lnTo>
                  <a:cubicBezTo>
                    <a:pt x="707036" y="257877"/>
                    <a:pt x="701985" y="263265"/>
                    <a:pt x="701985" y="263265"/>
                  </a:cubicBezTo>
                  <a:lnTo>
                    <a:pt x="701143" y="275978"/>
                  </a:lnTo>
                  <a:lnTo>
                    <a:pt x="688683" y="282545"/>
                  </a:lnTo>
                  <a:lnTo>
                    <a:pt x="676475" y="282124"/>
                  </a:lnTo>
                  <a:lnTo>
                    <a:pt x="663173" y="294921"/>
                  </a:lnTo>
                  <a:lnTo>
                    <a:pt x="662752" y="304266"/>
                  </a:lnTo>
                  <a:lnTo>
                    <a:pt x="662752" y="304266"/>
                  </a:lnTo>
                  <a:lnTo>
                    <a:pt x="658795" y="304014"/>
                  </a:lnTo>
                  <a:lnTo>
                    <a:pt x="658121" y="307802"/>
                  </a:lnTo>
                  <a:lnTo>
                    <a:pt x="669655" y="315043"/>
                  </a:lnTo>
                  <a:lnTo>
                    <a:pt x="663089" y="333481"/>
                  </a:lnTo>
                  <a:lnTo>
                    <a:pt x="637831" y="338027"/>
                  </a:lnTo>
                  <a:lnTo>
                    <a:pt x="618720" y="357307"/>
                  </a:lnTo>
                  <a:lnTo>
                    <a:pt x="608196" y="356802"/>
                  </a:lnTo>
                  <a:lnTo>
                    <a:pt x="599861" y="360759"/>
                  </a:lnTo>
                  <a:lnTo>
                    <a:pt x="584622" y="383743"/>
                  </a:lnTo>
                  <a:lnTo>
                    <a:pt x="591863" y="391067"/>
                  </a:lnTo>
                  <a:lnTo>
                    <a:pt x="580918" y="393004"/>
                  </a:lnTo>
                  <a:lnTo>
                    <a:pt x="580329" y="410516"/>
                  </a:lnTo>
                  <a:lnTo>
                    <a:pt x="583528" y="416493"/>
                  </a:lnTo>
                  <a:lnTo>
                    <a:pt x="591863" y="420534"/>
                  </a:lnTo>
                  <a:lnTo>
                    <a:pt x="586727" y="427943"/>
                  </a:lnTo>
                  <a:lnTo>
                    <a:pt x="589000" y="433331"/>
                  </a:lnTo>
                  <a:lnTo>
                    <a:pt x="579571" y="435520"/>
                  </a:lnTo>
                  <a:lnTo>
                    <a:pt x="580497" y="442761"/>
                  </a:lnTo>
                  <a:lnTo>
                    <a:pt x="572499" y="438804"/>
                  </a:lnTo>
                  <a:lnTo>
                    <a:pt x="568289" y="444865"/>
                  </a:lnTo>
                  <a:lnTo>
                    <a:pt x="571320" y="452695"/>
                  </a:lnTo>
                  <a:lnTo>
                    <a:pt x="559955" y="465324"/>
                  </a:lnTo>
                  <a:lnTo>
                    <a:pt x="571404" y="474669"/>
                  </a:lnTo>
                  <a:lnTo>
                    <a:pt x="565764" y="478542"/>
                  </a:lnTo>
                  <a:lnTo>
                    <a:pt x="563743" y="470207"/>
                  </a:lnTo>
                  <a:lnTo>
                    <a:pt x="553051" y="477111"/>
                  </a:lnTo>
                  <a:lnTo>
                    <a:pt x="544969" y="499337"/>
                  </a:lnTo>
                  <a:lnTo>
                    <a:pt x="547747" y="509103"/>
                  </a:lnTo>
                  <a:lnTo>
                    <a:pt x="555408" y="517522"/>
                  </a:lnTo>
                  <a:lnTo>
                    <a:pt x="557008" y="527204"/>
                  </a:lnTo>
                  <a:lnTo>
                    <a:pt x="552125" y="528804"/>
                  </a:lnTo>
                  <a:lnTo>
                    <a:pt x="533687" y="522153"/>
                  </a:lnTo>
                  <a:lnTo>
                    <a:pt x="530909" y="534024"/>
                  </a:lnTo>
                  <a:lnTo>
                    <a:pt x="534529" y="539075"/>
                  </a:lnTo>
                  <a:lnTo>
                    <a:pt x="524594" y="543874"/>
                  </a:lnTo>
                  <a:lnTo>
                    <a:pt x="519627" y="567447"/>
                  </a:lnTo>
                  <a:lnTo>
                    <a:pt x="507251" y="573930"/>
                  </a:lnTo>
                  <a:lnTo>
                    <a:pt x="493275" y="570562"/>
                  </a:lnTo>
                  <a:lnTo>
                    <a:pt x="478373" y="559870"/>
                  </a:lnTo>
                  <a:lnTo>
                    <a:pt x="464819" y="564838"/>
                  </a:lnTo>
                  <a:lnTo>
                    <a:pt x="453032" y="563070"/>
                  </a:lnTo>
                  <a:lnTo>
                    <a:pt x="448907" y="566690"/>
                  </a:lnTo>
                  <a:lnTo>
                    <a:pt x="442424" y="562817"/>
                  </a:lnTo>
                  <a:lnTo>
                    <a:pt x="421965" y="564754"/>
                  </a:lnTo>
                  <a:lnTo>
                    <a:pt x="423565" y="573762"/>
                  </a:lnTo>
                  <a:lnTo>
                    <a:pt x="417251" y="579571"/>
                  </a:lnTo>
                  <a:lnTo>
                    <a:pt x="419524" y="586138"/>
                  </a:lnTo>
                  <a:lnTo>
                    <a:pt x="407316" y="604155"/>
                  </a:lnTo>
                  <a:lnTo>
                    <a:pt x="395445" y="611311"/>
                  </a:lnTo>
                  <a:lnTo>
                    <a:pt x="390731" y="626381"/>
                  </a:lnTo>
                  <a:lnTo>
                    <a:pt x="383069" y="625876"/>
                  </a:lnTo>
                  <a:lnTo>
                    <a:pt x="380543" y="619057"/>
                  </a:lnTo>
                  <a:lnTo>
                    <a:pt x="370862" y="615015"/>
                  </a:lnTo>
                  <a:lnTo>
                    <a:pt x="368841" y="638673"/>
                  </a:lnTo>
                  <a:lnTo>
                    <a:pt x="374650" y="664015"/>
                  </a:lnTo>
                  <a:lnTo>
                    <a:pt x="366905" y="677233"/>
                  </a:lnTo>
                  <a:lnTo>
                    <a:pt x="376839" y="685567"/>
                  </a:lnTo>
                  <a:lnTo>
                    <a:pt x="378186" y="696344"/>
                  </a:lnTo>
                  <a:lnTo>
                    <a:pt x="382059" y="692471"/>
                  </a:lnTo>
                  <a:lnTo>
                    <a:pt x="385426" y="701395"/>
                  </a:lnTo>
                  <a:lnTo>
                    <a:pt x="379196" y="718402"/>
                  </a:lnTo>
                  <a:lnTo>
                    <a:pt x="385426" y="728252"/>
                  </a:lnTo>
                  <a:lnTo>
                    <a:pt x="381133" y="731872"/>
                  </a:lnTo>
                  <a:lnTo>
                    <a:pt x="382648" y="743407"/>
                  </a:lnTo>
                  <a:lnTo>
                    <a:pt x="376502" y="754267"/>
                  </a:lnTo>
                  <a:lnTo>
                    <a:pt x="378607" y="770264"/>
                  </a:lnTo>
                  <a:lnTo>
                    <a:pt x="415146" y="784155"/>
                  </a:lnTo>
                  <a:lnTo>
                    <a:pt x="421039" y="781461"/>
                  </a:lnTo>
                  <a:lnTo>
                    <a:pt x="434341" y="783313"/>
                  </a:lnTo>
                  <a:lnTo>
                    <a:pt x="433079" y="801499"/>
                  </a:lnTo>
                  <a:lnTo>
                    <a:pt x="436110" y="805708"/>
                  </a:lnTo>
                  <a:lnTo>
                    <a:pt x="433499" y="813201"/>
                  </a:lnTo>
                  <a:lnTo>
                    <a:pt x="423481" y="814296"/>
                  </a:lnTo>
                  <a:lnTo>
                    <a:pt x="412789" y="824483"/>
                  </a:lnTo>
                  <a:lnTo>
                    <a:pt x="410347" y="814885"/>
                  </a:lnTo>
                  <a:lnTo>
                    <a:pt x="414304" y="806971"/>
                  </a:lnTo>
                  <a:lnTo>
                    <a:pt x="387700" y="799730"/>
                  </a:lnTo>
                  <a:lnTo>
                    <a:pt x="378270" y="803687"/>
                  </a:lnTo>
                  <a:lnTo>
                    <a:pt x="369599" y="813370"/>
                  </a:lnTo>
                  <a:lnTo>
                    <a:pt x="350403" y="781798"/>
                  </a:lnTo>
                  <a:lnTo>
                    <a:pt x="341226" y="785586"/>
                  </a:lnTo>
                  <a:lnTo>
                    <a:pt x="320010" y="772116"/>
                  </a:lnTo>
                  <a:lnTo>
                    <a:pt x="314117" y="779609"/>
                  </a:lnTo>
                  <a:lnTo>
                    <a:pt x="299468" y="762266"/>
                  </a:lnTo>
                  <a:lnTo>
                    <a:pt x="286249" y="774726"/>
                  </a:lnTo>
                  <a:lnTo>
                    <a:pt x="281114" y="790890"/>
                  </a:lnTo>
                  <a:lnTo>
                    <a:pt x="283303" y="798804"/>
                  </a:lnTo>
                  <a:lnTo>
                    <a:pt x="302835" y="808823"/>
                  </a:lnTo>
                  <a:lnTo>
                    <a:pt x="306287" y="819852"/>
                  </a:lnTo>
                  <a:lnTo>
                    <a:pt x="320347" y="822210"/>
                  </a:lnTo>
                  <a:lnTo>
                    <a:pt x="316390" y="837027"/>
                  </a:lnTo>
                  <a:lnTo>
                    <a:pt x="317905" y="868009"/>
                  </a:lnTo>
                  <a:lnTo>
                    <a:pt x="313696" y="874913"/>
                  </a:lnTo>
                  <a:lnTo>
                    <a:pt x="325988" y="873398"/>
                  </a:lnTo>
                  <a:lnTo>
                    <a:pt x="330787" y="889478"/>
                  </a:lnTo>
                  <a:lnTo>
                    <a:pt x="341984" y="890657"/>
                  </a:lnTo>
                  <a:lnTo>
                    <a:pt x="339037" y="900339"/>
                  </a:lnTo>
                  <a:lnTo>
                    <a:pt x="334575" y="901096"/>
                  </a:lnTo>
                  <a:lnTo>
                    <a:pt x="342068" y="909010"/>
                  </a:lnTo>
                  <a:lnTo>
                    <a:pt x="336512" y="919113"/>
                  </a:lnTo>
                  <a:lnTo>
                    <a:pt x="341310" y="939067"/>
                  </a:lnTo>
                  <a:lnTo>
                    <a:pt x="337943" y="945128"/>
                  </a:lnTo>
                  <a:lnTo>
                    <a:pt x="345015" y="946812"/>
                  </a:lnTo>
                  <a:lnTo>
                    <a:pt x="347204" y="951864"/>
                  </a:lnTo>
                  <a:lnTo>
                    <a:pt x="344005" y="957505"/>
                  </a:lnTo>
                  <a:lnTo>
                    <a:pt x="349477" y="966008"/>
                  </a:lnTo>
                  <a:lnTo>
                    <a:pt x="352003" y="985456"/>
                  </a:lnTo>
                  <a:lnTo>
                    <a:pt x="340216" y="988319"/>
                  </a:lnTo>
                  <a:lnTo>
                    <a:pt x="338195" y="1007767"/>
                  </a:lnTo>
                  <a:lnTo>
                    <a:pt x="332555" y="1013997"/>
                  </a:lnTo>
                  <a:lnTo>
                    <a:pt x="324135" y="1014334"/>
                  </a:lnTo>
                  <a:lnTo>
                    <a:pt x="323630" y="1022500"/>
                  </a:lnTo>
                  <a:lnTo>
                    <a:pt x="315716" y="1021237"/>
                  </a:lnTo>
                  <a:lnTo>
                    <a:pt x="304098" y="1026457"/>
                  </a:lnTo>
                  <a:lnTo>
                    <a:pt x="300562" y="1037991"/>
                  </a:lnTo>
                  <a:lnTo>
                    <a:pt x="289617" y="1033950"/>
                  </a:lnTo>
                  <a:lnTo>
                    <a:pt x="290122" y="1039422"/>
                  </a:lnTo>
                  <a:lnTo>
                    <a:pt x="301825" y="1045821"/>
                  </a:lnTo>
                  <a:lnTo>
                    <a:pt x="300478" y="1050957"/>
                  </a:lnTo>
                  <a:lnTo>
                    <a:pt x="293743" y="1050030"/>
                  </a:lnTo>
                  <a:lnTo>
                    <a:pt x="291638" y="1056682"/>
                  </a:lnTo>
                  <a:lnTo>
                    <a:pt x="284818" y="1059544"/>
                  </a:lnTo>
                  <a:lnTo>
                    <a:pt x="267896" y="1078487"/>
                  </a:lnTo>
                  <a:lnTo>
                    <a:pt x="264865" y="1090779"/>
                  </a:lnTo>
                  <a:lnTo>
                    <a:pt x="249542" y="1091873"/>
                  </a:lnTo>
                  <a:lnTo>
                    <a:pt x="249542" y="1097093"/>
                  </a:lnTo>
                  <a:cubicBezTo>
                    <a:pt x="249542" y="1097093"/>
                    <a:pt x="238176" y="1098945"/>
                    <a:pt x="238176" y="1098945"/>
                  </a:cubicBezTo>
                  <a:lnTo>
                    <a:pt x="226642" y="1106775"/>
                  </a:lnTo>
                  <a:lnTo>
                    <a:pt x="222601" y="1120751"/>
                  </a:lnTo>
                  <a:lnTo>
                    <a:pt x="225716" y="1125634"/>
                  </a:lnTo>
                  <a:lnTo>
                    <a:pt x="223275" y="1137673"/>
                  </a:lnTo>
                  <a:lnTo>
                    <a:pt x="217129" y="1149544"/>
                  </a:lnTo>
                  <a:lnTo>
                    <a:pt x="217718" y="1160405"/>
                  </a:lnTo>
                  <a:lnTo>
                    <a:pt x="210646" y="1177832"/>
                  </a:lnTo>
                  <a:lnTo>
                    <a:pt x="202985" y="1176149"/>
                  </a:lnTo>
                  <a:lnTo>
                    <a:pt x="201385" y="1190714"/>
                  </a:lnTo>
                  <a:lnTo>
                    <a:pt x="201385" y="1190714"/>
                  </a:lnTo>
                  <a:lnTo>
                    <a:pt x="178317" y="1189703"/>
                  </a:lnTo>
                  <a:lnTo>
                    <a:pt x="161647" y="1182210"/>
                  </a:lnTo>
                  <a:lnTo>
                    <a:pt x="146492" y="1194502"/>
                  </a:lnTo>
                  <a:lnTo>
                    <a:pt x="139252" y="1193829"/>
                  </a:lnTo>
                  <a:lnTo>
                    <a:pt x="123677" y="1139778"/>
                  </a:lnTo>
                  <a:lnTo>
                    <a:pt x="128896" y="1123613"/>
                  </a:lnTo>
                  <a:lnTo>
                    <a:pt x="109196" y="1130180"/>
                  </a:lnTo>
                  <a:lnTo>
                    <a:pt x="106754" y="1118141"/>
                  </a:lnTo>
                  <a:lnTo>
                    <a:pt x="110122" y="1116373"/>
                  </a:lnTo>
                  <a:lnTo>
                    <a:pt x="103471" y="1111406"/>
                  </a:lnTo>
                  <a:lnTo>
                    <a:pt x="97914" y="1124034"/>
                  </a:lnTo>
                  <a:lnTo>
                    <a:pt x="86717" y="1123024"/>
                  </a:lnTo>
                  <a:lnTo>
                    <a:pt x="86464" y="1114268"/>
                  </a:lnTo>
                  <a:lnTo>
                    <a:pt x="96146" y="1107701"/>
                  </a:lnTo>
                  <a:lnTo>
                    <a:pt x="88485" y="1098777"/>
                  </a:lnTo>
                  <a:lnTo>
                    <a:pt x="83518" y="1083791"/>
                  </a:lnTo>
                  <a:lnTo>
                    <a:pt x="85286" y="1078908"/>
                  </a:lnTo>
                  <a:lnTo>
                    <a:pt x="79055" y="1076972"/>
                  </a:lnTo>
                  <a:lnTo>
                    <a:pt x="80487" y="1073856"/>
                  </a:lnTo>
                  <a:lnTo>
                    <a:pt x="71983" y="1067121"/>
                  </a:lnTo>
                  <a:lnTo>
                    <a:pt x="68784" y="1058450"/>
                  </a:lnTo>
                  <a:lnTo>
                    <a:pt x="42517" y="1038075"/>
                  </a:lnTo>
                  <a:lnTo>
                    <a:pt x="17596" y="1045821"/>
                  </a:lnTo>
                  <a:lnTo>
                    <a:pt x="4462" y="1021321"/>
                  </a:lnTo>
                  <a:lnTo>
                    <a:pt x="4462" y="1021321"/>
                  </a:lnTo>
                  <a:lnTo>
                    <a:pt x="0" y="1013576"/>
                  </a:lnTo>
                  <a:lnTo>
                    <a:pt x="6062" y="1012650"/>
                  </a:lnTo>
                  <a:lnTo>
                    <a:pt x="18775" y="1001621"/>
                  </a:lnTo>
                  <a:lnTo>
                    <a:pt x="4546" y="982088"/>
                  </a:lnTo>
                  <a:lnTo>
                    <a:pt x="4546" y="971143"/>
                  </a:lnTo>
                  <a:cubicBezTo>
                    <a:pt x="4546" y="971143"/>
                    <a:pt x="14144" y="954810"/>
                    <a:pt x="14144" y="954810"/>
                  </a:cubicBezTo>
                  <a:lnTo>
                    <a:pt x="14649" y="942350"/>
                  </a:lnTo>
                  <a:lnTo>
                    <a:pt x="25510" y="933510"/>
                  </a:lnTo>
                  <a:lnTo>
                    <a:pt x="24921" y="924165"/>
                  </a:lnTo>
                  <a:lnTo>
                    <a:pt x="34350" y="920039"/>
                  </a:lnTo>
                  <a:lnTo>
                    <a:pt x="41170" y="906232"/>
                  </a:lnTo>
                  <a:lnTo>
                    <a:pt x="57418" y="893940"/>
                  </a:lnTo>
                  <a:lnTo>
                    <a:pt x="64911" y="911452"/>
                  </a:lnTo>
                  <a:lnTo>
                    <a:pt x="75772" y="907832"/>
                  </a:lnTo>
                  <a:lnTo>
                    <a:pt x="78719" y="915914"/>
                  </a:lnTo>
                  <a:lnTo>
                    <a:pt x="89411" y="915325"/>
                  </a:lnTo>
                  <a:lnTo>
                    <a:pt x="106333" y="901433"/>
                  </a:lnTo>
                  <a:lnTo>
                    <a:pt x="96315" y="889142"/>
                  </a:lnTo>
                  <a:lnTo>
                    <a:pt x="114668" y="881817"/>
                  </a:lnTo>
                  <a:lnTo>
                    <a:pt x="112395" y="871798"/>
                  </a:lnTo>
                  <a:lnTo>
                    <a:pt x="106502" y="869946"/>
                  </a:lnTo>
                  <a:lnTo>
                    <a:pt x="103387" y="863716"/>
                  </a:lnTo>
                  <a:lnTo>
                    <a:pt x="92610" y="862621"/>
                  </a:lnTo>
                  <a:lnTo>
                    <a:pt x="84612" y="855128"/>
                  </a:lnTo>
                  <a:lnTo>
                    <a:pt x="73330" y="854371"/>
                  </a:lnTo>
                  <a:lnTo>
                    <a:pt x="74930" y="839385"/>
                  </a:lnTo>
                  <a:lnTo>
                    <a:pt x="52704" y="823977"/>
                  </a:lnTo>
                  <a:lnTo>
                    <a:pt x="53209" y="815558"/>
                  </a:lnTo>
                  <a:lnTo>
                    <a:pt x="40328" y="814548"/>
                  </a:lnTo>
                  <a:lnTo>
                    <a:pt x="41927" y="824314"/>
                  </a:lnTo>
                  <a:lnTo>
                    <a:pt x="37381" y="820442"/>
                  </a:lnTo>
                  <a:lnTo>
                    <a:pt x="27194" y="820105"/>
                  </a:lnTo>
                  <a:lnTo>
                    <a:pt x="27699" y="816064"/>
                  </a:lnTo>
                  <a:lnTo>
                    <a:pt x="33676" y="817158"/>
                  </a:lnTo>
                  <a:lnTo>
                    <a:pt x="45295" y="806213"/>
                  </a:lnTo>
                  <a:lnTo>
                    <a:pt x="42685" y="800572"/>
                  </a:lnTo>
                  <a:lnTo>
                    <a:pt x="29467" y="799225"/>
                  </a:lnTo>
                  <a:lnTo>
                    <a:pt x="29214" y="794258"/>
                  </a:lnTo>
                  <a:lnTo>
                    <a:pt x="35781" y="790470"/>
                  </a:lnTo>
                  <a:lnTo>
                    <a:pt x="42264" y="795184"/>
                  </a:lnTo>
                  <a:lnTo>
                    <a:pt x="49252" y="794595"/>
                  </a:lnTo>
                  <a:lnTo>
                    <a:pt x="53714" y="783987"/>
                  </a:lnTo>
                  <a:lnTo>
                    <a:pt x="53714" y="769253"/>
                  </a:lnTo>
                  <a:cubicBezTo>
                    <a:pt x="53714" y="769253"/>
                    <a:pt x="52788" y="760918"/>
                    <a:pt x="52788" y="760918"/>
                  </a:cubicBezTo>
                  <a:lnTo>
                    <a:pt x="45295" y="755446"/>
                  </a:lnTo>
                  <a:lnTo>
                    <a:pt x="26941" y="754520"/>
                  </a:lnTo>
                  <a:lnTo>
                    <a:pt x="25594" y="750984"/>
                  </a:lnTo>
                  <a:lnTo>
                    <a:pt x="30561" y="745848"/>
                  </a:lnTo>
                  <a:lnTo>
                    <a:pt x="25089" y="736166"/>
                  </a:lnTo>
                  <a:lnTo>
                    <a:pt x="47652" y="730947"/>
                  </a:lnTo>
                  <a:lnTo>
                    <a:pt x="53125" y="723959"/>
                  </a:lnTo>
                  <a:lnTo>
                    <a:pt x="66427" y="718907"/>
                  </a:lnTo>
                  <a:lnTo>
                    <a:pt x="60786" y="707205"/>
                  </a:lnTo>
                  <a:lnTo>
                    <a:pt x="67185" y="667972"/>
                  </a:lnTo>
                  <a:lnTo>
                    <a:pt x="57503" y="666372"/>
                  </a:lnTo>
                  <a:lnTo>
                    <a:pt x="47736" y="671508"/>
                  </a:lnTo>
                  <a:lnTo>
                    <a:pt x="42348" y="665446"/>
                  </a:lnTo>
                  <a:lnTo>
                    <a:pt x="46979" y="658374"/>
                  </a:lnTo>
                  <a:lnTo>
                    <a:pt x="59776" y="652901"/>
                  </a:lnTo>
                  <a:lnTo>
                    <a:pt x="53714" y="637494"/>
                  </a:lnTo>
                  <a:lnTo>
                    <a:pt x="53040" y="605670"/>
                  </a:lnTo>
                  <a:lnTo>
                    <a:pt x="37802" y="606007"/>
                  </a:lnTo>
                  <a:lnTo>
                    <a:pt x="32161" y="591358"/>
                  </a:lnTo>
                  <a:lnTo>
                    <a:pt x="36286" y="586222"/>
                  </a:lnTo>
                  <a:lnTo>
                    <a:pt x="33845" y="574772"/>
                  </a:lnTo>
                  <a:lnTo>
                    <a:pt x="38055" y="560460"/>
                  </a:lnTo>
                  <a:lnTo>
                    <a:pt x="69458" y="545811"/>
                  </a:lnTo>
                  <a:lnTo>
                    <a:pt x="76109" y="536718"/>
                  </a:lnTo>
                  <a:lnTo>
                    <a:pt x="73246" y="530572"/>
                  </a:lnTo>
                  <a:lnTo>
                    <a:pt x="73246" y="530572"/>
                  </a:lnTo>
                  <a:lnTo>
                    <a:pt x="86212" y="503799"/>
                  </a:lnTo>
                  <a:lnTo>
                    <a:pt x="82507" y="481994"/>
                  </a:lnTo>
                  <a:lnTo>
                    <a:pt x="84107" y="458252"/>
                  </a:lnTo>
                  <a:lnTo>
                    <a:pt x="88401" y="449496"/>
                  </a:lnTo>
                  <a:lnTo>
                    <a:pt x="100440" y="451516"/>
                  </a:lnTo>
                  <a:lnTo>
                    <a:pt x="104060" y="440656"/>
                  </a:lnTo>
                  <a:lnTo>
                    <a:pt x="104902" y="415735"/>
                  </a:lnTo>
                  <a:lnTo>
                    <a:pt x="101703" y="411694"/>
                  </a:lnTo>
                  <a:lnTo>
                    <a:pt x="106502" y="410936"/>
                  </a:lnTo>
                  <a:lnTo>
                    <a:pt x="117952" y="380796"/>
                  </a:lnTo>
                  <a:lnTo>
                    <a:pt x="124939" y="381975"/>
                  </a:lnTo>
                  <a:lnTo>
                    <a:pt x="127213" y="392414"/>
                  </a:lnTo>
                  <a:lnTo>
                    <a:pt x="133527" y="391825"/>
                  </a:lnTo>
                  <a:lnTo>
                    <a:pt x="134369" y="385090"/>
                  </a:lnTo>
                  <a:lnTo>
                    <a:pt x="128560" y="381722"/>
                  </a:lnTo>
                  <a:lnTo>
                    <a:pt x="136474" y="378270"/>
                  </a:lnTo>
                  <a:lnTo>
                    <a:pt x="137147" y="359832"/>
                  </a:lnTo>
                  <a:lnTo>
                    <a:pt x="148681" y="356465"/>
                  </a:lnTo>
                  <a:lnTo>
                    <a:pt x="153817" y="347372"/>
                  </a:lnTo>
                  <a:lnTo>
                    <a:pt x="153143" y="319336"/>
                  </a:lnTo>
                  <a:lnTo>
                    <a:pt x="165520" y="309991"/>
                  </a:lnTo>
                  <a:lnTo>
                    <a:pt x="172255" y="317316"/>
                  </a:lnTo>
                  <a:lnTo>
                    <a:pt x="182358" y="308139"/>
                  </a:lnTo>
                  <a:lnTo>
                    <a:pt x="187409" y="311507"/>
                  </a:lnTo>
                  <a:lnTo>
                    <a:pt x="190777" y="303340"/>
                  </a:lnTo>
                  <a:lnTo>
                    <a:pt x="200627" y="306960"/>
                  </a:lnTo>
                  <a:lnTo>
                    <a:pt x="203742" y="319168"/>
                  </a:lnTo>
                  <a:lnTo>
                    <a:pt x="208625" y="311928"/>
                  </a:lnTo>
                  <a:lnTo>
                    <a:pt x="212751" y="314201"/>
                  </a:lnTo>
                  <a:lnTo>
                    <a:pt x="210983" y="309149"/>
                  </a:lnTo>
                  <a:lnTo>
                    <a:pt x="218392" y="309318"/>
                  </a:lnTo>
                  <a:lnTo>
                    <a:pt x="225295" y="300394"/>
                  </a:lnTo>
                  <a:lnTo>
                    <a:pt x="242302" y="300562"/>
                  </a:lnTo>
                  <a:lnTo>
                    <a:pt x="243649" y="295763"/>
                  </a:lnTo>
                  <a:lnTo>
                    <a:pt x="248111" y="294837"/>
                  </a:lnTo>
                  <a:lnTo>
                    <a:pt x="249458" y="282798"/>
                  </a:lnTo>
                  <a:lnTo>
                    <a:pt x="258382" y="279430"/>
                  </a:lnTo>
                  <a:lnTo>
                    <a:pt x="261161" y="274379"/>
                  </a:lnTo>
                  <a:lnTo>
                    <a:pt x="264276" y="279767"/>
                  </a:lnTo>
                  <a:lnTo>
                    <a:pt x="268148" y="276820"/>
                  </a:lnTo>
                  <a:lnTo>
                    <a:pt x="265286" y="264781"/>
                  </a:lnTo>
                  <a:lnTo>
                    <a:pt x="271937" y="257119"/>
                  </a:lnTo>
                  <a:lnTo>
                    <a:pt x="267812" y="244154"/>
                  </a:lnTo>
                  <a:lnTo>
                    <a:pt x="269327" y="236661"/>
                  </a:lnTo>
                  <a:lnTo>
                    <a:pt x="284650" y="233293"/>
                  </a:lnTo>
                  <a:lnTo>
                    <a:pt x="285323" y="228663"/>
                  </a:lnTo>
                  <a:lnTo>
                    <a:pt x="299468" y="220581"/>
                  </a:lnTo>
                  <a:lnTo>
                    <a:pt x="295595" y="204500"/>
                  </a:lnTo>
                  <a:lnTo>
                    <a:pt x="299047" y="197428"/>
                  </a:lnTo>
                  <a:lnTo>
                    <a:pt x="314201" y="197007"/>
                  </a:lnTo>
                  <a:lnTo>
                    <a:pt x="321778" y="189935"/>
                  </a:lnTo>
                  <a:lnTo>
                    <a:pt x="330365" y="192461"/>
                  </a:lnTo>
                  <a:lnTo>
                    <a:pt x="336596" y="185136"/>
                  </a:lnTo>
                  <a:lnTo>
                    <a:pt x="335080" y="168635"/>
                  </a:lnTo>
                  <a:lnTo>
                    <a:pt x="343331" y="157690"/>
                  </a:lnTo>
                  <a:lnTo>
                    <a:pt x="342658" y="149860"/>
                  </a:lnTo>
                  <a:lnTo>
                    <a:pt x="334154" y="142872"/>
                  </a:lnTo>
                  <a:lnTo>
                    <a:pt x="329439" y="144051"/>
                  </a:lnTo>
                  <a:lnTo>
                    <a:pt x="327250" y="135968"/>
                  </a:lnTo>
                  <a:lnTo>
                    <a:pt x="317905" y="139757"/>
                  </a:lnTo>
                  <a:lnTo>
                    <a:pt x="312433" y="137821"/>
                  </a:lnTo>
                  <a:lnTo>
                    <a:pt x="312686" y="131001"/>
                  </a:lnTo>
                  <a:lnTo>
                    <a:pt x="305698" y="133022"/>
                  </a:lnTo>
                  <a:lnTo>
                    <a:pt x="295174" y="110122"/>
                  </a:lnTo>
                  <a:lnTo>
                    <a:pt x="279430" y="114079"/>
                  </a:lnTo>
                  <a:lnTo>
                    <a:pt x="275473" y="107428"/>
                  </a:lnTo>
                  <a:lnTo>
                    <a:pt x="263349" y="103302"/>
                  </a:lnTo>
                  <a:lnTo>
                    <a:pt x="255772" y="111806"/>
                  </a:lnTo>
                  <a:lnTo>
                    <a:pt x="248953" y="110206"/>
                  </a:lnTo>
                  <a:lnTo>
                    <a:pt x="244322" y="118120"/>
                  </a:lnTo>
                  <a:lnTo>
                    <a:pt x="240618" y="114921"/>
                  </a:lnTo>
                  <a:lnTo>
                    <a:pt x="240366" y="106502"/>
                  </a:lnTo>
                  <a:lnTo>
                    <a:pt x="235314" y="105660"/>
                  </a:lnTo>
                  <a:lnTo>
                    <a:pt x="234051" y="99177"/>
                  </a:lnTo>
                  <a:lnTo>
                    <a:pt x="239860" y="96988"/>
                  </a:lnTo>
                  <a:lnTo>
                    <a:pt x="241712" y="85201"/>
                  </a:lnTo>
                  <a:lnTo>
                    <a:pt x="246932" y="85370"/>
                  </a:lnTo>
                  <a:lnTo>
                    <a:pt x="254678" y="73583"/>
                  </a:lnTo>
                  <a:lnTo>
                    <a:pt x="252320" y="67269"/>
                  </a:lnTo>
                  <a:lnTo>
                    <a:pt x="246259" y="63985"/>
                  </a:lnTo>
                  <a:lnTo>
                    <a:pt x="244659" y="52451"/>
                  </a:lnTo>
                  <a:lnTo>
                    <a:pt x="239018" y="48073"/>
                  </a:lnTo>
                  <a:lnTo>
                    <a:pt x="241123" y="37802"/>
                  </a:lnTo>
                  <a:lnTo>
                    <a:pt x="250131" y="34182"/>
                  </a:lnTo>
                  <a:lnTo>
                    <a:pt x="260992" y="47063"/>
                  </a:lnTo>
                  <a:lnTo>
                    <a:pt x="260319" y="50683"/>
                  </a:lnTo>
                  <a:lnTo>
                    <a:pt x="271516" y="56156"/>
                  </a:lnTo>
                  <a:lnTo>
                    <a:pt x="283892" y="53714"/>
                  </a:lnTo>
                  <a:lnTo>
                    <a:pt x="295090" y="44285"/>
                  </a:lnTo>
                  <a:lnTo>
                    <a:pt x="301151" y="48157"/>
                  </a:lnTo>
                  <a:lnTo>
                    <a:pt x="309991" y="46137"/>
                  </a:lnTo>
                  <a:lnTo>
                    <a:pt x="317821" y="54387"/>
                  </a:lnTo>
                  <a:lnTo>
                    <a:pt x="338448" y="54387"/>
                  </a:lnTo>
                  <a:cubicBezTo>
                    <a:pt x="338448" y="54387"/>
                    <a:pt x="345773" y="48157"/>
                    <a:pt x="345773" y="48157"/>
                  </a:cubicBezTo>
                  <a:lnTo>
                    <a:pt x="344931" y="52199"/>
                  </a:lnTo>
                  <a:lnTo>
                    <a:pt x="349645" y="56997"/>
                  </a:lnTo>
                  <a:lnTo>
                    <a:pt x="354781" y="54135"/>
                  </a:lnTo>
                  <a:lnTo>
                    <a:pt x="367662" y="57671"/>
                  </a:lnTo>
                  <a:lnTo>
                    <a:pt x="390899" y="56156"/>
                  </a:lnTo>
                  <a:lnTo>
                    <a:pt x="400834" y="61375"/>
                  </a:lnTo>
                  <a:lnTo>
                    <a:pt x="405801" y="59439"/>
                  </a:lnTo>
                  <a:lnTo>
                    <a:pt x="402770" y="53630"/>
                  </a:lnTo>
                  <a:lnTo>
                    <a:pt x="413125" y="53882"/>
                  </a:lnTo>
                  <a:lnTo>
                    <a:pt x="424744" y="47400"/>
                  </a:lnTo>
                  <a:lnTo>
                    <a:pt x="425501" y="37465"/>
                  </a:lnTo>
                  <a:lnTo>
                    <a:pt x="441666" y="34687"/>
                  </a:lnTo>
                  <a:lnTo>
                    <a:pt x="452190" y="26773"/>
                  </a:lnTo>
                  <a:lnTo>
                    <a:pt x="452190" y="26773"/>
                  </a:lnTo>
                  <a:lnTo>
                    <a:pt x="475258" y="43611"/>
                  </a:lnTo>
                  <a:lnTo>
                    <a:pt x="501358" y="43190"/>
                  </a:lnTo>
                  <a:lnTo>
                    <a:pt x="519459" y="34855"/>
                  </a:lnTo>
                  <a:lnTo>
                    <a:pt x="524089" y="21637"/>
                  </a:lnTo>
                  <a:lnTo>
                    <a:pt x="534697" y="15070"/>
                  </a:lnTo>
                  <a:lnTo>
                    <a:pt x="536970" y="5472"/>
                  </a:lnTo>
                  <a:lnTo>
                    <a:pt x="543032" y="0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3175" cap="flat">
              <a:solidFill>
                <a:srgbClr val="11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913C52E-C55C-94EC-9507-56EC82FD8E40}"/>
                </a:ext>
              </a:extLst>
            </p:cNvPr>
            <p:cNvSpPr/>
            <p:nvPr/>
          </p:nvSpPr>
          <p:spPr>
            <a:xfrm>
              <a:off x="6968998" y="3883029"/>
              <a:ext cx="39990" cy="56323"/>
            </a:xfrm>
            <a:custGeom>
              <a:avLst/>
              <a:gdLst>
                <a:gd name="connsiteX0" fmla="*/ 0 w 39990"/>
                <a:gd name="connsiteY0" fmla="*/ 42853 h 56323"/>
                <a:gd name="connsiteX1" fmla="*/ 926 w 39990"/>
                <a:gd name="connsiteY1" fmla="*/ 27615 h 56323"/>
                <a:gd name="connsiteX2" fmla="*/ 11955 w 39990"/>
                <a:gd name="connsiteY2" fmla="*/ 0 h 56323"/>
                <a:gd name="connsiteX3" fmla="*/ 17175 w 39990"/>
                <a:gd name="connsiteY3" fmla="*/ 5473 h 56323"/>
                <a:gd name="connsiteX4" fmla="*/ 30393 w 39990"/>
                <a:gd name="connsiteY4" fmla="*/ 3620 h 56323"/>
                <a:gd name="connsiteX5" fmla="*/ 37633 w 39990"/>
                <a:gd name="connsiteY5" fmla="*/ 8419 h 56323"/>
                <a:gd name="connsiteX6" fmla="*/ 39991 w 39990"/>
                <a:gd name="connsiteY6" fmla="*/ 19617 h 56323"/>
                <a:gd name="connsiteX7" fmla="*/ 25342 w 39990"/>
                <a:gd name="connsiteY7" fmla="*/ 26099 h 56323"/>
                <a:gd name="connsiteX8" fmla="*/ 39317 w 39990"/>
                <a:gd name="connsiteY8" fmla="*/ 31067 h 56323"/>
                <a:gd name="connsiteX9" fmla="*/ 38896 w 39990"/>
                <a:gd name="connsiteY9" fmla="*/ 36791 h 56323"/>
                <a:gd name="connsiteX10" fmla="*/ 34266 w 39990"/>
                <a:gd name="connsiteY10" fmla="*/ 36791 h 56323"/>
                <a:gd name="connsiteX11" fmla="*/ 34266 w 39990"/>
                <a:gd name="connsiteY11" fmla="*/ 42432 h 56323"/>
                <a:gd name="connsiteX12" fmla="*/ 30309 w 39990"/>
                <a:gd name="connsiteY12" fmla="*/ 42432 h 56323"/>
                <a:gd name="connsiteX13" fmla="*/ 38054 w 39990"/>
                <a:gd name="connsiteY13" fmla="*/ 52788 h 56323"/>
                <a:gd name="connsiteX14" fmla="*/ 38054 w 39990"/>
                <a:gd name="connsiteY14" fmla="*/ 52788 h 56323"/>
                <a:gd name="connsiteX15" fmla="*/ 34855 w 39990"/>
                <a:gd name="connsiteY15" fmla="*/ 51104 h 56323"/>
                <a:gd name="connsiteX16" fmla="*/ 35444 w 39990"/>
                <a:gd name="connsiteY16" fmla="*/ 53798 h 56323"/>
                <a:gd name="connsiteX17" fmla="*/ 26352 w 39990"/>
                <a:gd name="connsiteY17" fmla="*/ 56324 h 56323"/>
                <a:gd name="connsiteX18" fmla="*/ 168 w 39990"/>
                <a:gd name="connsiteY18" fmla="*/ 42685 h 56323"/>
                <a:gd name="connsiteX19" fmla="*/ 168 w 39990"/>
                <a:gd name="connsiteY19" fmla="*/ 42685 h 5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9990" h="56323">
                  <a:moveTo>
                    <a:pt x="0" y="42853"/>
                  </a:moveTo>
                  <a:lnTo>
                    <a:pt x="926" y="27615"/>
                  </a:lnTo>
                  <a:lnTo>
                    <a:pt x="11955" y="0"/>
                  </a:lnTo>
                  <a:lnTo>
                    <a:pt x="17175" y="5473"/>
                  </a:lnTo>
                  <a:lnTo>
                    <a:pt x="30393" y="3620"/>
                  </a:lnTo>
                  <a:lnTo>
                    <a:pt x="37633" y="8419"/>
                  </a:lnTo>
                  <a:lnTo>
                    <a:pt x="39991" y="19617"/>
                  </a:lnTo>
                  <a:lnTo>
                    <a:pt x="25342" y="26099"/>
                  </a:lnTo>
                  <a:lnTo>
                    <a:pt x="39317" y="31067"/>
                  </a:lnTo>
                  <a:lnTo>
                    <a:pt x="38896" y="36791"/>
                  </a:lnTo>
                  <a:lnTo>
                    <a:pt x="34266" y="36791"/>
                  </a:lnTo>
                  <a:cubicBezTo>
                    <a:pt x="34266" y="36791"/>
                    <a:pt x="34266" y="42432"/>
                    <a:pt x="34266" y="42432"/>
                  </a:cubicBezTo>
                  <a:lnTo>
                    <a:pt x="30309" y="42432"/>
                  </a:lnTo>
                  <a:cubicBezTo>
                    <a:pt x="30309" y="42432"/>
                    <a:pt x="38054" y="52788"/>
                    <a:pt x="38054" y="52788"/>
                  </a:cubicBezTo>
                  <a:lnTo>
                    <a:pt x="38054" y="52788"/>
                  </a:lnTo>
                  <a:lnTo>
                    <a:pt x="34855" y="51104"/>
                  </a:lnTo>
                  <a:lnTo>
                    <a:pt x="35444" y="53798"/>
                  </a:lnTo>
                  <a:lnTo>
                    <a:pt x="26352" y="56324"/>
                  </a:lnTo>
                  <a:lnTo>
                    <a:pt x="168" y="42685"/>
                  </a:lnTo>
                  <a:lnTo>
                    <a:pt x="168" y="42685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3175" cap="flat">
              <a:solidFill>
                <a:srgbClr val="11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A0B8538-19F0-8D7A-4D1D-EB4A948DA8DF}"/>
                </a:ext>
              </a:extLst>
            </p:cNvPr>
            <p:cNvSpPr/>
            <p:nvPr/>
          </p:nvSpPr>
          <p:spPr>
            <a:xfrm>
              <a:off x="8054810" y="2344102"/>
              <a:ext cx="88568" cy="95641"/>
            </a:xfrm>
            <a:custGeom>
              <a:avLst/>
              <a:gdLst>
                <a:gd name="connsiteX0" fmla="*/ 62049 w 88568"/>
                <a:gd name="connsiteY0" fmla="*/ 3368 h 95641"/>
                <a:gd name="connsiteX1" fmla="*/ 67437 w 88568"/>
                <a:gd name="connsiteY1" fmla="*/ 9766 h 95641"/>
                <a:gd name="connsiteX2" fmla="*/ 63817 w 88568"/>
                <a:gd name="connsiteY2" fmla="*/ 17849 h 95641"/>
                <a:gd name="connsiteX3" fmla="*/ 68700 w 88568"/>
                <a:gd name="connsiteY3" fmla="*/ 19364 h 95641"/>
                <a:gd name="connsiteX4" fmla="*/ 79308 w 88568"/>
                <a:gd name="connsiteY4" fmla="*/ 34518 h 95641"/>
                <a:gd name="connsiteX5" fmla="*/ 86128 w 88568"/>
                <a:gd name="connsiteY5" fmla="*/ 33845 h 95641"/>
                <a:gd name="connsiteX6" fmla="*/ 83938 w 88568"/>
                <a:gd name="connsiteY6" fmla="*/ 48157 h 95641"/>
                <a:gd name="connsiteX7" fmla="*/ 88316 w 88568"/>
                <a:gd name="connsiteY7" fmla="*/ 55314 h 95641"/>
                <a:gd name="connsiteX8" fmla="*/ 80823 w 88568"/>
                <a:gd name="connsiteY8" fmla="*/ 63817 h 95641"/>
                <a:gd name="connsiteX9" fmla="*/ 88569 w 88568"/>
                <a:gd name="connsiteY9" fmla="*/ 75435 h 95641"/>
                <a:gd name="connsiteX10" fmla="*/ 88569 w 88568"/>
                <a:gd name="connsiteY10" fmla="*/ 75435 h 95641"/>
                <a:gd name="connsiteX11" fmla="*/ 71815 w 88568"/>
                <a:gd name="connsiteY11" fmla="*/ 80318 h 95641"/>
                <a:gd name="connsiteX12" fmla="*/ 68868 w 88568"/>
                <a:gd name="connsiteY12" fmla="*/ 84444 h 95641"/>
                <a:gd name="connsiteX13" fmla="*/ 71478 w 88568"/>
                <a:gd name="connsiteY13" fmla="*/ 91516 h 95641"/>
                <a:gd name="connsiteX14" fmla="*/ 58260 w 88568"/>
                <a:gd name="connsiteY14" fmla="*/ 95641 h 95641"/>
                <a:gd name="connsiteX15" fmla="*/ 49925 w 88568"/>
                <a:gd name="connsiteY15" fmla="*/ 88822 h 95641"/>
                <a:gd name="connsiteX16" fmla="*/ 48073 w 88568"/>
                <a:gd name="connsiteY16" fmla="*/ 78466 h 95641"/>
                <a:gd name="connsiteX17" fmla="*/ 41843 w 88568"/>
                <a:gd name="connsiteY17" fmla="*/ 73162 h 95641"/>
                <a:gd name="connsiteX18" fmla="*/ 37633 w 88568"/>
                <a:gd name="connsiteY18" fmla="*/ 74172 h 95641"/>
                <a:gd name="connsiteX19" fmla="*/ 30140 w 88568"/>
                <a:gd name="connsiteY19" fmla="*/ 68616 h 95641"/>
                <a:gd name="connsiteX20" fmla="*/ 30140 w 88568"/>
                <a:gd name="connsiteY20" fmla="*/ 74341 h 95641"/>
                <a:gd name="connsiteX21" fmla="*/ 23489 w 88568"/>
                <a:gd name="connsiteY21" fmla="*/ 71731 h 95641"/>
                <a:gd name="connsiteX22" fmla="*/ 7746 w 88568"/>
                <a:gd name="connsiteY22" fmla="*/ 75435 h 95641"/>
                <a:gd name="connsiteX23" fmla="*/ 421 w 88568"/>
                <a:gd name="connsiteY23" fmla="*/ 65837 h 95641"/>
                <a:gd name="connsiteX24" fmla="*/ 0 w 88568"/>
                <a:gd name="connsiteY24" fmla="*/ 58934 h 95641"/>
                <a:gd name="connsiteX25" fmla="*/ 3452 w 88568"/>
                <a:gd name="connsiteY25" fmla="*/ 58765 h 95641"/>
                <a:gd name="connsiteX26" fmla="*/ 7493 w 88568"/>
                <a:gd name="connsiteY26" fmla="*/ 49673 h 95641"/>
                <a:gd name="connsiteX27" fmla="*/ 17343 w 88568"/>
                <a:gd name="connsiteY27" fmla="*/ 49673 h 95641"/>
                <a:gd name="connsiteX28" fmla="*/ 14481 w 88568"/>
                <a:gd name="connsiteY28" fmla="*/ 45716 h 95641"/>
                <a:gd name="connsiteX29" fmla="*/ 21048 w 88568"/>
                <a:gd name="connsiteY29" fmla="*/ 36034 h 95641"/>
                <a:gd name="connsiteX30" fmla="*/ 18859 w 88568"/>
                <a:gd name="connsiteY30" fmla="*/ 12797 h 95641"/>
                <a:gd name="connsiteX31" fmla="*/ 34603 w 88568"/>
                <a:gd name="connsiteY31" fmla="*/ 9598 h 95641"/>
                <a:gd name="connsiteX32" fmla="*/ 42432 w 88568"/>
                <a:gd name="connsiteY32" fmla="*/ 0 h 95641"/>
                <a:gd name="connsiteX33" fmla="*/ 51693 w 88568"/>
                <a:gd name="connsiteY33" fmla="*/ 3873 h 95641"/>
                <a:gd name="connsiteX34" fmla="*/ 53545 w 88568"/>
                <a:gd name="connsiteY34" fmla="*/ 8672 h 95641"/>
                <a:gd name="connsiteX35" fmla="*/ 61965 w 88568"/>
                <a:gd name="connsiteY35" fmla="*/ 3620 h 9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8568" h="95641">
                  <a:moveTo>
                    <a:pt x="62049" y="3368"/>
                  </a:moveTo>
                  <a:lnTo>
                    <a:pt x="67437" y="9766"/>
                  </a:lnTo>
                  <a:lnTo>
                    <a:pt x="63817" y="17849"/>
                  </a:lnTo>
                  <a:lnTo>
                    <a:pt x="68700" y="19364"/>
                  </a:lnTo>
                  <a:lnTo>
                    <a:pt x="79308" y="34518"/>
                  </a:lnTo>
                  <a:lnTo>
                    <a:pt x="86128" y="33845"/>
                  </a:lnTo>
                  <a:lnTo>
                    <a:pt x="83938" y="48157"/>
                  </a:lnTo>
                  <a:lnTo>
                    <a:pt x="88316" y="55314"/>
                  </a:lnTo>
                  <a:lnTo>
                    <a:pt x="80823" y="63817"/>
                  </a:lnTo>
                  <a:lnTo>
                    <a:pt x="88569" y="75435"/>
                  </a:lnTo>
                  <a:lnTo>
                    <a:pt x="88569" y="75435"/>
                  </a:lnTo>
                  <a:lnTo>
                    <a:pt x="71815" y="80318"/>
                  </a:lnTo>
                  <a:lnTo>
                    <a:pt x="68868" y="84444"/>
                  </a:lnTo>
                  <a:lnTo>
                    <a:pt x="71478" y="91516"/>
                  </a:lnTo>
                  <a:lnTo>
                    <a:pt x="58260" y="95641"/>
                  </a:lnTo>
                  <a:lnTo>
                    <a:pt x="49925" y="88822"/>
                  </a:lnTo>
                  <a:lnTo>
                    <a:pt x="48073" y="78466"/>
                  </a:lnTo>
                  <a:lnTo>
                    <a:pt x="41843" y="73162"/>
                  </a:lnTo>
                  <a:lnTo>
                    <a:pt x="37633" y="74172"/>
                  </a:lnTo>
                  <a:lnTo>
                    <a:pt x="30140" y="68616"/>
                  </a:lnTo>
                  <a:lnTo>
                    <a:pt x="30140" y="74341"/>
                  </a:lnTo>
                  <a:cubicBezTo>
                    <a:pt x="30140" y="74341"/>
                    <a:pt x="23489" y="71731"/>
                    <a:pt x="23489" y="71731"/>
                  </a:cubicBezTo>
                  <a:lnTo>
                    <a:pt x="7746" y="75435"/>
                  </a:lnTo>
                  <a:lnTo>
                    <a:pt x="421" y="65837"/>
                  </a:lnTo>
                  <a:lnTo>
                    <a:pt x="0" y="58934"/>
                  </a:lnTo>
                  <a:lnTo>
                    <a:pt x="3452" y="58765"/>
                  </a:lnTo>
                  <a:lnTo>
                    <a:pt x="7493" y="49673"/>
                  </a:lnTo>
                  <a:lnTo>
                    <a:pt x="17343" y="49673"/>
                  </a:lnTo>
                  <a:cubicBezTo>
                    <a:pt x="17343" y="49673"/>
                    <a:pt x="14481" y="45716"/>
                    <a:pt x="14481" y="45716"/>
                  </a:cubicBezTo>
                  <a:lnTo>
                    <a:pt x="21048" y="36034"/>
                  </a:lnTo>
                  <a:lnTo>
                    <a:pt x="18859" y="12797"/>
                  </a:lnTo>
                  <a:lnTo>
                    <a:pt x="34603" y="9598"/>
                  </a:lnTo>
                  <a:lnTo>
                    <a:pt x="42432" y="0"/>
                  </a:lnTo>
                  <a:lnTo>
                    <a:pt x="51693" y="3873"/>
                  </a:lnTo>
                  <a:lnTo>
                    <a:pt x="53545" y="8672"/>
                  </a:lnTo>
                  <a:lnTo>
                    <a:pt x="61965" y="3620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3175" cap="flat">
              <a:solidFill>
                <a:srgbClr val="11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6E34CF1-E0B4-F98B-DB47-68FDE77E67D3}"/>
                </a:ext>
              </a:extLst>
            </p:cNvPr>
            <p:cNvSpPr/>
            <p:nvPr/>
          </p:nvSpPr>
          <p:spPr>
            <a:xfrm>
              <a:off x="7365622" y="4001907"/>
              <a:ext cx="53713" cy="57755"/>
            </a:xfrm>
            <a:custGeom>
              <a:avLst/>
              <a:gdLst>
                <a:gd name="connsiteX0" fmla="*/ 51441 w 53713"/>
                <a:gd name="connsiteY0" fmla="*/ 44790 h 57755"/>
                <a:gd name="connsiteX1" fmla="*/ 46052 w 53713"/>
                <a:gd name="connsiteY1" fmla="*/ 57755 h 57755"/>
                <a:gd name="connsiteX2" fmla="*/ 37886 w 53713"/>
                <a:gd name="connsiteY2" fmla="*/ 51862 h 57755"/>
                <a:gd name="connsiteX3" fmla="*/ 23994 w 53713"/>
                <a:gd name="connsiteY3" fmla="*/ 49084 h 57755"/>
                <a:gd name="connsiteX4" fmla="*/ 22647 w 53713"/>
                <a:gd name="connsiteY4" fmla="*/ 54977 h 57755"/>
                <a:gd name="connsiteX5" fmla="*/ 15154 w 53713"/>
                <a:gd name="connsiteY5" fmla="*/ 46979 h 57755"/>
                <a:gd name="connsiteX6" fmla="*/ 16417 w 53713"/>
                <a:gd name="connsiteY6" fmla="*/ 42348 h 57755"/>
                <a:gd name="connsiteX7" fmla="*/ 11450 w 53713"/>
                <a:gd name="connsiteY7" fmla="*/ 46474 h 57755"/>
                <a:gd name="connsiteX8" fmla="*/ 8587 w 53713"/>
                <a:gd name="connsiteY8" fmla="*/ 43190 h 57755"/>
                <a:gd name="connsiteX9" fmla="*/ 10945 w 53713"/>
                <a:gd name="connsiteY9" fmla="*/ 35613 h 57755"/>
                <a:gd name="connsiteX10" fmla="*/ 8082 w 53713"/>
                <a:gd name="connsiteY10" fmla="*/ 27867 h 57755"/>
                <a:gd name="connsiteX11" fmla="*/ 8082 w 53713"/>
                <a:gd name="connsiteY11" fmla="*/ 27867 h 57755"/>
                <a:gd name="connsiteX12" fmla="*/ 0 w 53713"/>
                <a:gd name="connsiteY12" fmla="*/ 15407 h 57755"/>
                <a:gd name="connsiteX13" fmla="*/ 3789 w 53713"/>
                <a:gd name="connsiteY13" fmla="*/ 12629 h 57755"/>
                <a:gd name="connsiteX14" fmla="*/ 10524 w 53713"/>
                <a:gd name="connsiteY14" fmla="*/ 16754 h 57755"/>
                <a:gd name="connsiteX15" fmla="*/ 11618 w 53713"/>
                <a:gd name="connsiteY15" fmla="*/ 12881 h 57755"/>
                <a:gd name="connsiteX16" fmla="*/ 16922 w 53713"/>
                <a:gd name="connsiteY16" fmla="*/ 13134 h 57755"/>
                <a:gd name="connsiteX17" fmla="*/ 16922 w 53713"/>
                <a:gd name="connsiteY17" fmla="*/ 8167 h 57755"/>
                <a:gd name="connsiteX18" fmla="*/ 21132 w 53713"/>
                <a:gd name="connsiteY18" fmla="*/ 13134 h 57755"/>
                <a:gd name="connsiteX19" fmla="*/ 22226 w 53713"/>
                <a:gd name="connsiteY19" fmla="*/ 7156 h 57755"/>
                <a:gd name="connsiteX20" fmla="*/ 29383 w 53713"/>
                <a:gd name="connsiteY20" fmla="*/ 6399 h 57755"/>
                <a:gd name="connsiteX21" fmla="*/ 32329 w 53713"/>
                <a:gd name="connsiteY21" fmla="*/ 0 h 57755"/>
                <a:gd name="connsiteX22" fmla="*/ 33255 w 53713"/>
                <a:gd name="connsiteY22" fmla="*/ 10524 h 57755"/>
                <a:gd name="connsiteX23" fmla="*/ 41843 w 53713"/>
                <a:gd name="connsiteY23" fmla="*/ 8251 h 57755"/>
                <a:gd name="connsiteX24" fmla="*/ 44874 w 53713"/>
                <a:gd name="connsiteY24" fmla="*/ 14060 h 57755"/>
                <a:gd name="connsiteX25" fmla="*/ 41254 w 53713"/>
                <a:gd name="connsiteY25" fmla="*/ 13302 h 57755"/>
                <a:gd name="connsiteX26" fmla="*/ 32835 w 53713"/>
                <a:gd name="connsiteY26" fmla="*/ 24247 h 57755"/>
                <a:gd name="connsiteX27" fmla="*/ 26941 w 53713"/>
                <a:gd name="connsiteY27" fmla="*/ 24668 h 57755"/>
                <a:gd name="connsiteX28" fmla="*/ 27951 w 53713"/>
                <a:gd name="connsiteY28" fmla="*/ 38475 h 57755"/>
                <a:gd name="connsiteX29" fmla="*/ 29888 w 53713"/>
                <a:gd name="connsiteY29" fmla="*/ 35192 h 57755"/>
                <a:gd name="connsiteX30" fmla="*/ 35444 w 53713"/>
                <a:gd name="connsiteY30" fmla="*/ 38391 h 57755"/>
                <a:gd name="connsiteX31" fmla="*/ 39907 w 53713"/>
                <a:gd name="connsiteY31" fmla="*/ 35360 h 57755"/>
                <a:gd name="connsiteX32" fmla="*/ 39149 w 53713"/>
                <a:gd name="connsiteY32" fmla="*/ 28962 h 57755"/>
                <a:gd name="connsiteX33" fmla="*/ 50430 w 53713"/>
                <a:gd name="connsiteY33" fmla="*/ 30730 h 57755"/>
                <a:gd name="connsiteX34" fmla="*/ 53714 w 53713"/>
                <a:gd name="connsiteY34" fmla="*/ 33929 h 57755"/>
                <a:gd name="connsiteX35" fmla="*/ 47989 w 53713"/>
                <a:gd name="connsiteY35" fmla="*/ 41506 h 57755"/>
                <a:gd name="connsiteX36" fmla="*/ 51609 w 53713"/>
                <a:gd name="connsiteY36" fmla="*/ 44874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3713" h="57755">
                  <a:moveTo>
                    <a:pt x="51441" y="44790"/>
                  </a:moveTo>
                  <a:lnTo>
                    <a:pt x="46052" y="57755"/>
                  </a:lnTo>
                  <a:lnTo>
                    <a:pt x="37886" y="51862"/>
                  </a:lnTo>
                  <a:lnTo>
                    <a:pt x="23994" y="49084"/>
                  </a:lnTo>
                  <a:lnTo>
                    <a:pt x="22647" y="54977"/>
                  </a:lnTo>
                  <a:lnTo>
                    <a:pt x="15154" y="46979"/>
                  </a:lnTo>
                  <a:lnTo>
                    <a:pt x="16417" y="42348"/>
                  </a:lnTo>
                  <a:lnTo>
                    <a:pt x="11450" y="46474"/>
                  </a:lnTo>
                  <a:lnTo>
                    <a:pt x="8587" y="43190"/>
                  </a:lnTo>
                  <a:lnTo>
                    <a:pt x="10945" y="35613"/>
                  </a:lnTo>
                  <a:lnTo>
                    <a:pt x="8082" y="27867"/>
                  </a:lnTo>
                  <a:lnTo>
                    <a:pt x="8082" y="27867"/>
                  </a:lnTo>
                  <a:lnTo>
                    <a:pt x="0" y="15407"/>
                  </a:lnTo>
                  <a:lnTo>
                    <a:pt x="3789" y="12629"/>
                  </a:lnTo>
                  <a:lnTo>
                    <a:pt x="10524" y="16754"/>
                  </a:lnTo>
                  <a:lnTo>
                    <a:pt x="11618" y="12881"/>
                  </a:lnTo>
                  <a:lnTo>
                    <a:pt x="16922" y="13134"/>
                  </a:lnTo>
                  <a:lnTo>
                    <a:pt x="16922" y="8167"/>
                  </a:lnTo>
                  <a:cubicBezTo>
                    <a:pt x="16922" y="8167"/>
                    <a:pt x="21132" y="13134"/>
                    <a:pt x="21132" y="13134"/>
                  </a:cubicBezTo>
                  <a:lnTo>
                    <a:pt x="22226" y="7156"/>
                  </a:lnTo>
                  <a:lnTo>
                    <a:pt x="29383" y="6399"/>
                  </a:lnTo>
                  <a:lnTo>
                    <a:pt x="32329" y="0"/>
                  </a:lnTo>
                  <a:lnTo>
                    <a:pt x="33255" y="10524"/>
                  </a:lnTo>
                  <a:lnTo>
                    <a:pt x="41843" y="8251"/>
                  </a:lnTo>
                  <a:lnTo>
                    <a:pt x="44874" y="14060"/>
                  </a:lnTo>
                  <a:lnTo>
                    <a:pt x="41254" y="13302"/>
                  </a:lnTo>
                  <a:lnTo>
                    <a:pt x="32835" y="24247"/>
                  </a:lnTo>
                  <a:lnTo>
                    <a:pt x="26941" y="24668"/>
                  </a:lnTo>
                  <a:lnTo>
                    <a:pt x="27951" y="38475"/>
                  </a:lnTo>
                  <a:lnTo>
                    <a:pt x="29888" y="35192"/>
                  </a:lnTo>
                  <a:lnTo>
                    <a:pt x="35444" y="38391"/>
                  </a:lnTo>
                  <a:lnTo>
                    <a:pt x="39907" y="35360"/>
                  </a:lnTo>
                  <a:lnTo>
                    <a:pt x="39149" y="28962"/>
                  </a:lnTo>
                  <a:lnTo>
                    <a:pt x="50430" y="30730"/>
                  </a:lnTo>
                  <a:lnTo>
                    <a:pt x="53714" y="33929"/>
                  </a:lnTo>
                  <a:lnTo>
                    <a:pt x="47989" y="41506"/>
                  </a:lnTo>
                  <a:lnTo>
                    <a:pt x="51609" y="44874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3175" cap="flat">
              <a:solidFill>
                <a:srgbClr val="11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CADF7C5-DB8E-6C55-DEA1-269BF181B8AA}"/>
                </a:ext>
              </a:extLst>
            </p:cNvPr>
            <p:cNvSpPr/>
            <p:nvPr/>
          </p:nvSpPr>
          <p:spPr>
            <a:xfrm>
              <a:off x="7498812" y="4849290"/>
              <a:ext cx="116604" cy="165182"/>
            </a:xfrm>
            <a:custGeom>
              <a:avLst/>
              <a:gdLst>
                <a:gd name="connsiteX0" fmla="*/ 0 w 116604"/>
                <a:gd name="connsiteY0" fmla="*/ 13386 h 165182"/>
                <a:gd name="connsiteX1" fmla="*/ 26941 w 116604"/>
                <a:gd name="connsiteY1" fmla="*/ 10945 h 165182"/>
                <a:gd name="connsiteX2" fmla="*/ 32666 w 116604"/>
                <a:gd name="connsiteY2" fmla="*/ 0 h 165182"/>
                <a:gd name="connsiteX3" fmla="*/ 35697 w 116604"/>
                <a:gd name="connsiteY3" fmla="*/ 8840 h 165182"/>
                <a:gd name="connsiteX4" fmla="*/ 46810 w 116604"/>
                <a:gd name="connsiteY4" fmla="*/ 10271 h 165182"/>
                <a:gd name="connsiteX5" fmla="*/ 51020 w 116604"/>
                <a:gd name="connsiteY5" fmla="*/ 28120 h 165182"/>
                <a:gd name="connsiteX6" fmla="*/ 56240 w 116604"/>
                <a:gd name="connsiteY6" fmla="*/ 34182 h 165182"/>
                <a:gd name="connsiteX7" fmla="*/ 61375 w 116604"/>
                <a:gd name="connsiteY7" fmla="*/ 35360 h 165182"/>
                <a:gd name="connsiteX8" fmla="*/ 78634 w 116604"/>
                <a:gd name="connsiteY8" fmla="*/ 27025 h 165182"/>
                <a:gd name="connsiteX9" fmla="*/ 78634 w 116604"/>
                <a:gd name="connsiteY9" fmla="*/ 27025 h 165182"/>
                <a:gd name="connsiteX10" fmla="*/ 86969 w 116604"/>
                <a:gd name="connsiteY10" fmla="*/ 26688 h 165182"/>
                <a:gd name="connsiteX11" fmla="*/ 89916 w 116604"/>
                <a:gd name="connsiteY11" fmla="*/ 21384 h 165182"/>
                <a:gd name="connsiteX12" fmla="*/ 93957 w 116604"/>
                <a:gd name="connsiteY12" fmla="*/ 27278 h 165182"/>
                <a:gd name="connsiteX13" fmla="*/ 97156 w 116604"/>
                <a:gd name="connsiteY13" fmla="*/ 24079 h 165182"/>
                <a:gd name="connsiteX14" fmla="*/ 101366 w 116604"/>
                <a:gd name="connsiteY14" fmla="*/ 26352 h 165182"/>
                <a:gd name="connsiteX15" fmla="*/ 103723 w 116604"/>
                <a:gd name="connsiteY15" fmla="*/ 34518 h 165182"/>
                <a:gd name="connsiteX16" fmla="*/ 101198 w 116604"/>
                <a:gd name="connsiteY16" fmla="*/ 42516 h 165182"/>
                <a:gd name="connsiteX17" fmla="*/ 107007 w 116604"/>
                <a:gd name="connsiteY17" fmla="*/ 49841 h 165182"/>
                <a:gd name="connsiteX18" fmla="*/ 101534 w 116604"/>
                <a:gd name="connsiteY18" fmla="*/ 56492 h 165182"/>
                <a:gd name="connsiteX19" fmla="*/ 106165 w 116604"/>
                <a:gd name="connsiteY19" fmla="*/ 64995 h 165182"/>
                <a:gd name="connsiteX20" fmla="*/ 106165 w 116604"/>
                <a:gd name="connsiteY20" fmla="*/ 74930 h 165182"/>
                <a:gd name="connsiteX21" fmla="*/ 114247 w 116604"/>
                <a:gd name="connsiteY21" fmla="*/ 78803 h 165182"/>
                <a:gd name="connsiteX22" fmla="*/ 116605 w 116604"/>
                <a:gd name="connsiteY22" fmla="*/ 92442 h 165182"/>
                <a:gd name="connsiteX23" fmla="*/ 101787 w 116604"/>
                <a:gd name="connsiteY23" fmla="*/ 98924 h 165182"/>
                <a:gd name="connsiteX24" fmla="*/ 110459 w 116604"/>
                <a:gd name="connsiteY24" fmla="*/ 105239 h 165182"/>
                <a:gd name="connsiteX25" fmla="*/ 113153 w 116604"/>
                <a:gd name="connsiteY25" fmla="*/ 112395 h 165182"/>
                <a:gd name="connsiteX26" fmla="*/ 107428 w 116604"/>
                <a:gd name="connsiteY26" fmla="*/ 119888 h 165182"/>
                <a:gd name="connsiteX27" fmla="*/ 105407 w 116604"/>
                <a:gd name="connsiteY27" fmla="*/ 128560 h 165182"/>
                <a:gd name="connsiteX28" fmla="*/ 109617 w 116604"/>
                <a:gd name="connsiteY28" fmla="*/ 138831 h 165182"/>
                <a:gd name="connsiteX29" fmla="*/ 102460 w 116604"/>
                <a:gd name="connsiteY29" fmla="*/ 147839 h 165182"/>
                <a:gd name="connsiteX30" fmla="*/ 103976 w 116604"/>
                <a:gd name="connsiteY30" fmla="*/ 152218 h 165182"/>
                <a:gd name="connsiteX31" fmla="*/ 93705 w 116604"/>
                <a:gd name="connsiteY31" fmla="*/ 160468 h 165182"/>
                <a:gd name="connsiteX32" fmla="*/ 86717 w 116604"/>
                <a:gd name="connsiteY32" fmla="*/ 155080 h 165182"/>
                <a:gd name="connsiteX33" fmla="*/ 87306 w 116604"/>
                <a:gd name="connsiteY33" fmla="*/ 162741 h 165182"/>
                <a:gd name="connsiteX34" fmla="*/ 80992 w 116604"/>
                <a:gd name="connsiteY34" fmla="*/ 160637 h 165182"/>
                <a:gd name="connsiteX35" fmla="*/ 73583 w 116604"/>
                <a:gd name="connsiteY35" fmla="*/ 165183 h 165182"/>
                <a:gd name="connsiteX36" fmla="*/ 73583 w 116604"/>
                <a:gd name="connsiteY36" fmla="*/ 165183 h 165182"/>
                <a:gd name="connsiteX37" fmla="*/ 63985 w 116604"/>
                <a:gd name="connsiteY37" fmla="*/ 161057 h 165182"/>
                <a:gd name="connsiteX38" fmla="*/ 65837 w 116604"/>
                <a:gd name="connsiteY38" fmla="*/ 153817 h 165182"/>
                <a:gd name="connsiteX39" fmla="*/ 50599 w 116604"/>
                <a:gd name="connsiteY39" fmla="*/ 134116 h 165182"/>
                <a:gd name="connsiteX40" fmla="*/ 40917 w 116604"/>
                <a:gd name="connsiteY40" fmla="*/ 130833 h 165182"/>
                <a:gd name="connsiteX41" fmla="*/ 47400 w 116604"/>
                <a:gd name="connsiteY41" fmla="*/ 119467 h 165182"/>
                <a:gd name="connsiteX42" fmla="*/ 37970 w 116604"/>
                <a:gd name="connsiteY42" fmla="*/ 85454 h 165182"/>
                <a:gd name="connsiteX43" fmla="*/ 34182 w 116604"/>
                <a:gd name="connsiteY43" fmla="*/ 78466 h 165182"/>
                <a:gd name="connsiteX44" fmla="*/ 28457 w 116604"/>
                <a:gd name="connsiteY44" fmla="*/ 80234 h 165182"/>
                <a:gd name="connsiteX45" fmla="*/ 18185 w 116604"/>
                <a:gd name="connsiteY45" fmla="*/ 71057 h 165182"/>
                <a:gd name="connsiteX46" fmla="*/ 34771 w 116604"/>
                <a:gd name="connsiteY46" fmla="*/ 73583 h 165182"/>
                <a:gd name="connsiteX47" fmla="*/ 38307 w 116604"/>
                <a:gd name="connsiteY47" fmla="*/ 70299 h 165182"/>
                <a:gd name="connsiteX48" fmla="*/ 29888 w 116604"/>
                <a:gd name="connsiteY48" fmla="*/ 63480 h 165182"/>
                <a:gd name="connsiteX49" fmla="*/ 19027 w 116604"/>
                <a:gd name="connsiteY49" fmla="*/ 61712 h 165182"/>
                <a:gd name="connsiteX50" fmla="*/ 22142 w 116604"/>
                <a:gd name="connsiteY50" fmla="*/ 55566 h 165182"/>
                <a:gd name="connsiteX51" fmla="*/ 14986 w 116604"/>
                <a:gd name="connsiteY51" fmla="*/ 55566 h 165182"/>
                <a:gd name="connsiteX52" fmla="*/ 9935 w 116604"/>
                <a:gd name="connsiteY52" fmla="*/ 33676 h 165182"/>
                <a:gd name="connsiteX53" fmla="*/ 84 w 116604"/>
                <a:gd name="connsiteY53" fmla="*/ 13470 h 165182"/>
                <a:gd name="connsiteX54" fmla="*/ 84 w 116604"/>
                <a:gd name="connsiteY54" fmla="*/ 13470 h 16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16604" h="165182">
                  <a:moveTo>
                    <a:pt x="0" y="13386"/>
                  </a:moveTo>
                  <a:lnTo>
                    <a:pt x="26941" y="10945"/>
                  </a:lnTo>
                  <a:lnTo>
                    <a:pt x="32666" y="0"/>
                  </a:lnTo>
                  <a:lnTo>
                    <a:pt x="35697" y="8840"/>
                  </a:lnTo>
                  <a:lnTo>
                    <a:pt x="46810" y="10271"/>
                  </a:lnTo>
                  <a:lnTo>
                    <a:pt x="51020" y="28120"/>
                  </a:lnTo>
                  <a:lnTo>
                    <a:pt x="56240" y="34182"/>
                  </a:lnTo>
                  <a:lnTo>
                    <a:pt x="61375" y="35360"/>
                  </a:lnTo>
                  <a:lnTo>
                    <a:pt x="78634" y="27025"/>
                  </a:lnTo>
                  <a:lnTo>
                    <a:pt x="78634" y="27025"/>
                  </a:lnTo>
                  <a:lnTo>
                    <a:pt x="86969" y="26688"/>
                  </a:lnTo>
                  <a:lnTo>
                    <a:pt x="89916" y="21384"/>
                  </a:lnTo>
                  <a:lnTo>
                    <a:pt x="93957" y="27278"/>
                  </a:lnTo>
                  <a:lnTo>
                    <a:pt x="97156" y="24079"/>
                  </a:lnTo>
                  <a:lnTo>
                    <a:pt x="101366" y="26352"/>
                  </a:lnTo>
                  <a:lnTo>
                    <a:pt x="103723" y="34518"/>
                  </a:lnTo>
                  <a:lnTo>
                    <a:pt x="101198" y="42516"/>
                  </a:lnTo>
                  <a:lnTo>
                    <a:pt x="107007" y="49841"/>
                  </a:lnTo>
                  <a:lnTo>
                    <a:pt x="101534" y="56492"/>
                  </a:lnTo>
                  <a:lnTo>
                    <a:pt x="106165" y="64995"/>
                  </a:lnTo>
                  <a:lnTo>
                    <a:pt x="106165" y="74930"/>
                  </a:lnTo>
                  <a:cubicBezTo>
                    <a:pt x="106165" y="74930"/>
                    <a:pt x="114247" y="78803"/>
                    <a:pt x="114247" y="78803"/>
                  </a:cubicBezTo>
                  <a:lnTo>
                    <a:pt x="116605" y="92442"/>
                  </a:lnTo>
                  <a:lnTo>
                    <a:pt x="101787" y="98924"/>
                  </a:lnTo>
                  <a:lnTo>
                    <a:pt x="110459" y="105239"/>
                  </a:lnTo>
                  <a:lnTo>
                    <a:pt x="113153" y="112395"/>
                  </a:lnTo>
                  <a:lnTo>
                    <a:pt x="107428" y="119888"/>
                  </a:lnTo>
                  <a:lnTo>
                    <a:pt x="105407" y="128560"/>
                  </a:lnTo>
                  <a:lnTo>
                    <a:pt x="109617" y="138831"/>
                  </a:lnTo>
                  <a:lnTo>
                    <a:pt x="102460" y="147839"/>
                  </a:lnTo>
                  <a:lnTo>
                    <a:pt x="103976" y="152218"/>
                  </a:lnTo>
                  <a:lnTo>
                    <a:pt x="93705" y="160468"/>
                  </a:lnTo>
                  <a:lnTo>
                    <a:pt x="86717" y="155080"/>
                  </a:lnTo>
                  <a:lnTo>
                    <a:pt x="87306" y="162741"/>
                  </a:lnTo>
                  <a:lnTo>
                    <a:pt x="80992" y="160637"/>
                  </a:lnTo>
                  <a:lnTo>
                    <a:pt x="73583" y="165183"/>
                  </a:lnTo>
                  <a:lnTo>
                    <a:pt x="73583" y="165183"/>
                  </a:lnTo>
                  <a:lnTo>
                    <a:pt x="63985" y="161057"/>
                  </a:lnTo>
                  <a:lnTo>
                    <a:pt x="65837" y="153817"/>
                  </a:lnTo>
                  <a:lnTo>
                    <a:pt x="50599" y="134116"/>
                  </a:lnTo>
                  <a:lnTo>
                    <a:pt x="40917" y="130833"/>
                  </a:lnTo>
                  <a:lnTo>
                    <a:pt x="47400" y="119467"/>
                  </a:lnTo>
                  <a:lnTo>
                    <a:pt x="37970" y="85454"/>
                  </a:lnTo>
                  <a:lnTo>
                    <a:pt x="34182" y="78466"/>
                  </a:lnTo>
                  <a:lnTo>
                    <a:pt x="28457" y="80234"/>
                  </a:lnTo>
                  <a:lnTo>
                    <a:pt x="18185" y="71057"/>
                  </a:lnTo>
                  <a:lnTo>
                    <a:pt x="34771" y="73583"/>
                  </a:lnTo>
                  <a:lnTo>
                    <a:pt x="38307" y="70299"/>
                  </a:lnTo>
                  <a:lnTo>
                    <a:pt x="29888" y="63480"/>
                  </a:lnTo>
                  <a:lnTo>
                    <a:pt x="19027" y="61712"/>
                  </a:lnTo>
                  <a:lnTo>
                    <a:pt x="22142" y="55566"/>
                  </a:lnTo>
                  <a:lnTo>
                    <a:pt x="14986" y="55566"/>
                  </a:lnTo>
                  <a:cubicBezTo>
                    <a:pt x="14986" y="55566"/>
                    <a:pt x="9935" y="33676"/>
                    <a:pt x="9935" y="33676"/>
                  </a:cubicBezTo>
                  <a:lnTo>
                    <a:pt x="84" y="13470"/>
                  </a:lnTo>
                  <a:lnTo>
                    <a:pt x="84" y="13470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3175" cap="flat">
              <a:solidFill>
                <a:srgbClr val="11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C64DF0D-4A7B-8121-CB57-F26276E1C0A0}"/>
                </a:ext>
              </a:extLst>
            </p:cNvPr>
            <p:cNvSpPr/>
            <p:nvPr/>
          </p:nvSpPr>
          <p:spPr>
            <a:xfrm>
              <a:off x="6530700" y="3171194"/>
              <a:ext cx="1109048" cy="875923"/>
            </a:xfrm>
            <a:custGeom>
              <a:avLst/>
              <a:gdLst>
                <a:gd name="connsiteX0" fmla="*/ 253920 w 1109048"/>
                <a:gd name="connsiteY0" fmla="*/ 432574 h 875923"/>
                <a:gd name="connsiteX1" fmla="*/ 259140 w 1109048"/>
                <a:gd name="connsiteY1" fmla="*/ 438551 h 875923"/>
                <a:gd name="connsiteX2" fmla="*/ 255520 w 1109048"/>
                <a:gd name="connsiteY2" fmla="*/ 442676 h 875923"/>
                <a:gd name="connsiteX3" fmla="*/ 247016 w 1109048"/>
                <a:gd name="connsiteY3" fmla="*/ 436867 h 875923"/>
                <a:gd name="connsiteX4" fmla="*/ 254004 w 1109048"/>
                <a:gd name="connsiteY4" fmla="*/ 432574 h 875923"/>
                <a:gd name="connsiteX5" fmla="*/ 254004 w 1109048"/>
                <a:gd name="connsiteY5" fmla="*/ 432574 h 875923"/>
                <a:gd name="connsiteX6" fmla="*/ 167456 w 1109048"/>
                <a:gd name="connsiteY6" fmla="*/ 429122 h 875923"/>
                <a:gd name="connsiteX7" fmla="*/ 169224 w 1109048"/>
                <a:gd name="connsiteY7" fmla="*/ 431900 h 875923"/>
                <a:gd name="connsiteX8" fmla="*/ 158279 w 1109048"/>
                <a:gd name="connsiteY8" fmla="*/ 439982 h 875923"/>
                <a:gd name="connsiteX9" fmla="*/ 159795 w 1109048"/>
                <a:gd name="connsiteY9" fmla="*/ 432237 h 875923"/>
                <a:gd name="connsiteX10" fmla="*/ 167456 w 1109048"/>
                <a:gd name="connsiteY10" fmla="*/ 429122 h 875923"/>
                <a:gd name="connsiteX11" fmla="*/ 321189 w 1109048"/>
                <a:gd name="connsiteY11" fmla="*/ 407064 h 875923"/>
                <a:gd name="connsiteX12" fmla="*/ 324388 w 1109048"/>
                <a:gd name="connsiteY12" fmla="*/ 411862 h 875923"/>
                <a:gd name="connsiteX13" fmla="*/ 312180 w 1109048"/>
                <a:gd name="connsiteY13" fmla="*/ 415398 h 875923"/>
                <a:gd name="connsiteX14" fmla="*/ 313443 w 1109048"/>
                <a:gd name="connsiteY14" fmla="*/ 410010 h 875923"/>
                <a:gd name="connsiteX15" fmla="*/ 321189 w 1109048"/>
                <a:gd name="connsiteY15" fmla="*/ 407064 h 875923"/>
                <a:gd name="connsiteX16" fmla="*/ 65501 w 1109048"/>
                <a:gd name="connsiteY16" fmla="*/ 268906 h 875923"/>
                <a:gd name="connsiteX17" fmla="*/ 75014 w 1109048"/>
                <a:gd name="connsiteY17" fmla="*/ 272189 h 875923"/>
                <a:gd name="connsiteX18" fmla="*/ 75519 w 1109048"/>
                <a:gd name="connsiteY18" fmla="*/ 276988 h 875923"/>
                <a:gd name="connsiteX19" fmla="*/ 68026 w 1109048"/>
                <a:gd name="connsiteY19" fmla="*/ 279009 h 875923"/>
                <a:gd name="connsiteX20" fmla="*/ 68279 w 1109048"/>
                <a:gd name="connsiteY20" fmla="*/ 282040 h 875923"/>
                <a:gd name="connsiteX21" fmla="*/ 61965 w 1109048"/>
                <a:gd name="connsiteY21" fmla="*/ 276988 h 875923"/>
                <a:gd name="connsiteX22" fmla="*/ 67184 w 1109048"/>
                <a:gd name="connsiteY22" fmla="*/ 275052 h 875923"/>
                <a:gd name="connsiteX23" fmla="*/ 65501 w 1109048"/>
                <a:gd name="connsiteY23" fmla="*/ 268822 h 875923"/>
                <a:gd name="connsiteX24" fmla="*/ 70973 w 1109048"/>
                <a:gd name="connsiteY24" fmla="*/ 257288 h 875923"/>
                <a:gd name="connsiteX25" fmla="*/ 76024 w 1109048"/>
                <a:gd name="connsiteY25" fmla="*/ 261160 h 875923"/>
                <a:gd name="connsiteX26" fmla="*/ 76024 w 1109048"/>
                <a:gd name="connsiteY26" fmla="*/ 266212 h 875923"/>
                <a:gd name="connsiteX27" fmla="*/ 68952 w 1109048"/>
                <a:gd name="connsiteY27" fmla="*/ 261413 h 875923"/>
                <a:gd name="connsiteX28" fmla="*/ 67269 w 1109048"/>
                <a:gd name="connsiteY28" fmla="*/ 257540 h 875923"/>
                <a:gd name="connsiteX29" fmla="*/ 70973 w 1109048"/>
                <a:gd name="connsiteY29" fmla="*/ 257119 h 875923"/>
                <a:gd name="connsiteX30" fmla="*/ 70973 w 1109048"/>
                <a:gd name="connsiteY30" fmla="*/ 257119 h 875923"/>
                <a:gd name="connsiteX31" fmla="*/ 50515 w 1109048"/>
                <a:gd name="connsiteY31" fmla="*/ 236913 h 875923"/>
                <a:gd name="connsiteX32" fmla="*/ 54387 w 1109048"/>
                <a:gd name="connsiteY32" fmla="*/ 241628 h 875923"/>
                <a:gd name="connsiteX33" fmla="*/ 52451 w 1109048"/>
                <a:gd name="connsiteY33" fmla="*/ 251815 h 875923"/>
                <a:gd name="connsiteX34" fmla="*/ 47989 w 1109048"/>
                <a:gd name="connsiteY34" fmla="*/ 248953 h 875923"/>
                <a:gd name="connsiteX35" fmla="*/ 48662 w 1109048"/>
                <a:gd name="connsiteY35" fmla="*/ 242133 h 875923"/>
                <a:gd name="connsiteX36" fmla="*/ 41590 w 1109048"/>
                <a:gd name="connsiteY36" fmla="*/ 248532 h 875923"/>
                <a:gd name="connsiteX37" fmla="*/ 39991 w 1109048"/>
                <a:gd name="connsiteY37" fmla="*/ 246259 h 875923"/>
                <a:gd name="connsiteX38" fmla="*/ 50599 w 1109048"/>
                <a:gd name="connsiteY38" fmla="*/ 236913 h 875923"/>
                <a:gd name="connsiteX39" fmla="*/ 52114 w 1109048"/>
                <a:gd name="connsiteY39" fmla="*/ 214519 h 875923"/>
                <a:gd name="connsiteX40" fmla="*/ 51946 w 1109048"/>
                <a:gd name="connsiteY40" fmla="*/ 221338 h 875923"/>
                <a:gd name="connsiteX41" fmla="*/ 43022 w 1109048"/>
                <a:gd name="connsiteY41" fmla="*/ 231694 h 875923"/>
                <a:gd name="connsiteX42" fmla="*/ 43948 w 1109048"/>
                <a:gd name="connsiteY42" fmla="*/ 222180 h 875923"/>
                <a:gd name="connsiteX43" fmla="*/ 52198 w 1109048"/>
                <a:gd name="connsiteY43" fmla="*/ 214519 h 875923"/>
                <a:gd name="connsiteX44" fmla="*/ 52198 w 1109048"/>
                <a:gd name="connsiteY44" fmla="*/ 214519 h 875923"/>
                <a:gd name="connsiteX45" fmla="*/ 47568 w 1109048"/>
                <a:gd name="connsiteY45" fmla="*/ 209130 h 875923"/>
                <a:gd name="connsiteX46" fmla="*/ 49420 w 1109048"/>
                <a:gd name="connsiteY46" fmla="*/ 213761 h 875923"/>
                <a:gd name="connsiteX47" fmla="*/ 44790 w 1109048"/>
                <a:gd name="connsiteY47" fmla="*/ 216539 h 875923"/>
                <a:gd name="connsiteX48" fmla="*/ 43779 w 1109048"/>
                <a:gd name="connsiteY48" fmla="*/ 210814 h 875923"/>
                <a:gd name="connsiteX49" fmla="*/ 47568 w 1109048"/>
                <a:gd name="connsiteY49" fmla="*/ 209130 h 875923"/>
                <a:gd name="connsiteX50" fmla="*/ 30309 w 1109048"/>
                <a:gd name="connsiteY50" fmla="*/ 174360 h 875923"/>
                <a:gd name="connsiteX51" fmla="*/ 37297 w 1109048"/>
                <a:gd name="connsiteY51" fmla="*/ 178232 h 875923"/>
                <a:gd name="connsiteX52" fmla="*/ 42264 w 1109048"/>
                <a:gd name="connsiteY52" fmla="*/ 176296 h 875923"/>
                <a:gd name="connsiteX53" fmla="*/ 35950 w 1109048"/>
                <a:gd name="connsiteY53" fmla="*/ 203406 h 875923"/>
                <a:gd name="connsiteX54" fmla="*/ 22647 w 1109048"/>
                <a:gd name="connsiteY54" fmla="*/ 217129 h 875923"/>
                <a:gd name="connsiteX55" fmla="*/ 15491 w 1109048"/>
                <a:gd name="connsiteY55" fmla="*/ 215445 h 875923"/>
                <a:gd name="connsiteX56" fmla="*/ 18690 w 1109048"/>
                <a:gd name="connsiteY56" fmla="*/ 213845 h 875923"/>
                <a:gd name="connsiteX57" fmla="*/ 15239 w 1109048"/>
                <a:gd name="connsiteY57" fmla="*/ 210562 h 875923"/>
                <a:gd name="connsiteX58" fmla="*/ 9766 w 1109048"/>
                <a:gd name="connsiteY58" fmla="*/ 212667 h 875923"/>
                <a:gd name="connsiteX59" fmla="*/ 11197 w 1109048"/>
                <a:gd name="connsiteY59" fmla="*/ 215697 h 875923"/>
                <a:gd name="connsiteX60" fmla="*/ 6146 w 1109048"/>
                <a:gd name="connsiteY60" fmla="*/ 215866 h 875923"/>
                <a:gd name="connsiteX61" fmla="*/ 6988 w 1109048"/>
                <a:gd name="connsiteY61" fmla="*/ 212582 h 875923"/>
                <a:gd name="connsiteX62" fmla="*/ 2021 w 1109048"/>
                <a:gd name="connsiteY62" fmla="*/ 214519 h 875923"/>
                <a:gd name="connsiteX63" fmla="*/ 0 w 1109048"/>
                <a:gd name="connsiteY63" fmla="*/ 209130 h 875923"/>
                <a:gd name="connsiteX64" fmla="*/ 3199 w 1109048"/>
                <a:gd name="connsiteY64" fmla="*/ 204668 h 875923"/>
                <a:gd name="connsiteX65" fmla="*/ 14649 w 1109048"/>
                <a:gd name="connsiteY65" fmla="*/ 204247 h 875923"/>
                <a:gd name="connsiteX66" fmla="*/ 25257 w 1109048"/>
                <a:gd name="connsiteY66" fmla="*/ 189935 h 875923"/>
                <a:gd name="connsiteX67" fmla="*/ 30309 w 1109048"/>
                <a:gd name="connsiteY67" fmla="*/ 174276 h 875923"/>
                <a:gd name="connsiteX68" fmla="*/ 30309 w 1109048"/>
                <a:gd name="connsiteY68" fmla="*/ 174276 h 875923"/>
                <a:gd name="connsiteX69" fmla="*/ 23405 w 1109048"/>
                <a:gd name="connsiteY69" fmla="*/ 175538 h 875923"/>
                <a:gd name="connsiteX70" fmla="*/ 24247 w 1109048"/>
                <a:gd name="connsiteY70" fmla="*/ 187998 h 875923"/>
                <a:gd name="connsiteX71" fmla="*/ 16417 w 1109048"/>
                <a:gd name="connsiteY71" fmla="*/ 193639 h 875923"/>
                <a:gd name="connsiteX72" fmla="*/ 16417 w 1109048"/>
                <a:gd name="connsiteY72" fmla="*/ 177222 h 875923"/>
                <a:gd name="connsiteX73" fmla="*/ 23321 w 1109048"/>
                <a:gd name="connsiteY73" fmla="*/ 175538 h 875923"/>
                <a:gd name="connsiteX74" fmla="*/ 23321 w 1109048"/>
                <a:gd name="connsiteY74" fmla="*/ 175538 h 875923"/>
                <a:gd name="connsiteX75" fmla="*/ 54640 w 1109048"/>
                <a:gd name="connsiteY75" fmla="*/ 169308 h 875923"/>
                <a:gd name="connsiteX76" fmla="*/ 58260 w 1109048"/>
                <a:gd name="connsiteY76" fmla="*/ 184041 h 875923"/>
                <a:gd name="connsiteX77" fmla="*/ 44284 w 1109048"/>
                <a:gd name="connsiteY77" fmla="*/ 186988 h 875923"/>
                <a:gd name="connsiteX78" fmla="*/ 47652 w 1109048"/>
                <a:gd name="connsiteY78" fmla="*/ 180337 h 875923"/>
                <a:gd name="connsiteX79" fmla="*/ 46137 w 1109048"/>
                <a:gd name="connsiteY79" fmla="*/ 174107 h 875923"/>
                <a:gd name="connsiteX80" fmla="*/ 54724 w 1109048"/>
                <a:gd name="connsiteY80" fmla="*/ 169392 h 875923"/>
                <a:gd name="connsiteX81" fmla="*/ 35023 w 1109048"/>
                <a:gd name="connsiteY81" fmla="*/ 163162 h 875923"/>
                <a:gd name="connsiteX82" fmla="*/ 39822 w 1109048"/>
                <a:gd name="connsiteY82" fmla="*/ 163331 h 875923"/>
                <a:gd name="connsiteX83" fmla="*/ 42264 w 1109048"/>
                <a:gd name="connsiteY83" fmla="*/ 173265 h 875923"/>
                <a:gd name="connsiteX84" fmla="*/ 31824 w 1109048"/>
                <a:gd name="connsiteY84" fmla="*/ 172592 h 875923"/>
                <a:gd name="connsiteX85" fmla="*/ 30561 w 1109048"/>
                <a:gd name="connsiteY85" fmla="*/ 168214 h 875923"/>
                <a:gd name="connsiteX86" fmla="*/ 34939 w 1109048"/>
                <a:gd name="connsiteY86" fmla="*/ 163246 h 875923"/>
                <a:gd name="connsiteX87" fmla="*/ 34939 w 1109048"/>
                <a:gd name="connsiteY87" fmla="*/ 163246 h 875923"/>
                <a:gd name="connsiteX88" fmla="*/ 45042 w 1109048"/>
                <a:gd name="connsiteY88" fmla="*/ 149187 h 875923"/>
                <a:gd name="connsiteX89" fmla="*/ 45042 w 1109048"/>
                <a:gd name="connsiteY89" fmla="*/ 161731 h 875923"/>
                <a:gd name="connsiteX90" fmla="*/ 33676 w 1109048"/>
                <a:gd name="connsiteY90" fmla="*/ 160552 h 875923"/>
                <a:gd name="connsiteX91" fmla="*/ 28878 w 1109048"/>
                <a:gd name="connsiteY91" fmla="*/ 166446 h 875923"/>
                <a:gd name="connsiteX92" fmla="*/ 29383 w 1109048"/>
                <a:gd name="connsiteY92" fmla="*/ 156848 h 875923"/>
                <a:gd name="connsiteX93" fmla="*/ 45042 w 1109048"/>
                <a:gd name="connsiteY93" fmla="*/ 149187 h 875923"/>
                <a:gd name="connsiteX94" fmla="*/ 45042 w 1109048"/>
                <a:gd name="connsiteY94" fmla="*/ 149187 h 875923"/>
                <a:gd name="connsiteX95" fmla="*/ 61038 w 1109048"/>
                <a:gd name="connsiteY95" fmla="*/ 148681 h 875923"/>
                <a:gd name="connsiteX96" fmla="*/ 64995 w 1109048"/>
                <a:gd name="connsiteY96" fmla="*/ 152722 h 875923"/>
                <a:gd name="connsiteX97" fmla="*/ 69710 w 1109048"/>
                <a:gd name="connsiteY97" fmla="*/ 153901 h 875923"/>
                <a:gd name="connsiteX98" fmla="*/ 58344 w 1109048"/>
                <a:gd name="connsiteY98" fmla="*/ 164425 h 875923"/>
                <a:gd name="connsiteX99" fmla="*/ 53714 w 1109048"/>
                <a:gd name="connsiteY99" fmla="*/ 162573 h 875923"/>
                <a:gd name="connsiteX100" fmla="*/ 54219 w 1109048"/>
                <a:gd name="connsiteY100" fmla="*/ 158363 h 875923"/>
                <a:gd name="connsiteX101" fmla="*/ 61965 w 1109048"/>
                <a:gd name="connsiteY101" fmla="*/ 152638 h 875923"/>
                <a:gd name="connsiteX102" fmla="*/ 61038 w 1109048"/>
                <a:gd name="connsiteY102" fmla="*/ 148765 h 875923"/>
                <a:gd name="connsiteX103" fmla="*/ 61038 w 1109048"/>
                <a:gd name="connsiteY103" fmla="*/ 148765 h 875923"/>
                <a:gd name="connsiteX104" fmla="*/ 52114 w 1109048"/>
                <a:gd name="connsiteY104" fmla="*/ 138073 h 875923"/>
                <a:gd name="connsiteX105" fmla="*/ 58513 w 1109048"/>
                <a:gd name="connsiteY105" fmla="*/ 151291 h 875923"/>
                <a:gd name="connsiteX106" fmla="*/ 45295 w 1109048"/>
                <a:gd name="connsiteY106" fmla="*/ 165940 h 875923"/>
                <a:gd name="connsiteX107" fmla="*/ 49757 w 1109048"/>
                <a:gd name="connsiteY107" fmla="*/ 149944 h 875923"/>
                <a:gd name="connsiteX108" fmla="*/ 47484 w 1109048"/>
                <a:gd name="connsiteY108" fmla="*/ 146745 h 875923"/>
                <a:gd name="connsiteX109" fmla="*/ 42601 w 1109048"/>
                <a:gd name="connsiteY109" fmla="*/ 148597 h 875923"/>
                <a:gd name="connsiteX110" fmla="*/ 46052 w 1109048"/>
                <a:gd name="connsiteY110" fmla="*/ 140262 h 875923"/>
                <a:gd name="connsiteX111" fmla="*/ 52114 w 1109048"/>
                <a:gd name="connsiteY111" fmla="*/ 137989 h 875923"/>
                <a:gd name="connsiteX112" fmla="*/ 52114 w 1109048"/>
                <a:gd name="connsiteY112" fmla="*/ 137989 h 875923"/>
                <a:gd name="connsiteX113" fmla="*/ 42937 w 1109048"/>
                <a:gd name="connsiteY113" fmla="*/ 137568 h 875923"/>
                <a:gd name="connsiteX114" fmla="*/ 39401 w 1109048"/>
                <a:gd name="connsiteY114" fmla="*/ 149271 h 875923"/>
                <a:gd name="connsiteX115" fmla="*/ 27867 w 1109048"/>
                <a:gd name="connsiteY115" fmla="*/ 155753 h 875923"/>
                <a:gd name="connsiteX116" fmla="*/ 26604 w 1109048"/>
                <a:gd name="connsiteY116" fmla="*/ 171581 h 875923"/>
                <a:gd name="connsiteX117" fmla="*/ 23658 w 1109048"/>
                <a:gd name="connsiteY117" fmla="*/ 173939 h 875923"/>
                <a:gd name="connsiteX118" fmla="*/ 20627 w 1109048"/>
                <a:gd name="connsiteY118" fmla="*/ 170571 h 875923"/>
                <a:gd name="connsiteX119" fmla="*/ 13892 w 1109048"/>
                <a:gd name="connsiteY119" fmla="*/ 176717 h 875923"/>
                <a:gd name="connsiteX120" fmla="*/ 14060 w 1109048"/>
                <a:gd name="connsiteY120" fmla="*/ 196249 h 875923"/>
                <a:gd name="connsiteX121" fmla="*/ 9093 w 1109048"/>
                <a:gd name="connsiteY121" fmla="*/ 198354 h 875923"/>
                <a:gd name="connsiteX122" fmla="*/ 1010 w 1109048"/>
                <a:gd name="connsiteY122" fmla="*/ 188672 h 875923"/>
                <a:gd name="connsiteX123" fmla="*/ 8335 w 1109048"/>
                <a:gd name="connsiteY123" fmla="*/ 180253 h 875923"/>
                <a:gd name="connsiteX124" fmla="*/ 4546 w 1109048"/>
                <a:gd name="connsiteY124" fmla="*/ 168719 h 875923"/>
                <a:gd name="connsiteX125" fmla="*/ 8335 w 1109048"/>
                <a:gd name="connsiteY125" fmla="*/ 168466 h 875923"/>
                <a:gd name="connsiteX126" fmla="*/ 15828 w 1109048"/>
                <a:gd name="connsiteY126" fmla="*/ 153228 h 875923"/>
                <a:gd name="connsiteX127" fmla="*/ 25931 w 1109048"/>
                <a:gd name="connsiteY127" fmla="*/ 152722 h 875923"/>
                <a:gd name="connsiteX128" fmla="*/ 30393 w 1109048"/>
                <a:gd name="connsiteY128" fmla="*/ 141104 h 875923"/>
                <a:gd name="connsiteX129" fmla="*/ 36791 w 1109048"/>
                <a:gd name="connsiteY129" fmla="*/ 143462 h 875923"/>
                <a:gd name="connsiteX130" fmla="*/ 42769 w 1109048"/>
                <a:gd name="connsiteY130" fmla="*/ 137652 h 875923"/>
                <a:gd name="connsiteX131" fmla="*/ 42769 w 1109048"/>
                <a:gd name="connsiteY131" fmla="*/ 137652 h 875923"/>
                <a:gd name="connsiteX132" fmla="*/ 514744 w 1109048"/>
                <a:gd name="connsiteY132" fmla="*/ 4799 h 875923"/>
                <a:gd name="connsiteX133" fmla="*/ 548336 w 1109048"/>
                <a:gd name="connsiteY133" fmla="*/ 19027 h 875923"/>
                <a:gd name="connsiteX134" fmla="*/ 557681 w 1109048"/>
                <a:gd name="connsiteY134" fmla="*/ 10187 h 875923"/>
                <a:gd name="connsiteX135" fmla="*/ 563322 w 1109048"/>
                <a:gd name="connsiteY135" fmla="*/ 16333 h 875923"/>
                <a:gd name="connsiteX136" fmla="*/ 581844 w 1109048"/>
                <a:gd name="connsiteY136" fmla="*/ 6230 h 875923"/>
                <a:gd name="connsiteX137" fmla="*/ 604491 w 1109048"/>
                <a:gd name="connsiteY137" fmla="*/ 6819 h 875923"/>
                <a:gd name="connsiteX138" fmla="*/ 612405 w 1109048"/>
                <a:gd name="connsiteY138" fmla="*/ 14060 h 875923"/>
                <a:gd name="connsiteX139" fmla="*/ 636652 w 1109048"/>
                <a:gd name="connsiteY139" fmla="*/ 6819 h 875923"/>
                <a:gd name="connsiteX140" fmla="*/ 638926 w 1109048"/>
                <a:gd name="connsiteY140" fmla="*/ 16249 h 875923"/>
                <a:gd name="connsiteX141" fmla="*/ 647176 w 1109048"/>
                <a:gd name="connsiteY141" fmla="*/ 19701 h 875923"/>
                <a:gd name="connsiteX142" fmla="*/ 650376 w 1109048"/>
                <a:gd name="connsiteY142" fmla="*/ 5893 h 875923"/>
                <a:gd name="connsiteX143" fmla="*/ 658037 w 1109048"/>
                <a:gd name="connsiteY143" fmla="*/ 7409 h 875923"/>
                <a:gd name="connsiteX144" fmla="*/ 662247 w 1109048"/>
                <a:gd name="connsiteY144" fmla="*/ 15323 h 875923"/>
                <a:gd name="connsiteX145" fmla="*/ 681358 w 1109048"/>
                <a:gd name="connsiteY145" fmla="*/ 0 h 875923"/>
                <a:gd name="connsiteX146" fmla="*/ 687167 w 1109048"/>
                <a:gd name="connsiteY146" fmla="*/ 1684 h 875923"/>
                <a:gd name="connsiteX147" fmla="*/ 687167 w 1109048"/>
                <a:gd name="connsiteY147" fmla="*/ 10271 h 875923"/>
                <a:gd name="connsiteX148" fmla="*/ 701311 w 1109048"/>
                <a:gd name="connsiteY148" fmla="*/ 17680 h 875923"/>
                <a:gd name="connsiteX149" fmla="*/ 709309 w 1109048"/>
                <a:gd name="connsiteY149" fmla="*/ 18017 h 875923"/>
                <a:gd name="connsiteX150" fmla="*/ 712677 w 1109048"/>
                <a:gd name="connsiteY150" fmla="*/ 14060 h 875923"/>
                <a:gd name="connsiteX151" fmla="*/ 727663 w 1109048"/>
                <a:gd name="connsiteY151" fmla="*/ 18690 h 875923"/>
                <a:gd name="connsiteX152" fmla="*/ 734482 w 1109048"/>
                <a:gd name="connsiteY152" fmla="*/ 16922 h 875923"/>
                <a:gd name="connsiteX153" fmla="*/ 729599 w 1109048"/>
                <a:gd name="connsiteY153" fmla="*/ 22984 h 875923"/>
                <a:gd name="connsiteX154" fmla="*/ 721349 w 1109048"/>
                <a:gd name="connsiteY154" fmla="*/ 20458 h 875923"/>
                <a:gd name="connsiteX155" fmla="*/ 716381 w 1109048"/>
                <a:gd name="connsiteY155" fmla="*/ 24331 h 875923"/>
                <a:gd name="connsiteX156" fmla="*/ 724127 w 1109048"/>
                <a:gd name="connsiteY156" fmla="*/ 32414 h 875923"/>
                <a:gd name="connsiteX157" fmla="*/ 735240 w 1109048"/>
                <a:gd name="connsiteY157" fmla="*/ 29719 h 875923"/>
                <a:gd name="connsiteX158" fmla="*/ 735240 w 1109048"/>
                <a:gd name="connsiteY158" fmla="*/ 29719 h 875923"/>
                <a:gd name="connsiteX159" fmla="*/ 740207 w 1109048"/>
                <a:gd name="connsiteY159" fmla="*/ 39822 h 875923"/>
                <a:gd name="connsiteX160" fmla="*/ 750142 w 1109048"/>
                <a:gd name="connsiteY160" fmla="*/ 39065 h 875923"/>
                <a:gd name="connsiteX161" fmla="*/ 750142 w 1109048"/>
                <a:gd name="connsiteY161" fmla="*/ 39065 h 875923"/>
                <a:gd name="connsiteX162" fmla="*/ 749132 w 1109048"/>
                <a:gd name="connsiteY162" fmla="*/ 47568 h 875923"/>
                <a:gd name="connsiteX163" fmla="*/ 754099 w 1109048"/>
                <a:gd name="connsiteY163" fmla="*/ 57923 h 875923"/>
                <a:gd name="connsiteX164" fmla="*/ 761676 w 1109048"/>
                <a:gd name="connsiteY164" fmla="*/ 57418 h 875923"/>
                <a:gd name="connsiteX165" fmla="*/ 760413 w 1109048"/>
                <a:gd name="connsiteY165" fmla="*/ 49588 h 875923"/>
                <a:gd name="connsiteX166" fmla="*/ 768159 w 1109048"/>
                <a:gd name="connsiteY166" fmla="*/ 38644 h 875923"/>
                <a:gd name="connsiteX167" fmla="*/ 775904 w 1109048"/>
                <a:gd name="connsiteY167" fmla="*/ 45295 h 875923"/>
                <a:gd name="connsiteX168" fmla="*/ 795100 w 1109048"/>
                <a:gd name="connsiteY168" fmla="*/ 48242 h 875923"/>
                <a:gd name="connsiteX169" fmla="*/ 794426 w 1109048"/>
                <a:gd name="connsiteY169" fmla="*/ 55566 h 875923"/>
                <a:gd name="connsiteX170" fmla="*/ 801330 w 1109048"/>
                <a:gd name="connsiteY170" fmla="*/ 66848 h 875923"/>
                <a:gd name="connsiteX171" fmla="*/ 825240 w 1109048"/>
                <a:gd name="connsiteY171" fmla="*/ 66006 h 875923"/>
                <a:gd name="connsiteX172" fmla="*/ 835091 w 1109048"/>
                <a:gd name="connsiteY172" fmla="*/ 73667 h 875923"/>
                <a:gd name="connsiteX173" fmla="*/ 846962 w 1109048"/>
                <a:gd name="connsiteY173" fmla="*/ 66343 h 875923"/>
                <a:gd name="connsiteX174" fmla="*/ 841994 w 1109048"/>
                <a:gd name="connsiteY174" fmla="*/ 62554 h 875923"/>
                <a:gd name="connsiteX175" fmla="*/ 848561 w 1109048"/>
                <a:gd name="connsiteY175" fmla="*/ 45716 h 875923"/>
                <a:gd name="connsiteX176" fmla="*/ 850750 w 1109048"/>
                <a:gd name="connsiteY176" fmla="*/ 43443 h 875923"/>
                <a:gd name="connsiteX177" fmla="*/ 857486 w 1109048"/>
                <a:gd name="connsiteY177" fmla="*/ 46810 h 875923"/>
                <a:gd name="connsiteX178" fmla="*/ 865147 w 1109048"/>
                <a:gd name="connsiteY178" fmla="*/ 41085 h 875923"/>
                <a:gd name="connsiteX179" fmla="*/ 867588 w 1109048"/>
                <a:gd name="connsiteY179" fmla="*/ 54387 h 875923"/>
                <a:gd name="connsiteX180" fmla="*/ 863463 w 1109048"/>
                <a:gd name="connsiteY180" fmla="*/ 60533 h 875923"/>
                <a:gd name="connsiteX181" fmla="*/ 878449 w 1109048"/>
                <a:gd name="connsiteY181" fmla="*/ 69037 h 875923"/>
                <a:gd name="connsiteX182" fmla="*/ 885689 w 1109048"/>
                <a:gd name="connsiteY182" fmla="*/ 64238 h 875923"/>
                <a:gd name="connsiteX183" fmla="*/ 889310 w 1109048"/>
                <a:gd name="connsiteY183" fmla="*/ 66343 h 875923"/>
                <a:gd name="connsiteX184" fmla="*/ 885689 w 1109048"/>
                <a:gd name="connsiteY184" fmla="*/ 72236 h 875923"/>
                <a:gd name="connsiteX185" fmla="*/ 882490 w 1109048"/>
                <a:gd name="connsiteY185" fmla="*/ 70384 h 875923"/>
                <a:gd name="connsiteX186" fmla="*/ 880301 w 1109048"/>
                <a:gd name="connsiteY186" fmla="*/ 78550 h 875923"/>
                <a:gd name="connsiteX187" fmla="*/ 873987 w 1109048"/>
                <a:gd name="connsiteY187" fmla="*/ 77287 h 875923"/>
                <a:gd name="connsiteX188" fmla="*/ 863042 w 1109048"/>
                <a:gd name="connsiteY188" fmla="*/ 101113 h 875923"/>
                <a:gd name="connsiteX189" fmla="*/ 868599 w 1109048"/>
                <a:gd name="connsiteY189" fmla="*/ 110122 h 875923"/>
                <a:gd name="connsiteX190" fmla="*/ 887878 w 1109048"/>
                <a:gd name="connsiteY190" fmla="*/ 117952 h 875923"/>
                <a:gd name="connsiteX191" fmla="*/ 883500 w 1109048"/>
                <a:gd name="connsiteY191" fmla="*/ 126960 h 875923"/>
                <a:gd name="connsiteX192" fmla="*/ 891751 w 1109048"/>
                <a:gd name="connsiteY192" fmla="*/ 134874 h 875923"/>
                <a:gd name="connsiteX193" fmla="*/ 899749 w 1109048"/>
                <a:gd name="connsiteY193" fmla="*/ 131675 h 875923"/>
                <a:gd name="connsiteX194" fmla="*/ 907074 w 1109048"/>
                <a:gd name="connsiteY194" fmla="*/ 122750 h 875923"/>
                <a:gd name="connsiteX195" fmla="*/ 907579 w 1109048"/>
                <a:gd name="connsiteY195" fmla="*/ 114752 h 875923"/>
                <a:gd name="connsiteX196" fmla="*/ 914314 w 1109048"/>
                <a:gd name="connsiteY196" fmla="*/ 112227 h 875923"/>
                <a:gd name="connsiteX197" fmla="*/ 913641 w 1109048"/>
                <a:gd name="connsiteY197" fmla="*/ 119972 h 875923"/>
                <a:gd name="connsiteX198" fmla="*/ 921386 w 1109048"/>
                <a:gd name="connsiteY198" fmla="*/ 127128 h 875923"/>
                <a:gd name="connsiteX199" fmla="*/ 919871 w 1109048"/>
                <a:gd name="connsiteY199" fmla="*/ 138831 h 875923"/>
                <a:gd name="connsiteX200" fmla="*/ 923323 w 1109048"/>
                <a:gd name="connsiteY200" fmla="*/ 150281 h 875923"/>
                <a:gd name="connsiteX201" fmla="*/ 912294 w 1109048"/>
                <a:gd name="connsiteY201" fmla="*/ 163667 h 875923"/>
                <a:gd name="connsiteX202" fmla="*/ 912294 w 1109048"/>
                <a:gd name="connsiteY202" fmla="*/ 178064 h 875923"/>
                <a:gd name="connsiteX203" fmla="*/ 914735 w 1109048"/>
                <a:gd name="connsiteY203" fmla="*/ 182105 h 875923"/>
                <a:gd name="connsiteX204" fmla="*/ 922565 w 1109048"/>
                <a:gd name="connsiteY204" fmla="*/ 179664 h 875923"/>
                <a:gd name="connsiteX205" fmla="*/ 932921 w 1109048"/>
                <a:gd name="connsiteY205" fmla="*/ 193218 h 875923"/>
                <a:gd name="connsiteX206" fmla="*/ 938056 w 1109048"/>
                <a:gd name="connsiteY206" fmla="*/ 194313 h 875923"/>
                <a:gd name="connsiteX207" fmla="*/ 938898 w 1109048"/>
                <a:gd name="connsiteY207" fmla="*/ 210983 h 875923"/>
                <a:gd name="connsiteX208" fmla="*/ 950096 w 1109048"/>
                <a:gd name="connsiteY208" fmla="*/ 203574 h 875923"/>
                <a:gd name="connsiteX209" fmla="*/ 964829 w 1109048"/>
                <a:gd name="connsiteY209" fmla="*/ 209804 h 875923"/>
                <a:gd name="connsiteX210" fmla="*/ 960619 w 1109048"/>
                <a:gd name="connsiteY210" fmla="*/ 224201 h 875923"/>
                <a:gd name="connsiteX211" fmla="*/ 964408 w 1109048"/>
                <a:gd name="connsiteY211" fmla="*/ 232620 h 875923"/>
                <a:gd name="connsiteX212" fmla="*/ 959862 w 1109048"/>
                <a:gd name="connsiteY212" fmla="*/ 242554 h 875923"/>
                <a:gd name="connsiteX213" fmla="*/ 963482 w 1109048"/>
                <a:gd name="connsiteY213" fmla="*/ 244827 h 875923"/>
                <a:gd name="connsiteX214" fmla="*/ 972490 w 1109048"/>
                <a:gd name="connsiteY214" fmla="*/ 241881 h 875923"/>
                <a:gd name="connsiteX215" fmla="*/ 976363 w 1109048"/>
                <a:gd name="connsiteY215" fmla="*/ 250216 h 875923"/>
                <a:gd name="connsiteX216" fmla="*/ 983183 w 1109048"/>
                <a:gd name="connsiteY216" fmla="*/ 241376 h 875923"/>
                <a:gd name="connsiteX217" fmla="*/ 986382 w 1109048"/>
                <a:gd name="connsiteY217" fmla="*/ 246006 h 875923"/>
                <a:gd name="connsiteX218" fmla="*/ 995054 w 1109048"/>
                <a:gd name="connsiteY218" fmla="*/ 243649 h 875923"/>
                <a:gd name="connsiteX219" fmla="*/ 1005998 w 1109048"/>
                <a:gd name="connsiteY219" fmla="*/ 264697 h 875923"/>
                <a:gd name="connsiteX220" fmla="*/ 1013828 w 1109048"/>
                <a:gd name="connsiteY220" fmla="*/ 263855 h 875923"/>
                <a:gd name="connsiteX221" fmla="*/ 1015344 w 1109048"/>
                <a:gd name="connsiteY221" fmla="*/ 257709 h 875923"/>
                <a:gd name="connsiteX222" fmla="*/ 1019553 w 1109048"/>
                <a:gd name="connsiteY222" fmla="*/ 257035 h 875923"/>
                <a:gd name="connsiteX223" fmla="*/ 1023005 w 1109048"/>
                <a:gd name="connsiteY223" fmla="*/ 264612 h 875923"/>
                <a:gd name="connsiteX224" fmla="*/ 1030414 w 1109048"/>
                <a:gd name="connsiteY224" fmla="*/ 265623 h 875923"/>
                <a:gd name="connsiteX225" fmla="*/ 1032519 w 1109048"/>
                <a:gd name="connsiteY225" fmla="*/ 272611 h 875923"/>
                <a:gd name="connsiteX226" fmla="*/ 1042622 w 1109048"/>
                <a:gd name="connsiteY226" fmla="*/ 272611 h 875923"/>
                <a:gd name="connsiteX227" fmla="*/ 1048262 w 1109048"/>
                <a:gd name="connsiteY227" fmla="*/ 277746 h 875923"/>
                <a:gd name="connsiteX228" fmla="*/ 1047084 w 1109048"/>
                <a:gd name="connsiteY228" fmla="*/ 295174 h 875923"/>
                <a:gd name="connsiteX229" fmla="*/ 1056934 w 1109048"/>
                <a:gd name="connsiteY229" fmla="*/ 300309 h 875923"/>
                <a:gd name="connsiteX230" fmla="*/ 1061228 w 1109048"/>
                <a:gd name="connsiteY230" fmla="*/ 292648 h 875923"/>
                <a:gd name="connsiteX231" fmla="*/ 1068047 w 1109048"/>
                <a:gd name="connsiteY231" fmla="*/ 293406 h 875923"/>
                <a:gd name="connsiteX232" fmla="*/ 1075456 w 1109048"/>
                <a:gd name="connsiteY232" fmla="*/ 306792 h 875923"/>
                <a:gd name="connsiteX233" fmla="*/ 1074446 w 1109048"/>
                <a:gd name="connsiteY233" fmla="*/ 311338 h 875923"/>
                <a:gd name="connsiteX234" fmla="*/ 1081518 w 1109048"/>
                <a:gd name="connsiteY234" fmla="*/ 317569 h 875923"/>
                <a:gd name="connsiteX235" fmla="*/ 1081518 w 1109048"/>
                <a:gd name="connsiteY235" fmla="*/ 317569 h 875923"/>
                <a:gd name="connsiteX236" fmla="*/ 1090021 w 1109048"/>
                <a:gd name="connsiteY236" fmla="*/ 333396 h 875923"/>
                <a:gd name="connsiteX237" fmla="*/ 1084885 w 1109048"/>
                <a:gd name="connsiteY237" fmla="*/ 336343 h 875923"/>
                <a:gd name="connsiteX238" fmla="*/ 1088506 w 1109048"/>
                <a:gd name="connsiteY238" fmla="*/ 342405 h 875923"/>
                <a:gd name="connsiteX239" fmla="*/ 1095241 w 1109048"/>
                <a:gd name="connsiteY239" fmla="*/ 348888 h 875923"/>
                <a:gd name="connsiteX240" fmla="*/ 1104249 w 1109048"/>
                <a:gd name="connsiteY240" fmla="*/ 344173 h 875923"/>
                <a:gd name="connsiteX241" fmla="*/ 1109048 w 1109048"/>
                <a:gd name="connsiteY241" fmla="*/ 356717 h 875923"/>
                <a:gd name="connsiteX242" fmla="*/ 1095662 w 1109048"/>
                <a:gd name="connsiteY242" fmla="*/ 381217 h 875923"/>
                <a:gd name="connsiteX243" fmla="*/ 1092294 w 1109048"/>
                <a:gd name="connsiteY243" fmla="*/ 397887 h 875923"/>
                <a:gd name="connsiteX244" fmla="*/ 1071331 w 1109048"/>
                <a:gd name="connsiteY244" fmla="*/ 397634 h 875923"/>
                <a:gd name="connsiteX245" fmla="*/ 1051546 w 1109048"/>
                <a:gd name="connsiteY245" fmla="*/ 421965 h 875923"/>
                <a:gd name="connsiteX246" fmla="*/ 1036307 w 1109048"/>
                <a:gd name="connsiteY246" fmla="*/ 415567 h 875923"/>
                <a:gd name="connsiteX247" fmla="*/ 1030666 w 1109048"/>
                <a:gd name="connsiteY247" fmla="*/ 423733 h 875923"/>
                <a:gd name="connsiteX248" fmla="*/ 1032098 w 1109048"/>
                <a:gd name="connsiteY248" fmla="*/ 427101 h 875923"/>
                <a:gd name="connsiteX249" fmla="*/ 1039591 w 1109048"/>
                <a:gd name="connsiteY249" fmla="*/ 423733 h 875923"/>
                <a:gd name="connsiteX250" fmla="*/ 1038328 w 1109048"/>
                <a:gd name="connsiteY250" fmla="*/ 431900 h 875923"/>
                <a:gd name="connsiteX251" fmla="*/ 1042790 w 1109048"/>
                <a:gd name="connsiteY251" fmla="*/ 431479 h 875923"/>
                <a:gd name="connsiteX252" fmla="*/ 1046242 w 1109048"/>
                <a:gd name="connsiteY252" fmla="*/ 440487 h 875923"/>
                <a:gd name="connsiteX253" fmla="*/ 1049946 w 1109048"/>
                <a:gd name="connsiteY253" fmla="*/ 433668 h 875923"/>
                <a:gd name="connsiteX254" fmla="*/ 1052893 w 1109048"/>
                <a:gd name="connsiteY254" fmla="*/ 438383 h 875923"/>
                <a:gd name="connsiteX255" fmla="*/ 1057439 w 1109048"/>
                <a:gd name="connsiteY255" fmla="*/ 436109 h 875923"/>
                <a:gd name="connsiteX256" fmla="*/ 1058197 w 1109048"/>
                <a:gd name="connsiteY256" fmla="*/ 429627 h 875923"/>
                <a:gd name="connsiteX257" fmla="*/ 1060638 w 1109048"/>
                <a:gd name="connsiteY257" fmla="*/ 437372 h 875923"/>
                <a:gd name="connsiteX258" fmla="*/ 1069310 w 1109048"/>
                <a:gd name="connsiteY258" fmla="*/ 438130 h 875923"/>
                <a:gd name="connsiteX259" fmla="*/ 1076382 w 1109048"/>
                <a:gd name="connsiteY259" fmla="*/ 445539 h 875923"/>
                <a:gd name="connsiteX260" fmla="*/ 1069984 w 1109048"/>
                <a:gd name="connsiteY260" fmla="*/ 444444 h 875923"/>
                <a:gd name="connsiteX261" fmla="*/ 1064511 w 1109048"/>
                <a:gd name="connsiteY261" fmla="*/ 452358 h 875923"/>
                <a:gd name="connsiteX262" fmla="*/ 1060975 w 1109048"/>
                <a:gd name="connsiteY262" fmla="*/ 450590 h 875923"/>
                <a:gd name="connsiteX263" fmla="*/ 1058197 w 1109048"/>
                <a:gd name="connsiteY263" fmla="*/ 459346 h 875923"/>
                <a:gd name="connsiteX264" fmla="*/ 1048178 w 1109048"/>
                <a:gd name="connsiteY264" fmla="*/ 457410 h 875923"/>
                <a:gd name="connsiteX265" fmla="*/ 1044221 w 1109048"/>
                <a:gd name="connsiteY265" fmla="*/ 449917 h 875923"/>
                <a:gd name="connsiteX266" fmla="*/ 1037149 w 1109048"/>
                <a:gd name="connsiteY266" fmla="*/ 452106 h 875923"/>
                <a:gd name="connsiteX267" fmla="*/ 1034876 w 1109048"/>
                <a:gd name="connsiteY267" fmla="*/ 466334 h 875923"/>
                <a:gd name="connsiteX268" fmla="*/ 1040601 w 1109048"/>
                <a:gd name="connsiteY268" fmla="*/ 474332 h 875923"/>
                <a:gd name="connsiteX269" fmla="*/ 1037823 w 1109048"/>
                <a:gd name="connsiteY269" fmla="*/ 478457 h 875923"/>
                <a:gd name="connsiteX270" fmla="*/ 1046073 w 1109048"/>
                <a:gd name="connsiteY270" fmla="*/ 480141 h 875923"/>
                <a:gd name="connsiteX271" fmla="*/ 1047420 w 1109048"/>
                <a:gd name="connsiteY271" fmla="*/ 502115 h 875923"/>
                <a:gd name="connsiteX272" fmla="*/ 1051714 w 1109048"/>
                <a:gd name="connsiteY272" fmla="*/ 500600 h 875923"/>
                <a:gd name="connsiteX273" fmla="*/ 1056261 w 1109048"/>
                <a:gd name="connsiteY273" fmla="*/ 504220 h 875923"/>
                <a:gd name="connsiteX274" fmla="*/ 1041611 w 1109048"/>
                <a:gd name="connsiteY274" fmla="*/ 517775 h 875923"/>
                <a:gd name="connsiteX275" fmla="*/ 1051546 w 1109048"/>
                <a:gd name="connsiteY275" fmla="*/ 523331 h 875923"/>
                <a:gd name="connsiteX276" fmla="*/ 1050199 w 1109048"/>
                <a:gd name="connsiteY276" fmla="*/ 529477 h 875923"/>
                <a:gd name="connsiteX277" fmla="*/ 1050199 w 1109048"/>
                <a:gd name="connsiteY277" fmla="*/ 529477 h 875923"/>
                <a:gd name="connsiteX278" fmla="*/ 991097 w 1109048"/>
                <a:gd name="connsiteY278" fmla="*/ 554314 h 875923"/>
                <a:gd name="connsiteX279" fmla="*/ 997158 w 1109048"/>
                <a:gd name="connsiteY279" fmla="*/ 560544 h 875923"/>
                <a:gd name="connsiteX280" fmla="*/ 994717 w 1109048"/>
                <a:gd name="connsiteY280" fmla="*/ 565848 h 875923"/>
                <a:gd name="connsiteX281" fmla="*/ 1006167 w 1109048"/>
                <a:gd name="connsiteY281" fmla="*/ 577719 h 875923"/>
                <a:gd name="connsiteX282" fmla="*/ 1004315 w 1109048"/>
                <a:gd name="connsiteY282" fmla="*/ 588243 h 875923"/>
                <a:gd name="connsiteX283" fmla="*/ 987055 w 1109048"/>
                <a:gd name="connsiteY283" fmla="*/ 592031 h 875923"/>
                <a:gd name="connsiteX284" fmla="*/ 993538 w 1109048"/>
                <a:gd name="connsiteY284" fmla="*/ 597083 h 875923"/>
                <a:gd name="connsiteX285" fmla="*/ 999937 w 1109048"/>
                <a:gd name="connsiteY285" fmla="*/ 616531 h 875923"/>
                <a:gd name="connsiteX286" fmla="*/ 1036812 w 1109048"/>
                <a:gd name="connsiteY286" fmla="*/ 604407 h 875923"/>
                <a:gd name="connsiteX287" fmla="*/ 1057355 w 1109048"/>
                <a:gd name="connsiteY287" fmla="*/ 604407 h 875923"/>
                <a:gd name="connsiteX288" fmla="*/ 1061228 w 1109048"/>
                <a:gd name="connsiteY288" fmla="*/ 609796 h 875923"/>
                <a:gd name="connsiteX289" fmla="*/ 1066448 w 1109048"/>
                <a:gd name="connsiteY289" fmla="*/ 606260 h 875923"/>
                <a:gd name="connsiteX290" fmla="*/ 1072088 w 1109048"/>
                <a:gd name="connsiteY290" fmla="*/ 609038 h 875923"/>
                <a:gd name="connsiteX291" fmla="*/ 1078319 w 1109048"/>
                <a:gd name="connsiteY291" fmla="*/ 603397 h 875923"/>
                <a:gd name="connsiteX292" fmla="*/ 1082360 w 1109048"/>
                <a:gd name="connsiteY292" fmla="*/ 607943 h 875923"/>
                <a:gd name="connsiteX293" fmla="*/ 1082191 w 1109048"/>
                <a:gd name="connsiteY293" fmla="*/ 616531 h 875923"/>
                <a:gd name="connsiteX294" fmla="*/ 1068468 w 1109048"/>
                <a:gd name="connsiteY294" fmla="*/ 622761 h 875923"/>
                <a:gd name="connsiteX295" fmla="*/ 1064848 w 1109048"/>
                <a:gd name="connsiteY295" fmla="*/ 619562 h 875923"/>
                <a:gd name="connsiteX296" fmla="*/ 1063669 w 1109048"/>
                <a:gd name="connsiteY296" fmla="*/ 623434 h 875923"/>
                <a:gd name="connsiteX297" fmla="*/ 1047168 w 1109048"/>
                <a:gd name="connsiteY297" fmla="*/ 622593 h 875923"/>
                <a:gd name="connsiteX298" fmla="*/ 1043632 w 1109048"/>
                <a:gd name="connsiteY298" fmla="*/ 625539 h 875923"/>
                <a:gd name="connsiteX299" fmla="*/ 1036223 w 1109048"/>
                <a:gd name="connsiteY299" fmla="*/ 619141 h 875923"/>
                <a:gd name="connsiteX300" fmla="*/ 1032940 w 1109048"/>
                <a:gd name="connsiteY300" fmla="*/ 631012 h 875923"/>
                <a:gd name="connsiteX301" fmla="*/ 1018880 w 1109048"/>
                <a:gd name="connsiteY301" fmla="*/ 636232 h 875923"/>
                <a:gd name="connsiteX302" fmla="*/ 1016101 w 1109048"/>
                <a:gd name="connsiteY302" fmla="*/ 634295 h 875923"/>
                <a:gd name="connsiteX303" fmla="*/ 1015344 w 1109048"/>
                <a:gd name="connsiteY303" fmla="*/ 654164 h 875923"/>
                <a:gd name="connsiteX304" fmla="*/ 1005409 w 1109048"/>
                <a:gd name="connsiteY304" fmla="*/ 660815 h 875923"/>
                <a:gd name="connsiteX305" fmla="*/ 994885 w 1109048"/>
                <a:gd name="connsiteY305" fmla="*/ 659889 h 875923"/>
                <a:gd name="connsiteX306" fmla="*/ 993201 w 1109048"/>
                <a:gd name="connsiteY306" fmla="*/ 677990 h 875923"/>
                <a:gd name="connsiteX307" fmla="*/ 978973 w 1109048"/>
                <a:gd name="connsiteY307" fmla="*/ 678916 h 875923"/>
                <a:gd name="connsiteX308" fmla="*/ 978131 w 1109048"/>
                <a:gd name="connsiteY308" fmla="*/ 684389 h 875923"/>
                <a:gd name="connsiteX309" fmla="*/ 968365 w 1109048"/>
                <a:gd name="connsiteY309" fmla="*/ 681779 h 875923"/>
                <a:gd name="connsiteX310" fmla="*/ 960451 w 1109048"/>
                <a:gd name="connsiteY310" fmla="*/ 685483 h 875923"/>
                <a:gd name="connsiteX311" fmla="*/ 956326 w 1109048"/>
                <a:gd name="connsiteY311" fmla="*/ 677233 h 875923"/>
                <a:gd name="connsiteX312" fmla="*/ 951948 w 1109048"/>
                <a:gd name="connsiteY312" fmla="*/ 678748 h 875923"/>
                <a:gd name="connsiteX313" fmla="*/ 964576 w 1109048"/>
                <a:gd name="connsiteY313" fmla="*/ 690030 h 875923"/>
                <a:gd name="connsiteX314" fmla="*/ 980909 w 1109048"/>
                <a:gd name="connsiteY314" fmla="*/ 688935 h 875923"/>
                <a:gd name="connsiteX315" fmla="*/ 979057 w 1109048"/>
                <a:gd name="connsiteY315" fmla="*/ 700048 h 875923"/>
                <a:gd name="connsiteX316" fmla="*/ 984782 w 1109048"/>
                <a:gd name="connsiteY316" fmla="*/ 708552 h 875923"/>
                <a:gd name="connsiteX317" fmla="*/ 990591 w 1109048"/>
                <a:gd name="connsiteY317" fmla="*/ 706278 h 875923"/>
                <a:gd name="connsiteX318" fmla="*/ 992107 w 1109048"/>
                <a:gd name="connsiteY318" fmla="*/ 711330 h 875923"/>
                <a:gd name="connsiteX319" fmla="*/ 1008019 w 1109048"/>
                <a:gd name="connsiteY319" fmla="*/ 713771 h 875923"/>
                <a:gd name="connsiteX320" fmla="*/ 1005998 w 1109048"/>
                <a:gd name="connsiteY320" fmla="*/ 721938 h 875923"/>
                <a:gd name="connsiteX321" fmla="*/ 1014839 w 1109048"/>
                <a:gd name="connsiteY321" fmla="*/ 740797 h 875923"/>
                <a:gd name="connsiteX322" fmla="*/ 1015596 w 1109048"/>
                <a:gd name="connsiteY322" fmla="*/ 759235 h 875923"/>
                <a:gd name="connsiteX323" fmla="*/ 1010545 w 1109048"/>
                <a:gd name="connsiteY323" fmla="*/ 762771 h 875923"/>
                <a:gd name="connsiteX324" fmla="*/ 1004315 w 1109048"/>
                <a:gd name="connsiteY324" fmla="*/ 761592 h 875923"/>
                <a:gd name="connsiteX325" fmla="*/ 1000442 w 1109048"/>
                <a:gd name="connsiteY325" fmla="*/ 768243 h 875923"/>
                <a:gd name="connsiteX326" fmla="*/ 993201 w 1109048"/>
                <a:gd name="connsiteY326" fmla="*/ 768243 h 875923"/>
                <a:gd name="connsiteX327" fmla="*/ 997158 w 1109048"/>
                <a:gd name="connsiteY327" fmla="*/ 773379 h 875923"/>
                <a:gd name="connsiteX328" fmla="*/ 995896 w 1109048"/>
                <a:gd name="connsiteY328" fmla="*/ 783061 h 875923"/>
                <a:gd name="connsiteX329" fmla="*/ 979983 w 1109048"/>
                <a:gd name="connsiteY329" fmla="*/ 792153 h 875923"/>
                <a:gd name="connsiteX330" fmla="*/ 971648 w 1109048"/>
                <a:gd name="connsiteY330" fmla="*/ 790049 h 875923"/>
                <a:gd name="connsiteX331" fmla="*/ 966344 w 1109048"/>
                <a:gd name="connsiteY331" fmla="*/ 793080 h 875923"/>
                <a:gd name="connsiteX332" fmla="*/ 960367 w 1109048"/>
                <a:gd name="connsiteY332" fmla="*/ 789880 h 875923"/>
                <a:gd name="connsiteX333" fmla="*/ 955147 w 1109048"/>
                <a:gd name="connsiteY333" fmla="*/ 779104 h 875923"/>
                <a:gd name="connsiteX334" fmla="*/ 943024 w 1109048"/>
                <a:gd name="connsiteY334" fmla="*/ 772032 h 875923"/>
                <a:gd name="connsiteX335" fmla="*/ 935952 w 1109048"/>
                <a:gd name="connsiteY335" fmla="*/ 775904 h 875923"/>
                <a:gd name="connsiteX336" fmla="*/ 933173 w 1109048"/>
                <a:gd name="connsiteY336" fmla="*/ 763865 h 875923"/>
                <a:gd name="connsiteX337" fmla="*/ 928038 w 1109048"/>
                <a:gd name="connsiteY337" fmla="*/ 765128 h 875923"/>
                <a:gd name="connsiteX338" fmla="*/ 925596 w 1109048"/>
                <a:gd name="connsiteY338" fmla="*/ 773715 h 875923"/>
                <a:gd name="connsiteX339" fmla="*/ 919029 w 1109048"/>
                <a:gd name="connsiteY339" fmla="*/ 777925 h 875923"/>
                <a:gd name="connsiteX340" fmla="*/ 925680 w 1109048"/>
                <a:gd name="connsiteY340" fmla="*/ 786849 h 875923"/>
                <a:gd name="connsiteX341" fmla="*/ 932836 w 1109048"/>
                <a:gd name="connsiteY341" fmla="*/ 789038 h 875923"/>
                <a:gd name="connsiteX342" fmla="*/ 933005 w 1109048"/>
                <a:gd name="connsiteY342" fmla="*/ 796615 h 875923"/>
                <a:gd name="connsiteX343" fmla="*/ 936373 w 1109048"/>
                <a:gd name="connsiteY343" fmla="*/ 797205 h 875923"/>
                <a:gd name="connsiteX344" fmla="*/ 923828 w 1109048"/>
                <a:gd name="connsiteY344" fmla="*/ 820947 h 875923"/>
                <a:gd name="connsiteX345" fmla="*/ 917093 w 1109048"/>
                <a:gd name="connsiteY345" fmla="*/ 825493 h 875923"/>
                <a:gd name="connsiteX346" fmla="*/ 922734 w 1109048"/>
                <a:gd name="connsiteY346" fmla="*/ 832649 h 875923"/>
                <a:gd name="connsiteX347" fmla="*/ 923912 w 1109048"/>
                <a:gd name="connsiteY347" fmla="*/ 860096 h 875923"/>
                <a:gd name="connsiteX348" fmla="*/ 914146 w 1109048"/>
                <a:gd name="connsiteY348" fmla="*/ 862621 h 875923"/>
                <a:gd name="connsiteX349" fmla="*/ 912967 w 1109048"/>
                <a:gd name="connsiteY349" fmla="*/ 858748 h 875923"/>
                <a:gd name="connsiteX350" fmla="*/ 910357 w 1109048"/>
                <a:gd name="connsiteY350" fmla="*/ 861527 h 875923"/>
                <a:gd name="connsiteX351" fmla="*/ 903033 w 1109048"/>
                <a:gd name="connsiteY351" fmla="*/ 859927 h 875923"/>
                <a:gd name="connsiteX352" fmla="*/ 899160 w 1109048"/>
                <a:gd name="connsiteY352" fmla="*/ 870788 h 875923"/>
                <a:gd name="connsiteX353" fmla="*/ 886363 w 1109048"/>
                <a:gd name="connsiteY353" fmla="*/ 875923 h 875923"/>
                <a:gd name="connsiteX354" fmla="*/ 886363 w 1109048"/>
                <a:gd name="connsiteY354" fmla="*/ 875923 h 875923"/>
                <a:gd name="connsiteX355" fmla="*/ 882743 w 1109048"/>
                <a:gd name="connsiteY355" fmla="*/ 872556 h 875923"/>
                <a:gd name="connsiteX356" fmla="*/ 888468 w 1109048"/>
                <a:gd name="connsiteY356" fmla="*/ 864978 h 875923"/>
                <a:gd name="connsiteX357" fmla="*/ 885184 w 1109048"/>
                <a:gd name="connsiteY357" fmla="*/ 861695 h 875923"/>
                <a:gd name="connsiteX358" fmla="*/ 873903 w 1109048"/>
                <a:gd name="connsiteY358" fmla="*/ 859927 h 875923"/>
                <a:gd name="connsiteX359" fmla="*/ 874660 w 1109048"/>
                <a:gd name="connsiteY359" fmla="*/ 866326 h 875923"/>
                <a:gd name="connsiteX360" fmla="*/ 870198 w 1109048"/>
                <a:gd name="connsiteY360" fmla="*/ 869357 h 875923"/>
                <a:gd name="connsiteX361" fmla="*/ 864642 w 1109048"/>
                <a:gd name="connsiteY361" fmla="*/ 866157 h 875923"/>
                <a:gd name="connsiteX362" fmla="*/ 862705 w 1109048"/>
                <a:gd name="connsiteY362" fmla="*/ 869441 h 875923"/>
                <a:gd name="connsiteX363" fmla="*/ 861695 w 1109048"/>
                <a:gd name="connsiteY363" fmla="*/ 855633 h 875923"/>
                <a:gd name="connsiteX364" fmla="*/ 867588 w 1109048"/>
                <a:gd name="connsiteY364" fmla="*/ 855212 h 875923"/>
                <a:gd name="connsiteX365" fmla="*/ 876008 w 1109048"/>
                <a:gd name="connsiteY365" fmla="*/ 844268 h 875923"/>
                <a:gd name="connsiteX366" fmla="*/ 879628 w 1109048"/>
                <a:gd name="connsiteY366" fmla="*/ 845025 h 875923"/>
                <a:gd name="connsiteX367" fmla="*/ 876513 w 1109048"/>
                <a:gd name="connsiteY367" fmla="*/ 839216 h 875923"/>
                <a:gd name="connsiteX368" fmla="*/ 867925 w 1109048"/>
                <a:gd name="connsiteY368" fmla="*/ 841489 h 875923"/>
                <a:gd name="connsiteX369" fmla="*/ 866999 w 1109048"/>
                <a:gd name="connsiteY369" fmla="*/ 830965 h 875923"/>
                <a:gd name="connsiteX370" fmla="*/ 864052 w 1109048"/>
                <a:gd name="connsiteY370" fmla="*/ 837364 h 875923"/>
                <a:gd name="connsiteX371" fmla="*/ 856896 w 1109048"/>
                <a:gd name="connsiteY371" fmla="*/ 838122 h 875923"/>
                <a:gd name="connsiteX372" fmla="*/ 855802 w 1109048"/>
                <a:gd name="connsiteY372" fmla="*/ 844099 h 875923"/>
                <a:gd name="connsiteX373" fmla="*/ 851508 w 1109048"/>
                <a:gd name="connsiteY373" fmla="*/ 839132 h 875923"/>
                <a:gd name="connsiteX374" fmla="*/ 851508 w 1109048"/>
                <a:gd name="connsiteY374" fmla="*/ 844099 h 875923"/>
                <a:gd name="connsiteX375" fmla="*/ 846372 w 1109048"/>
                <a:gd name="connsiteY375" fmla="*/ 843847 h 875923"/>
                <a:gd name="connsiteX376" fmla="*/ 845278 w 1109048"/>
                <a:gd name="connsiteY376" fmla="*/ 847719 h 875923"/>
                <a:gd name="connsiteX377" fmla="*/ 838543 w 1109048"/>
                <a:gd name="connsiteY377" fmla="*/ 843594 h 875923"/>
                <a:gd name="connsiteX378" fmla="*/ 834754 w 1109048"/>
                <a:gd name="connsiteY378" fmla="*/ 846372 h 875923"/>
                <a:gd name="connsiteX379" fmla="*/ 842836 w 1109048"/>
                <a:gd name="connsiteY379" fmla="*/ 858833 h 875923"/>
                <a:gd name="connsiteX380" fmla="*/ 842836 w 1109048"/>
                <a:gd name="connsiteY380" fmla="*/ 858833 h 875923"/>
                <a:gd name="connsiteX381" fmla="*/ 825914 w 1109048"/>
                <a:gd name="connsiteY381" fmla="*/ 856307 h 875923"/>
                <a:gd name="connsiteX382" fmla="*/ 818926 w 1109048"/>
                <a:gd name="connsiteY382" fmla="*/ 863800 h 875923"/>
                <a:gd name="connsiteX383" fmla="*/ 818926 w 1109048"/>
                <a:gd name="connsiteY383" fmla="*/ 871545 h 875923"/>
                <a:gd name="connsiteX384" fmla="*/ 813201 w 1109048"/>
                <a:gd name="connsiteY384" fmla="*/ 870788 h 875923"/>
                <a:gd name="connsiteX385" fmla="*/ 813201 w 1109048"/>
                <a:gd name="connsiteY385" fmla="*/ 875166 h 875923"/>
                <a:gd name="connsiteX386" fmla="*/ 801835 w 1109048"/>
                <a:gd name="connsiteY386" fmla="*/ 872977 h 875923"/>
                <a:gd name="connsiteX387" fmla="*/ 801835 w 1109048"/>
                <a:gd name="connsiteY387" fmla="*/ 872977 h 875923"/>
                <a:gd name="connsiteX388" fmla="*/ 805034 w 1109048"/>
                <a:gd name="connsiteY388" fmla="*/ 843678 h 875923"/>
                <a:gd name="connsiteX389" fmla="*/ 816653 w 1109048"/>
                <a:gd name="connsiteY389" fmla="*/ 828776 h 875923"/>
                <a:gd name="connsiteX390" fmla="*/ 827766 w 1109048"/>
                <a:gd name="connsiteY390" fmla="*/ 804445 h 875923"/>
                <a:gd name="connsiteX391" fmla="*/ 830039 w 1109048"/>
                <a:gd name="connsiteY391" fmla="*/ 788112 h 875923"/>
                <a:gd name="connsiteX392" fmla="*/ 811433 w 1109048"/>
                <a:gd name="connsiteY392" fmla="*/ 729683 h 875923"/>
                <a:gd name="connsiteX393" fmla="*/ 811770 w 1109048"/>
                <a:gd name="connsiteY393" fmla="*/ 720507 h 875923"/>
                <a:gd name="connsiteX394" fmla="*/ 807981 w 1109048"/>
                <a:gd name="connsiteY394" fmla="*/ 722359 h 875923"/>
                <a:gd name="connsiteX395" fmla="*/ 799394 w 1109048"/>
                <a:gd name="connsiteY395" fmla="*/ 700890 h 875923"/>
                <a:gd name="connsiteX396" fmla="*/ 807729 w 1109048"/>
                <a:gd name="connsiteY396" fmla="*/ 697523 h 875923"/>
                <a:gd name="connsiteX397" fmla="*/ 796194 w 1109048"/>
                <a:gd name="connsiteY397" fmla="*/ 696176 h 875923"/>
                <a:gd name="connsiteX398" fmla="*/ 798973 w 1109048"/>
                <a:gd name="connsiteY398" fmla="*/ 683126 h 875923"/>
                <a:gd name="connsiteX399" fmla="*/ 789543 w 1109048"/>
                <a:gd name="connsiteY399" fmla="*/ 680853 h 875923"/>
                <a:gd name="connsiteX400" fmla="*/ 788112 w 1109048"/>
                <a:gd name="connsiteY400" fmla="*/ 693650 h 875923"/>
                <a:gd name="connsiteX401" fmla="*/ 782555 w 1109048"/>
                <a:gd name="connsiteY401" fmla="*/ 696007 h 875923"/>
                <a:gd name="connsiteX402" fmla="*/ 780956 w 1109048"/>
                <a:gd name="connsiteY402" fmla="*/ 668224 h 875923"/>
                <a:gd name="connsiteX403" fmla="*/ 775568 w 1109048"/>
                <a:gd name="connsiteY403" fmla="*/ 655259 h 875923"/>
                <a:gd name="connsiteX404" fmla="*/ 782219 w 1109048"/>
                <a:gd name="connsiteY404" fmla="*/ 638168 h 875923"/>
                <a:gd name="connsiteX405" fmla="*/ 794763 w 1109048"/>
                <a:gd name="connsiteY405" fmla="*/ 622424 h 875923"/>
                <a:gd name="connsiteX406" fmla="*/ 785671 w 1109048"/>
                <a:gd name="connsiteY406" fmla="*/ 628233 h 875923"/>
                <a:gd name="connsiteX407" fmla="*/ 790722 w 1109048"/>
                <a:gd name="connsiteY407" fmla="*/ 611816 h 875923"/>
                <a:gd name="connsiteX408" fmla="*/ 796194 w 1109048"/>
                <a:gd name="connsiteY408" fmla="*/ 609627 h 875923"/>
                <a:gd name="connsiteX409" fmla="*/ 792406 w 1109048"/>
                <a:gd name="connsiteY409" fmla="*/ 607606 h 875923"/>
                <a:gd name="connsiteX410" fmla="*/ 782303 w 1109048"/>
                <a:gd name="connsiteY410" fmla="*/ 617204 h 875923"/>
                <a:gd name="connsiteX411" fmla="*/ 777336 w 1109048"/>
                <a:gd name="connsiteY411" fmla="*/ 605839 h 875923"/>
                <a:gd name="connsiteX412" fmla="*/ 782808 w 1109048"/>
                <a:gd name="connsiteY412" fmla="*/ 593631 h 875923"/>
                <a:gd name="connsiteX413" fmla="*/ 795605 w 1109048"/>
                <a:gd name="connsiteY413" fmla="*/ 587064 h 875923"/>
                <a:gd name="connsiteX414" fmla="*/ 810844 w 1109048"/>
                <a:gd name="connsiteY414" fmla="*/ 588243 h 875923"/>
                <a:gd name="connsiteX415" fmla="*/ 819263 w 1109048"/>
                <a:gd name="connsiteY415" fmla="*/ 583949 h 875923"/>
                <a:gd name="connsiteX416" fmla="*/ 809497 w 1109048"/>
                <a:gd name="connsiteY416" fmla="*/ 584875 h 875923"/>
                <a:gd name="connsiteX417" fmla="*/ 801835 w 1109048"/>
                <a:gd name="connsiteY417" fmla="*/ 579824 h 875923"/>
                <a:gd name="connsiteX418" fmla="*/ 766812 w 1109048"/>
                <a:gd name="connsiteY418" fmla="*/ 584622 h 875923"/>
                <a:gd name="connsiteX419" fmla="*/ 761508 w 1109048"/>
                <a:gd name="connsiteY419" fmla="*/ 577634 h 875923"/>
                <a:gd name="connsiteX420" fmla="*/ 767317 w 1109048"/>
                <a:gd name="connsiteY420" fmla="*/ 571068 h 875923"/>
                <a:gd name="connsiteX421" fmla="*/ 772537 w 1109048"/>
                <a:gd name="connsiteY421" fmla="*/ 554314 h 875923"/>
                <a:gd name="connsiteX422" fmla="*/ 763360 w 1109048"/>
                <a:gd name="connsiteY422" fmla="*/ 547999 h 875923"/>
                <a:gd name="connsiteX423" fmla="*/ 760666 w 1109048"/>
                <a:gd name="connsiteY423" fmla="*/ 529393 h 875923"/>
                <a:gd name="connsiteX424" fmla="*/ 768664 w 1109048"/>
                <a:gd name="connsiteY424" fmla="*/ 492181 h 875923"/>
                <a:gd name="connsiteX425" fmla="*/ 774642 w 1109048"/>
                <a:gd name="connsiteY425" fmla="*/ 482667 h 875923"/>
                <a:gd name="connsiteX426" fmla="*/ 786176 w 1109048"/>
                <a:gd name="connsiteY426" fmla="*/ 479552 h 875923"/>
                <a:gd name="connsiteX427" fmla="*/ 804950 w 1109048"/>
                <a:gd name="connsiteY427" fmla="*/ 487887 h 875923"/>
                <a:gd name="connsiteX428" fmla="*/ 814548 w 1109048"/>
                <a:gd name="connsiteY428" fmla="*/ 473995 h 875923"/>
                <a:gd name="connsiteX429" fmla="*/ 826756 w 1109048"/>
                <a:gd name="connsiteY429" fmla="*/ 478205 h 875923"/>
                <a:gd name="connsiteX430" fmla="*/ 831050 w 1109048"/>
                <a:gd name="connsiteY430" fmla="*/ 476184 h 875923"/>
                <a:gd name="connsiteX431" fmla="*/ 833239 w 1109048"/>
                <a:gd name="connsiteY431" fmla="*/ 467850 h 875923"/>
                <a:gd name="connsiteX432" fmla="*/ 830039 w 1109048"/>
                <a:gd name="connsiteY432" fmla="*/ 473827 h 875923"/>
                <a:gd name="connsiteX433" fmla="*/ 824819 w 1109048"/>
                <a:gd name="connsiteY433" fmla="*/ 474585 h 875923"/>
                <a:gd name="connsiteX434" fmla="*/ 820778 w 1109048"/>
                <a:gd name="connsiteY434" fmla="*/ 467008 h 875923"/>
                <a:gd name="connsiteX435" fmla="*/ 804614 w 1109048"/>
                <a:gd name="connsiteY435" fmla="*/ 476774 h 875923"/>
                <a:gd name="connsiteX436" fmla="*/ 793332 w 1109048"/>
                <a:gd name="connsiteY436" fmla="*/ 475342 h 875923"/>
                <a:gd name="connsiteX437" fmla="*/ 783903 w 1109048"/>
                <a:gd name="connsiteY437" fmla="*/ 466586 h 875923"/>
                <a:gd name="connsiteX438" fmla="*/ 767485 w 1109048"/>
                <a:gd name="connsiteY438" fmla="*/ 474500 h 875923"/>
                <a:gd name="connsiteX439" fmla="*/ 766812 w 1109048"/>
                <a:gd name="connsiteY439" fmla="*/ 468691 h 875923"/>
                <a:gd name="connsiteX440" fmla="*/ 757719 w 1109048"/>
                <a:gd name="connsiteY440" fmla="*/ 483256 h 875923"/>
                <a:gd name="connsiteX441" fmla="*/ 758898 w 1109048"/>
                <a:gd name="connsiteY441" fmla="*/ 475679 h 875923"/>
                <a:gd name="connsiteX442" fmla="*/ 755025 w 1109048"/>
                <a:gd name="connsiteY442" fmla="*/ 475342 h 875923"/>
                <a:gd name="connsiteX443" fmla="*/ 748711 w 1109048"/>
                <a:gd name="connsiteY443" fmla="*/ 463387 h 875923"/>
                <a:gd name="connsiteX444" fmla="*/ 741302 w 1109048"/>
                <a:gd name="connsiteY444" fmla="*/ 459936 h 875923"/>
                <a:gd name="connsiteX445" fmla="*/ 744670 w 1109048"/>
                <a:gd name="connsiteY445" fmla="*/ 452442 h 875923"/>
                <a:gd name="connsiteX446" fmla="*/ 738860 w 1109048"/>
                <a:gd name="connsiteY446" fmla="*/ 447307 h 875923"/>
                <a:gd name="connsiteX447" fmla="*/ 735661 w 1109048"/>
                <a:gd name="connsiteY447" fmla="*/ 450001 h 875923"/>
                <a:gd name="connsiteX448" fmla="*/ 741554 w 1109048"/>
                <a:gd name="connsiteY448" fmla="*/ 454042 h 875923"/>
                <a:gd name="connsiteX449" fmla="*/ 737850 w 1109048"/>
                <a:gd name="connsiteY449" fmla="*/ 461198 h 875923"/>
                <a:gd name="connsiteX450" fmla="*/ 745006 w 1109048"/>
                <a:gd name="connsiteY450" fmla="*/ 464061 h 875923"/>
                <a:gd name="connsiteX451" fmla="*/ 745511 w 1109048"/>
                <a:gd name="connsiteY451" fmla="*/ 477447 h 875923"/>
                <a:gd name="connsiteX452" fmla="*/ 742565 w 1109048"/>
                <a:gd name="connsiteY452" fmla="*/ 482751 h 875923"/>
                <a:gd name="connsiteX453" fmla="*/ 734903 w 1109048"/>
                <a:gd name="connsiteY453" fmla="*/ 469112 h 875923"/>
                <a:gd name="connsiteX454" fmla="*/ 735914 w 1109048"/>
                <a:gd name="connsiteY454" fmla="*/ 481741 h 875923"/>
                <a:gd name="connsiteX455" fmla="*/ 741049 w 1109048"/>
                <a:gd name="connsiteY455" fmla="*/ 488813 h 875923"/>
                <a:gd name="connsiteX456" fmla="*/ 738355 w 1109048"/>
                <a:gd name="connsiteY456" fmla="*/ 492265 h 875923"/>
                <a:gd name="connsiteX457" fmla="*/ 734735 w 1109048"/>
                <a:gd name="connsiteY457" fmla="*/ 485866 h 875923"/>
                <a:gd name="connsiteX458" fmla="*/ 732630 w 1109048"/>
                <a:gd name="connsiteY458" fmla="*/ 496980 h 875923"/>
                <a:gd name="connsiteX459" fmla="*/ 729178 w 1109048"/>
                <a:gd name="connsiteY459" fmla="*/ 495969 h 875923"/>
                <a:gd name="connsiteX460" fmla="*/ 721180 w 1109048"/>
                <a:gd name="connsiteY460" fmla="*/ 533687 h 875923"/>
                <a:gd name="connsiteX461" fmla="*/ 714698 w 1109048"/>
                <a:gd name="connsiteY461" fmla="*/ 511292 h 875923"/>
                <a:gd name="connsiteX462" fmla="*/ 722611 w 1109048"/>
                <a:gd name="connsiteY462" fmla="*/ 506662 h 875923"/>
                <a:gd name="connsiteX463" fmla="*/ 724632 w 1109048"/>
                <a:gd name="connsiteY463" fmla="*/ 508682 h 875923"/>
                <a:gd name="connsiteX464" fmla="*/ 724969 w 1109048"/>
                <a:gd name="connsiteY464" fmla="*/ 500010 h 875923"/>
                <a:gd name="connsiteX465" fmla="*/ 713519 w 1109048"/>
                <a:gd name="connsiteY465" fmla="*/ 510198 h 875923"/>
                <a:gd name="connsiteX466" fmla="*/ 713182 w 1109048"/>
                <a:gd name="connsiteY466" fmla="*/ 517354 h 875923"/>
                <a:gd name="connsiteX467" fmla="*/ 710909 w 1109048"/>
                <a:gd name="connsiteY467" fmla="*/ 530572 h 875923"/>
                <a:gd name="connsiteX468" fmla="*/ 716634 w 1109048"/>
                <a:gd name="connsiteY468" fmla="*/ 539833 h 875923"/>
                <a:gd name="connsiteX469" fmla="*/ 718823 w 1109048"/>
                <a:gd name="connsiteY469" fmla="*/ 570057 h 875923"/>
                <a:gd name="connsiteX470" fmla="*/ 726148 w 1109048"/>
                <a:gd name="connsiteY470" fmla="*/ 591358 h 875923"/>
                <a:gd name="connsiteX471" fmla="*/ 711582 w 1109048"/>
                <a:gd name="connsiteY471" fmla="*/ 627391 h 875923"/>
                <a:gd name="connsiteX472" fmla="*/ 694407 w 1109048"/>
                <a:gd name="connsiteY472" fmla="*/ 647766 h 875923"/>
                <a:gd name="connsiteX473" fmla="*/ 691377 w 1109048"/>
                <a:gd name="connsiteY473" fmla="*/ 656943 h 875923"/>
                <a:gd name="connsiteX474" fmla="*/ 685567 w 1109048"/>
                <a:gd name="connsiteY474" fmla="*/ 653238 h 875923"/>
                <a:gd name="connsiteX475" fmla="*/ 689272 w 1109048"/>
                <a:gd name="connsiteY475" fmla="*/ 658290 h 875923"/>
                <a:gd name="connsiteX476" fmla="*/ 686578 w 1109048"/>
                <a:gd name="connsiteY476" fmla="*/ 664015 h 875923"/>
                <a:gd name="connsiteX477" fmla="*/ 692134 w 1109048"/>
                <a:gd name="connsiteY477" fmla="*/ 673360 h 875923"/>
                <a:gd name="connsiteX478" fmla="*/ 675296 w 1109048"/>
                <a:gd name="connsiteY478" fmla="*/ 681358 h 875923"/>
                <a:gd name="connsiteX479" fmla="*/ 673444 w 1109048"/>
                <a:gd name="connsiteY479" fmla="*/ 685483 h 875923"/>
                <a:gd name="connsiteX480" fmla="*/ 673949 w 1109048"/>
                <a:gd name="connsiteY480" fmla="*/ 675380 h 875923"/>
                <a:gd name="connsiteX481" fmla="*/ 667972 w 1109048"/>
                <a:gd name="connsiteY481" fmla="*/ 687672 h 875923"/>
                <a:gd name="connsiteX482" fmla="*/ 640273 w 1109048"/>
                <a:gd name="connsiteY482" fmla="*/ 696933 h 875923"/>
                <a:gd name="connsiteX483" fmla="*/ 636232 w 1109048"/>
                <a:gd name="connsiteY483" fmla="*/ 699796 h 875923"/>
                <a:gd name="connsiteX484" fmla="*/ 638000 w 1109048"/>
                <a:gd name="connsiteY484" fmla="*/ 703416 h 875923"/>
                <a:gd name="connsiteX485" fmla="*/ 621835 w 1109048"/>
                <a:gd name="connsiteY485" fmla="*/ 706699 h 875923"/>
                <a:gd name="connsiteX486" fmla="*/ 595483 w 1109048"/>
                <a:gd name="connsiteY486" fmla="*/ 720002 h 875923"/>
                <a:gd name="connsiteX487" fmla="*/ 586559 w 1109048"/>
                <a:gd name="connsiteY487" fmla="*/ 720338 h 875923"/>
                <a:gd name="connsiteX488" fmla="*/ 586727 w 1109048"/>
                <a:gd name="connsiteY488" fmla="*/ 725221 h 875923"/>
                <a:gd name="connsiteX489" fmla="*/ 573425 w 1109048"/>
                <a:gd name="connsiteY489" fmla="*/ 735156 h 875923"/>
                <a:gd name="connsiteX490" fmla="*/ 562396 w 1109048"/>
                <a:gd name="connsiteY490" fmla="*/ 734398 h 875923"/>
                <a:gd name="connsiteX491" fmla="*/ 563575 w 1109048"/>
                <a:gd name="connsiteY491" fmla="*/ 737597 h 875923"/>
                <a:gd name="connsiteX492" fmla="*/ 532677 w 1109048"/>
                <a:gd name="connsiteY492" fmla="*/ 747953 h 875923"/>
                <a:gd name="connsiteX493" fmla="*/ 523247 w 1109048"/>
                <a:gd name="connsiteY493" fmla="*/ 752415 h 875923"/>
                <a:gd name="connsiteX494" fmla="*/ 522153 w 1109048"/>
                <a:gd name="connsiteY494" fmla="*/ 756372 h 875923"/>
                <a:gd name="connsiteX495" fmla="*/ 511881 w 1109048"/>
                <a:gd name="connsiteY495" fmla="*/ 756372 h 875923"/>
                <a:gd name="connsiteX496" fmla="*/ 509524 w 1109048"/>
                <a:gd name="connsiteY496" fmla="*/ 760329 h 875923"/>
                <a:gd name="connsiteX497" fmla="*/ 488981 w 1109048"/>
                <a:gd name="connsiteY497" fmla="*/ 759571 h 875923"/>
                <a:gd name="connsiteX498" fmla="*/ 476184 w 1109048"/>
                <a:gd name="connsiteY498" fmla="*/ 765465 h 875923"/>
                <a:gd name="connsiteX499" fmla="*/ 476184 w 1109048"/>
                <a:gd name="connsiteY499" fmla="*/ 765465 h 875923"/>
                <a:gd name="connsiteX500" fmla="*/ 470207 w 1109048"/>
                <a:gd name="connsiteY500" fmla="*/ 757130 h 875923"/>
                <a:gd name="connsiteX501" fmla="*/ 470207 w 1109048"/>
                <a:gd name="connsiteY501" fmla="*/ 757130 h 875923"/>
                <a:gd name="connsiteX502" fmla="*/ 468523 w 1109048"/>
                <a:gd name="connsiteY502" fmla="*/ 755194 h 875923"/>
                <a:gd name="connsiteX503" fmla="*/ 472480 w 1109048"/>
                <a:gd name="connsiteY503" fmla="*/ 755194 h 875923"/>
                <a:gd name="connsiteX504" fmla="*/ 472480 w 1109048"/>
                <a:gd name="connsiteY504" fmla="*/ 749384 h 875923"/>
                <a:gd name="connsiteX505" fmla="*/ 477110 w 1109048"/>
                <a:gd name="connsiteY505" fmla="*/ 749384 h 875923"/>
                <a:gd name="connsiteX506" fmla="*/ 477531 w 1109048"/>
                <a:gd name="connsiteY506" fmla="*/ 743743 h 875923"/>
                <a:gd name="connsiteX507" fmla="*/ 463556 w 1109048"/>
                <a:gd name="connsiteY507" fmla="*/ 738776 h 875923"/>
                <a:gd name="connsiteX508" fmla="*/ 478205 w 1109048"/>
                <a:gd name="connsiteY508" fmla="*/ 732294 h 875923"/>
                <a:gd name="connsiteX509" fmla="*/ 475848 w 1109048"/>
                <a:gd name="connsiteY509" fmla="*/ 721096 h 875923"/>
                <a:gd name="connsiteX510" fmla="*/ 468607 w 1109048"/>
                <a:gd name="connsiteY510" fmla="*/ 716297 h 875923"/>
                <a:gd name="connsiteX511" fmla="*/ 455389 w 1109048"/>
                <a:gd name="connsiteY511" fmla="*/ 718149 h 875923"/>
                <a:gd name="connsiteX512" fmla="*/ 450169 w 1109048"/>
                <a:gd name="connsiteY512" fmla="*/ 712677 h 875923"/>
                <a:gd name="connsiteX513" fmla="*/ 439140 w 1109048"/>
                <a:gd name="connsiteY513" fmla="*/ 740292 h 875923"/>
                <a:gd name="connsiteX514" fmla="*/ 438214 w 1109048"/>
                <a:gd name="connsiteY514" fmla="*/ 755530 h 875923"/>
                <a:gd name="connsiteX515" fmla="*/ 438214 w 1109048"/>
                <a:gd name="connsiteY515" fmla="*/ 755530 h 875923"/>
                <a:gd name="connsiteX516" fmla="*/ 427775 w 1109048"/>
                <a:gd name="connsiteY516" fmla="*/ 754352 h 875923"/>
                <a:gd name="connsiteX517" fmla="*/ 396876 w 1109048"/>
                <a:gd name="connsiteY517" fmla="*/ 738692 h 875923"/>
                <a:gd name="connsiteX518" fmla="*/ 337101 w 1109048"/>
                <a:gd name="connsiteY518" fmla="*/ 691040 h 875923"/>
                <a:gd name="connsiteX519" fmla="*/ 268906 w 1109048"/>
                <a:gd name="connsiteY519" fmla="*/ 610637 h 875923"/>
                <a:gd name="connsiteX520" fmla="*/ 277915 w 1109048"/>
                <a:gd name="connsiteY520" fmla="*/ 601292 h 875923"/>
                <a:gd name="connsiteX521" fmla="*/ 273284 w 1109048"/>
                <a:gd name="connsiteY521" fmla="*/ 587653 h 875923"/>
                <a:gd name="connsiteX522" fmla="*/ 271011 w 1109048"/>
                <a:gd name="connsiteY522" fmla="*/ 591105 h 875923"/>
                <a:gd name="connsiteX523" fmla="*/ 262423 w 1109048"/>
                <a:gd name="connsiteY523" fmla="*/ 589927 h 875923"/>
                <a:gd name="connsiteX524" fmla="*/ 269748 w 1109048"/>
                <a:gd name="connsiteY524" fmla="*/ 596914 h 875923"/>
                <a:gd name="connsiteX525" fmla="*/ 265875 w 1109048"/>
                <a:gd name="connsiteY525" fmla="*/ 598682 h 875923"/>
                <a:gd name="connsiteX526" fmla="*/ 270927 w 1109048"/>
                <a:gd name="connsiteY526" fmla="*/ 602808 h 875923"/>
                <a:gd name="connsiteX527" fmla="*/ 267559 w 1109048"/>
                <a:gd name="connsiteY527" fmla="*/ 608954 h 875923"/>
                <a:gd name="connsiteX528" fmla="*/ 184210 w 1109048"/>
                <a:gd name="connsiteY528" fmla="*/ 532256 h 875923"/>
                <a:gd name="connsiteX529" fmla="*/ 135800 w 1109048"/>
                <a:gd name="connsiteY529" fmla="*/ 476016 h 875923"/>
                <a:gd name="connsiteX530" fmla="*/ 132012 w 1109048"/>
                <a:gd name="connsiteY530" fmla="*/ 461788 h 875923"/>
                <a:gd name="connsiteX531" fmla="*/ 140599 w 1109048"/>
                <a:gd name="connsiteY531" fmla="*/ 442255 h 875923"/>
                <a:gd name="connsiteX532" fmla="*/ 155164 w 1109048"/>
                <a:gd name="connsiteY532" fmla="*/ 429711 h 875923"/>
                <a:gd name="connsiteX533" fmla="*/ 158279 w 1109048"/>
                <a:gd name="connsiteY533" fmla="*/ 431311 h 875923"/>
                <a:gd name="connsiteX534" fmla="*/ 150954 w 1109048"/>
                <a:gd name="connsiteY534" fmla="*/ 438804 h 875923"/>
                <a:gd name="connsiteX535" fmla="*/ 155332 w 1109048"/>
                <a:gd name="connsiteY535" fmla="*/ 445792 h 875923"/>
                <a:gd name="connsiteX536" fmla="*/ 177390 w 1109048"/>
                <a:gd name="connsiteY536" fmla="*/ 440487 h 875923"/>
                <a:gd name="connsiteX537" fmla="*/ 179243 w 1109048"/>
                <a:gd name="connsiteY537" fmla="*/ 444697 h 875923"/>
                <a:gd name="connsiteX538" fmla="*/ 171076 w 1109048"/>
                <a:gd name="connsiteY538" fmla="*/ 461704 h 875923"/>
                <a:gd name="connsiteX539" fmla="*/ 184210 w 1109048"/>
                <a:gd name="connsiteY539" fmla="*/ 472227 h 875923"/>
                <a:gd name="connsiteX540" fmla="*/ 199617 w 1109048"/>
                <a:gd name="connsiteY540" fmla="*/ 465829 h 875923"/>
                <a:gd name="connsiteX541" fmla="*/ 202058 w 1109048"/>
                <a:gd name="connsiteY541" fmla="*/ 458504 h 875923"/>
                <a:gd name="connsiteX542" fmla="*/ 217129 w 1109048"/>
                <a:gd name="connsiteY542" fmla="*/ 461198 h 875923"/>
                <a:gd name="connsiteX543" fmla="*/ 228747 w 1109048"/>
                <a:gd name="connsiteY543" fmla="*/ 457326 h 875923"/>
                <a:gd name="connsiteX544" fmla="*/ 235566 w 1109048"/>
                <a:gd name="connsiteY544" fmla="*/ 447475 h 875923"/>
                <a:gd name="connsiteX545" fmla="*/ 231104 w 1109048"/>
                <a:gd name="connsiteY545" fmla="*/ 438214 h 875923"/>
                <a:gd name="connsiteX546" fmla="*/ 240281 w 1109048"/>
                <a:gd name="connsiteY546" fmla="*/ 444108 h 875923"/>
                <a:gd name="connsiteX547" fmla="*/ 242302 w 1109048"/>
                <a:gd name="connsiteY547" fmla="*/ 453453 h 875923"/>
                <a:gd name="connsiteX548" fmla="*/ 258635 w 1109048"/>
                <a:gd name="connsiteY548" fmla="*/ 452779 h 875923"/>
                <a:gd name="connsiteX549" fmla="*/ 260319 w 1109048"/>
                <a:gd name="connsiteY549" fmla="*/ 446128 h 875923"/>
                <a:gd name="connsiteX550" fmla="*/ 266465 w 1109048"/>
                <a:gd name="connsiteY550" fmla="*/ 445792 h 875923"/>
                <a:gd name="connsiteX551" fmla="*/ 266296 w 1109048"/>
                <a:gd name="connsiteY551" fmla="*/ 436783 h 875923"/>
                <a:gd name="connsiteX552" fmla="*/ 261666 w 1109048"/>
                <a:gd name="connsiteY552" fmla="*/ 435268 h 875923"/>
                <a:gd name="connsiteX553" fmla="*/ 271600 w 1109048"/>
                <a:gd name="connsiteY553" fmla="*/ 430890 h 875923"/>
                <a:gd name="connsiteX554" fmla="*/ 274463 w 1109048"/>
                <a:gd name="connsiteY554" fmla="*/ 439140 h 875923"/>
                <a:gd name="connsiteX555" fmla="*/ 277073 w 1109048"/>
                <a:gd name="connsiteY555" fmla="*/ 437036 h 875923"/>
                <a:gd name="connsiteX556" fmla="*/ 283808 w 1109048"/>
                <a:gd name="connsiteY556" fmla="*/ 445034 h 875923"/>
                <a:gd name="connsiteX557" fmla="*/ 290627 w 1109048"/>
                <a:gd name="connsiteY557" fmla="*/ 434678 h 875923"/>
                <a:gd name="connsiteX558" fmla="*/ 296605 w 1109048"/>
                <a:gd name="connsiteY558" fmla="*/ 436109 h 875923"/>
                <a:gd name="connsiteX559" fmla="*/ 307381 w 1109048"/>
                <a:gd name="connsiteY559" fmla="*/ 424238 h 875923"/>
                <a:gd name="connsiteX560" fmla="*/ 312012 w 1109048"/>
                <a:gd name="connsiteY560" fmla="*/ 426764 h 875923"/>
                <a:gd name="connsiteX561" fmla="*/ 311170 w 1109048"/>
                <a:gd name="connsiteY561" fmla="*/ 420197 h 875923"/>
                <a:gd name="connsiteX562" fmla="*/ 326409 w 1109048"/>
                <a:gd name="connsiteY562" fmla="*/ 413799 h 875923"/>
                <a:gd name="connsiteX563" fmla="*/ 331039 w 1109048"/>
                <a:gd name="connsiteY563" fmla="*/ 416914 h 875923"/>
                <a:gd name="connsiteX564" fmla="*/ 348298 w 1109048"/>
                <a:gd name="connsiteY564" fmla="*/ 415988 h 875923"/>
                <a:gd name="connsiteX565" fmla="*/ 362358 w 1109048"/>
                <a:gd name="connsiteY565" fmla="*/ 394772 h 875923"/>
                <a:gd name="connsiteX566" fmla="*/ 364126 w 1109048"/>
                <a:gd name="connsiteY566" fmla="*/ 381217 h 875923"/>
                <a:gd name="connsiteX567" fmla="*/ 372966 w 1109048"/>
                <a:gd name="connsiteY567" fmla="*/ 376587 h 875923"/>
                <a:gd name="connsiteX568" fmla="*/ 381890 w 1109048"/>
                <a:gd name="connsiteY568" fmla="*/ 354949 h 875923"/>
                <a:gd name="connsiteX569" fmla="*/ 394098 w 1109048"/>
                <a:gd name="connsiteY569" fmla="*/ 343163 h 875923"/>
                <a:gd name="connsiteX570" fmla="*/ 406474 w 1109048"/>
                <a:gd name="connsiteY570" fmla="*/ 315801 h 875923"/>
                <a:gd name="connsiteX571" fmla="*/ 396624 w 1109048"/>
                <a:gd name="connsiteY571" fmla="*/ 318242 h 875923"/>
                <a:gd name="connsiteX572" fmla="*/ 390310 w 1109048"/>
                <a:gd name="connsiteY572" fmla="*/ 324304 h 875923"/>
                <a:gd name="connsiteX573" fmla="*/ 387700 w 1109048"/>
                <a:gd name="connsiteY573" fmla="*/ 340132 h 875923"/>
                <a:gd name="connsiteX574" fmla="*/ 380796 w 1109048"/>
                <a:gd name="connsiteY574" fmla="*/ 343499 h 875923"/>
                <a:gd name="connsiteX575" fmla="*/ 361432 w 1109048"/>
                <a:gd name="connsiteY575" fmla="*/ 334070 h 875923"/>
                <a:gd name="connsiteX576" fmla="*/ 358317 w 1109048"/>
                <a:gd name="connsiteY576" fmla="*/ 338448 h 875923"/>
                <a:gd name="connsiteX577" fmla="*/ 348046 w 1109048"/>
                <a:gd name="connsiteY577" fmla="*/ 341142 h 875923"/>
                <a:gd name="connsiteX578" fmla="*/ 341226 w 1109048"/>
                <a:gd name="connsiteY578" fmla="*/ 337690 h 875923"/>
                <a:gd name="connsiteX579" fmla="*/ 342826 w 1109048"/>
                <a:gd name="connsiteY579" fmla="*/ 344594 h 875923"/>
                <a:gd name="connsiteX580" fmla="*/ 284060 w 1109048"/>
                <a:gd name="connsiteY580" fmla="*/ 358738 h 875923"/>
                <a:gd name="connsiteX581" fmla="*/ 275978 w 1109048"/>
                <a:gd name="connsiteY581" fmla="*/ 364631 h 875923"/>
                <a:gd name="connsiteX582" fmla="*/ 267727 w 1109048"/>
                <a:gd name="connsiteY582" fmla="*/ 379870 h 875923"/>
                <a:gd name="connsiteX583" fmla="*/ 256698 w 1109048"/>
                <a:gd name="connsiteY583" fmla="*/ 375071 h 875923"/>
                <a:gd name="connsiteX584" fmla="*/ 249290 w 1109048"/>
                <a:gd name="connsiteY584" fmla="*/ 376334 h 875923"/>
                <a:gd name="connsiteX585" fmla="*/ 241123 w 1109048"/>
                <a:gd name="connsiteY585" fmla="*/ 369935 h 875923"/>
                <a:gd name="connsiteX586" fmla="*/ 226642 w 1109048"/>
                <a:gd name="connsiteY586" fmla="*/ 373556 h 875923"/>
                <a:gd name="connsiteX587" fmla="*/ 206015 w 1109048"/>
                <a:gd name="connsiteY587" fmla="*/ 362947 h 875923"/>
                <a:gd name="connsiteX588" fmla="*/ 178232 w 1109048"/>
                <a:gd name="connsiteY588" fmla="*/ 361095 h 875923"/>
                <a:gd name="connsiteX589" fmla="*/ 110795 w 1109048"/>
                <a:gd name="connsiteY589" fmla="*/ 317232 h 875923"/>
                <a:gd name="connsiteX590" fmla="*/ 101029 w 1109048"/>
                <a:gd name="connsiteY590" fmla="*/ 314706 h 875923"/>
                <a:gd name="connsiteX591" fmla="*/ 71478 w 1109048"/>
                <a:gd name="connsiteY591" fmla="*/ 289028 h 875923"/>
                <a:gd name="connsiteX592" fmla="*/ 70215 w 1109048"/>
                <a:gd name="connsiteY592" fmla="*/ 285408 h 875923"/>
                <a:gd name="connsiteX593" fmla="*/ 85622 w 1109048"/>
                <a:gd name="connsiteY593" fmla="*/ 278336 h 875923"/>
                <a:gd name="connsiteX594" fmla="*/ 80150 w 1109048"/>
                <a:gd name="connsiteY594" fmla="*/ 279009 h 875923"/>
                <a:gd name="connsiteX595" fmla="*/ 79476 w 1109048"/>
                <a:gd name="connsiteY595" fmla="*/ 263602 h 875923"/>
                <a:gd name="connsiteX596" fmla="*/ 74004 w 1109048"/>
                <a:gd name="connsiteY596" fmla="*/ 257035 h 875923"/>
                <a:gd name="connsiteX597" fmla="*/ 65753 w 1109048"/>
                <a:gd name="connsiteY597" fmla="*/ 255941 h 875923"/>
                <a:gd name="connsiteX598" fmla="*/ 66006 w 1109048"/>
                <a:gd name="connsiteY598" fmla="*/ 249626 h 875923"/>
                <a:gd name="connsiteX599" fmla="*/ 61628 w 1109048"/>
                <a:gd name="connsiteY599" fmla="*/ 249289 h 875923"/>
                <a:gd name="connsiteX600" fmla="*/ 55734 w 1109048"/>
                <a:gd name="connsiteY600" fmla="*/ 240618 h 875923"/>
                <a:gd name="connsiteX601" fmla="*/ 53377 w 1109048"/>
                <a:gd name="connsiteY601" fmla="*/ 208625 h 875923"/>
                <a:gd name="connsiteX602" fmla="*/ 55398 w 1109048"/>
                <a:gd name="connsiteY602" fmla="*/ 203911 h 875923"/>
                <a:gd name="connsiteX603" fmla="*/ 58934 w 1109048"/>
                <a:gd name="connsiteY603" fmla="*/ 204416 h 875923"/>
                <a:gd name="connsiteX604" fmla="*/ 59691 w 1109048"/>
                <a:gd name="connsiteY604" fmla="*/ 197428 h 875923"/>
                <a:gd name="connsiteX605" fmla="*/ 78719 w 1109048"/>
                <a:gd name="connsiteY605" fmla="*/ 184378 h 875923"/>
                <a:gd name="connsiteX606" fmla="*/ 84612 w 1109048"/>
                <a:gd name="connsiteY606" fmla="*/ 174612 h 875923"/>
                <a:gd name="connsiteX607" fmla="*/ 97072 w 1109048"/>
                <a:gd name="connsiteY607" fmla="*/ 167793 h 875923"/>
                <a:gd name="connsiteX608" fmla="*/ 93536 w 1109048"/>
                <a:gd name="connsiteY608" fmla="*/ 165098 h 875923"/>
                <a:gd name="connsiteX609" fmla="*/ 73836 w 1109048"/>
                <a:gd name="connsiteY609" fmla="*/ 168887 h 875923"/>
                <a:gd name="connsiteX610" fmla="*/ 59944 w 1109048"/>
                <a:gd name="connsiteY610" fmla="*/ 184463 h 875923"/>
                <a:gd name="connsiteX611" fmla="*/ 58008 w 1109048"/>
                <a:gd name="connsiteY611" fmla="*/ 171413 h 875923"/>
                <a:gd name="connsiteX612" fmla="*/ 63564 w 1109048"/>
                <a:gd name="connsiteY612" fmla="*/ 169308 h 875923"/>
                <a:gd name="connsiteX613" fmla="*/ 68195 w 1109048"/>
                <a:gd name="connsiteY613" fmla="*/ 160636 h 875923"/>
                <a:gd name="connsiteX614" fmla="*/ 84191 w 1109048"/>
                <a:gd name="connsiteY614" fmla="*/ 153480 h 875923"/>
                <a:gd name="connsiteX615" fmla="*/ 76698 w 1109048"/>
                <a:gd name="connsiteY615" fmla="*/ 154238 h 875923"/>
                <a:gd name="connsiteX616" fmla="*/ 72320 w 1109048"/>
                <a:gd name="connsiteY616" fmla="*/ 148850 h 875923"/>
                <a:gd name="connsiteX617" fmla="*/ 70973 w 1109048"/>
                <a:gd name="connsiteY617" fmla="*/ 152638 h 875923"/>
                <a:gd name="connsiteX618" fmla="*/ 65753 w 1109048"/>
                <a:gd name="connsiteY618" fmla="*/ 152302 h 875923"/>
                <a:gd name="connsiteX619" fmla="*/ 61965 w 1109048"/>
                <a:gd name="connsiteY619" fmla="*/ 147755 h 875923"/>
                <a:gd name="connsiteX620" fmla="*/ 63648 w 1109048"/>
                <a:gd name="connsiteY620" fmla="*/ 144724 h 875923"/>
                <a:gd name="connsiteX621" fmla="*/ 99345 w 1109048"/>
                <a:gd name="connsiteY621" fmla="*/ 144977 h 875923"/>
                <a:gd name="connsiteX622" fmla="*/ 103471 w 1109048"/>
                <a:gd name="connsiteY622" fmla="*/ 80739 h 875923"/>
                <a:gd name="connsiteX623" fmla="*/ 112900 w 1109048"/>
                <a:gd name="connsiteY623" fmla="*/ 77961 h 875923"/>
                <a:gd name="connsiteX624" fmla="*/ 116689 w 1109048"/>
                <a:gd name="connsiteY624" fmla="*/ 97325 h 875923"/>
                <a:gd name="connsiteX625" fmla="*/ 123677 w 1109048"/>
                <a:gd name="connsiteY625" fmla="*/ 99766 h 875923"/>
                <a:gd name="connsiteX626" fmla="*/ 134200 w 1109048"/>
                <a:gd name="connsiteY626" fmla="*/ 84107 h 875923"/>
                <a:gd name="connsiteX627" fmla="*/ 143630 w 1109048"/>
                <a:gd name="connsiteY627" fmla="*/ 93957 h 875923"/>
                <a:gd name="connsiteX628" fmla="*/ 159879 w 1109048"/>
                <a:gd name="connsiteY628" fmla="*/ 85622 h 875923"/>
                <a:gd name="connsiteX629" fmla="*/ 178738 w 1109048"/>
                <a:gd name="connsiteY629" fmla="*/ 92189 h 875923"/>
                <a:gd name="connsiteX630" fmla="*/ 198186 w 1109048"/>
                <a:gd name="connsiteY630" fmla="*/ 84191 h 875923"/>
                <a:gd name="connsiteX631" fmla="*/ 231862 w 1109048"/>
                <a:gd name="connsiteY631" fmla="*/ 88401 h 875923"/>
                <a:gd name="connsiteX632" fmla="*/ 249374 w 1109048"/>
                <a:gd name="connsiteY632" fmla="*/ 84023 h 875923"/>
                <a:gd name="connsiteX633" fmla="*/ 271179 w 1109048"/>
                <a:gd name="connsiteY633" fmla="*/ 103892 h 875923"/>
                <a:gd name="connsiteX634" fmla="*/ 319842 w 1109048"/>
                <a:gd name="connsiteY634" fmla="*/ 105576 h 875923"/>
                <a:gd name="connsiteX635" fmla="*/ 330197 w 1109048"/>
                <a:gd name="connsiteY635" fmla="*/ 100440 h 875923"/>
                <a:gd name="connsiteX636" fmla="*/ 340721 w 1109048"/>
                <a:gd name="connsiteY636" fmla="*/ 81497 h 875923"/>
                <a:gd name="connsiteX637" fmla="*/ 421039 w 1109048"/>
                <a:gd name="connsiteY637" fmla="*/ 56408 h 875923"/>
                <a:gd name="connsiteX638" fmla="*/ 427522 w 1109048"/>
                <a:gd name="connsiteY638" fmla="*/ 60281 h 875923"/>
                <a:gd name="connsiteX639" fmla="*/ 420534 w 1109048"/>
                <a:gd name="connsiteY639" fmla="*/ 71142 h 875923"/>
                <a:gd name="connsiteX640" fmla="*/ 423228 w 1109048"/>
                <a:gd name="connsiteY640" fmla="*/ 77792 h 875923"/>
                <a:gd name="connsiteX641" fmla="*/ 420871 w 1109048"/>
                <a:gd name="connsiteY641" fmla="*/ 88990 h 875923"/>
                <a:gd name="connsiteX642" fmla="*/ 435183 w 1109048"/>
                <a:gd name="connsiteY642" fmla="*/ 94294 h 875923"/>
                <a:gd name="connsiteX643" fmla="*/ 461704 w 1109048"/>
                <a:gd name="connsiteY643" fmla="*/ 94799 h 875923"/>
                <a:gd name="connsiteX644" fmla="*/ 477279 w 1109048"/>
                <a:gd name="connsiteY644" fmla="*/ 88148 h 875923"/>
                <a:gd name="connsiteX645" fmla="*/ 475679 w 1109048"/>
                <a:gd name="connsiteY645" fmla="*/ 81665 h 875923"/>
                <a:gd name="connsiteX646" fmla="*/ 488813 w 1109048"/>
                <a:gd name="connsiteY646" fmla="*/ 70889 h 875923"/>
                <a:gd name="connsiteX647" fmla="*/ 495633 w 1109048"/>
                <a:gd name="connsiteY647" fmla="*/ 68111 h 875923"/>
                <a:gd name="connsiteX648" fmla="*/ 504220 w 1109048"/>
                <a:gd name="connsiteY648" fmla="*/ 70720 h 875923"/>
                <a:gd name="connsiteX649" fmla="*/ 519122 w 1109048"/>
                <a:gd name="connsiteY649" fmla="*/ 60197 h 875923"/>
                <a:gd name="connsiteX650" fmla="*/ 516849 w 1109048"/>
                <a:gd name="connsiteY650" fmla="*/ 54556 h 875923"/>
                <a:gd name="connsiteX651" fmla="*/ 497232 w 1109048"/>
                <a:gd name="connsiteY651" fmla="*/ 52451 h 875923"/>
                <a:gd name="connsiteX652" fmla="*/ 498579 w 1109048"/>
                <a:gd name="connsiteY652" fmla="*/ 36791 h 875923"/>
                <a:gd name="connsiteX653" fmla="*/ 495548 w 1109048"/>
                <a:gd name="connsiteY653" fmla="*/ 33171 h 875923"/>
                <a:gd name="connsiteX654" fmla="*/ 499505 w 1109048"/>
                <a:gd name="connsiteY654" fmla="*/ 15828 h 875923"/>
                <a:gd name="connsiteX655" fmla="*/ 514744 w 1109048"/>
                <a:gd name="connsiteY655" fmla="*/ 6062 h 875923"/>
                <a:gd name="connsiteX656" fmla="*/ 514744 w 1109048"/>
                <a:gd name="connsiteY656" fmla="*/ 6062 h 87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</a:cxnLst>
              <a:rect l="l" t="t" r="r" b="b"/>
              <a:pathLst>
                <a:path w="1109048" h="875923">
                  <a:moveTo>
                    <a:pt x="253920" y="432574"/>
                  </a:moveTo>
                  <a:lnTo>
                    <a:pt x="259140" y="438551"/>
                  </a:lnTo>
                  <a:lnTo>
                    <a:pt x="255520" y="442676"/>
                  </a:lnTo>
                  <a:lnTo>
                    <a:pt x="247016" y="436867"/>
                  </a:lnTo>
                  <a:lnTo>
                    <a:pt x="254004" y="432574"/>
                  </a:lnTo>
                  <a:lnTo>
                    <a:pt x="254004" y="432574"/>
                  </a:lnTo>
                  <a:close/>
                  <a:moveTo>
                    <a:pt x="167456" y="429122"/>
                  </a:moveTo>
                  <a:lnTo>
                    <a:pt x="169224" y="431900"/>
                  </a:lnTo>
                  <a:lnTo>
                    <a:pt x="158279" y="439982"/>
                  </a:lnTo>
                  <a:lnTo>
                    <a:pt x="159795" y="432237"/>
                  </a:lnTo>
                  <a:cubicBezTo>
                    <a:pt x="159795" y="432237"/>
                    <a:pt x="167456" y="429122"/>
                    <a:pt x="167456" y="429122"/>
                  </a:cubicBezTo>
                  <a:close/>
                  <a:moveTo>
                    <a:pt x="321189" y="407064"/>
                  </a:moveTo>
                  <a:lnTo>
                    <a:pt x="324388" y="411862"/>
                  </a:lnTo>
                  <a:lnTo>
                    <a:pt x="312180" y="415398"/>
                  </a:lnTo>
                  <a:lnTo>
                    <a:pt x="313443" y="410010"/>
                  </a:lnTo>
                  <a:cubicBezTo>
                    <a:pt x="313443" y="410010"/>
                    <a:pt x="321189" y="407064"/>
                    <a:pt x="321189" y="407064"/>
                  </a:cubicBezTo>
                  <a:close/>
                  <a:moveTo>
                    <a:pt x="65501" y="268906"/>
                  </a:moveTo>
                  <a:lnTo>
                    <a:pt x="75014" y="272189"/>
                  </a:lnTo>
                  <a:lnTo>
                    <a:pt x="75519" y="276988"/>
                  </a:lnTo>
                  <a:lnTo>
                    <a:pt x="68026" y="279009"/>
                  </a:lnTo>
                  <a:lnTo>
                    <a:pt x="68279" y="282040"/>
                  </a:lnTo>
                  <a:lnTo>
                    <a:pt x="61965" y="276988"/>
                  </a:lnTo>
                  <a:lnTo>
                    <a:pt x="67184" y="275052"/>
                  </a:lnTo>
                  <a:cubicBezTo>
                    <a:pt x="67184" y="275052"/>
                    <a:pt x="65501" y="268822"/>
                    <a:pt x="65501" y="268822"/>
                  </a:cubicBezTo>
                  <a:close/>
                  <a:moveTo>
                    <a:pt x="70973" y="257288"/>
                  </a:moveTo>
                  <a:lnTo>
                    <a:pt x="76024" y="261160"/>
                  </a:lnTo>
                  <a:lnTo>
                    <a:pt x="76024" y="266212"/>
                  </a:lnTo>
                  <a:cubicBezTo>
                    <a:pt x="76024" y="266212"/>
                    <a:pt x="68952" y="261413"/>
                    <a:pt x="68952" y="261413"/>
                  </a:cubicBezTo>
                  <a:lnTo>
                    <a:pt x="67269" y="257540"/>
                  </a:lnTo>
                  <a:lnTo>
                    <a:pt x="70973" y="257119"/>
                  </a:lnTo>
                  <a:lnTo>
                    <a:pt x="70973" y="257119"/>
                  </a:lnTo>
                  <a:close/>
                  <a:moveTo>
                    <a:pt x="50515" y="236913"/>
                  </a:moveTo>
                  <a:lnTo>
                    <a:pt x="54387" y="241628"/>
                  </a:lnTo>
                  <a:lnTo>
                    <a:pt x="52451" y="251815"/>
                  </a:lnTo>
                  <a:lnTo>
                    <a:pt x="47989" y="248953"/>
                  </a:lnTo>
                  <a:lnTo>
                    <a:pt x="48662" y="242133"/>
                  </a:lnTo>
                  <a:lnTo>
                    <a:pt x="41590" y="248532"/>
                  </a:lnTo>
                  <a:lnTo>
                    <a:pt x="39991" y="246259"/>
                  </a:lnTo>
                  <a:cubicBezTo>
                    <a:pt x="39991" y="246259"/>
                    <a:pt x="50599" y="236913"/>
                    <a:pt x="50599" y="236913"/>
                  </a:cubicBezTo>
                  <a:close/>
                  <a:moveTo>
                    <a:pt x="52114" y="214519"/>
                  </a:moveTo>
                  <a:lnTo>
                    <a:pt x="51946" y="221338"/>
                  </a:lnTo>
                  <a:lnTo>
                    <a:pt x="43022" y="231694"/>
                  </a:lnTo>
                  <a:lnTo>
                    <a:pt x="43948" y="222180"/>
                  </a:lnTo>
                  <a:lnTo>
                    <a:pt x="52198" y="214519"/>
                  </a:lnTo>
                  <a:lnTo>
                    <a:pt x="52198" y="214519"/>
                  </a:lnTo>
                  <a:close/>
                  <a:moveTo>
                    <a:pt x="47568" y="209130"/>
                  </a:moveTo>
                  <a:lnTo>
                    <a:pt x="49420" y="213761"/>
                  </a:lnTo>
                  <a:lnTo>
                    <a:pt x="44790" y="216539"/>
                  </a:lnTo>
                  <a:lnTo>
                    <a:pt x="43779" y="210814"/>
                  </a:lnTo>
                  <a:lnTo>
                    <a:pt x="47568" y="209130"/>
                  </a:lnTo>
                  <a:close/>
                  <a:moveTo>
                    <a:pt x="30309" y="174360"/>
                  </a:moveTo>
                  <a:lnTo>
                    <a:pt x="37297" y="178232"/>
                  </a:lnTo>
                  <a:lnTo>
                    <a:pt x="42264" y="176296"/>
                  </a:lnTo>
                  <a:lnTo>
                    <a:pt x="35950" y="203406"/>
                  </a:lnTo>
                  <a:lnTo>
                    <a:pt x="22647" y="217129"/>
                  </a:lnTo>
                  <a:lnTo>
                    <a:pt x="15491" y="215445"/>
                  </a:lnTo>
                  <a:lnTo>
                    <a:pt x="18690" y="213845"/>
                  </a:lnTo>
                  <a:lnTo>
                    <a:pt x="15239" y="210562"/>
                  </a:lnTo>
                  <a:lnTo>
                    <a:pt x="9766" y="212667"/>
                  </a:lnTo>
                  <a:lnTo>
                    <a:pt x="11197" y="215697"/>
                  </a:lnTo>
                  <a:lnTo>
                    <a:pt x="6146" y="215866"/>
                  </a:lnTo>
                  <a:lnTo>
                    <a:pt x="6988" y="212582"/>
                  </a:lnTo>
                  <a:lnTo>
                    <a:pt x="2021" y="214519"/>
                  </a:lnTo>
                  <a:lnTo>
                    <a:pt x="0" y="209130"/>
                  </a:lnTo>
                  <a:lnTo>
                    <a:pt x="3199" y="204668"/>
                  </a:lnTo>
                  <a:lnTo>
                    <a:pt x="14649" y="204247"/>
                  </a:lnTo>
                  <a:lnTo>
                    <a:pt x="25257" y="189935"/>
                  </a:lnTo>
                  <a:lnTo>
                    <a:pt x="30309" y="174276"/>
                  </a:lnTo>
                  <a:lnTo>
                    <a:pt x="30309" y="174276"/>
                  </a:lnTo>
                  <a:close/>
                  <a:moveTo>
                    <a:pt x="23405" y="175538"/>
                  </a:moveTo>
                  <a:lnTo>
                    <a:pt x="24247" y="187998"/>
                  </a:lnTo>
                  <a:lnTo>
                    <a:pt x="16417" y="193639"/>
                  </a:lnTo>
                  <a:lnTo>
                    <a:pt x="16417" y="177222"/>
                  </a:lnTo>
                  <a:cubicBezTo>
                    <a:pt x="16417" y="177222"/>
                    <a:pt x="23321" y="175538"/>
                    <a:pt x="23321" y="175538"/>
                  </a:cubicBezTo>
                  <a:lnTo>
                    <a:pt x="23321" y="175538"/>
                  </a:lnTo>
                  <a:close/>
                  <a:moveTo>
                    <a:pt x="54640" y="169308"/>
                  </a:moveTo>
                  <a:lnTo>
                    <a:pt x="58260" y="184041"/>
                  </a:lnTo>
                  <a:lnTo>
                    <a:pt x="44284" y="186988"/>
                  </a:lnTo>
                  <a:lnTo>
                    <a:pt x="47652" y="180337"/>
                  </a:lnTo>
                  <a:lnTo>
                    <a:pt x="46137" y="174107"/>
                  </a:lnTo>
                  <a:cubicBezTo>
                    <a:pt x="46137" y="174107"/>
                    <a:pt x="54724" y="169392"/>
                    <a:pt x="54724" y="169392"/>
                  </a:cubicBezTo>
                  <a:close/>
                  <a:moveTo>
                    <a:pt x="35023" y="163162"/>
                  </a:moveTo>
                  <a:lnTo>
                    <a:pt x="39822" y="163331"/>
                  </a:lnTo>
                  <a:lnTo>
                    <a:pt x="42264" y="173265"/>
                  </a:lnTo>
                  <a:lnTo>
                    <a:pt x="31824" y="172592"/>
                  </a:lnTo>
                  <a:lnTo>
                    <a:pt x="30561" y="168214"/>
                  </a:lnTo>
                  <a:lnTo>
                    <a:pt x="34939" y="163246"/>
                  </a:lnTo>
                  <a:lnTo>
                    <a:pt x="34939" y="163246"/>
                  </a:lnTo>
                  <a:close/>
                  <a:moveTo>
                    <a:pt x="45042" y="149187"/>
                  </a:moveTo>
                  <a:lnTo>
                    <a:pt x="45042" y="161731"/>
                  </a:lnTo>
                  <a:cubicBezTo>
                    <a:pt x="45042" y="161731"/>
                    <a:pt x="33676" y="160552"/>
                    <a:pt x="33676" y="160552"/>
                  </a:cubicBezTo>
                  <a:lnTo>
                    <a:pt x="28878" y="166446"/>
                  </a:lnTo>
                  <a:lnTo>
                    <a:pt x="29383" y="156848"/>
                  </a:lnTo>
                  <a:lnTo>
                    <a:pt x="45042" y="149187"/>
                  </a:lnTo>
                  <a:lnTo>
                    <a:pt x="45042" y="149187"/>
                  </a:lnTo>
                  <a:close/>
                  <a:moveTo>
                    <a:pt x="61038" y="148681"/>
                  </a:moveTo>
                  <a:lnTo>
                    <a:pt x="64995" y="152722"/>
                  </a:lnTo>
                  <a:lnTo>
                    <a:pt x="69710" y="153901"/>
                  </a:lnTo>
                  <a:lnTo>
                    <a:pt x="58344" y="164425"/>
                  </a:lnTo>
                  <a:lnTo>
                    <a:pt x="53714" y="162573"/>
                  </a:lnTo>
                  <a:lnTo>
                    <a:pt x="54219" y="158363"/>
                  </a:lnTo>
                  <a:lnTo>
                    <a:pt x="61965" y="152638"/>
                  </a:lnTo>
                  <a:lnTo>
                    <a:pt x="61038" y="148765"/>
                  </a:lnTo>
                  <a:lnTo>
                    <a:pt x="61038" y="148765"/>
                  </a:lnTo>
                  <a:close/>
                  <a:moveTo>
                    <a:pt x="52114" y="138073"/>
                  </a:moveTo>
                  <a:lnTo>
                    <a:pt x="58513" y="151291"/>
                  </a:lnTo>
                  <a:lnTo>
                    <a:pt x="45295" y="165940"/>
                  </a:lnTo>
                  <a:lnTo>
                    <a:pt x="49757" y="149944"/>
                  </a:lnTo>
                  <a:lnTo>
                    <a:pt x="47484" y="146745"/>
                  </a:lnTo>
                  <a:lnTo>
                    <a:pt x="42601" y="148597"/>
                  </a:lnTo>
                  <a:lnTo>
                    <a:pt x="46052" y="140262"/>
                  </a:lnTo>
                  <a:lnTo>
                    <a:pt x="52114" y="137989"/>
                  </a:lnTo>
                  <a:lnTo>
                    <a:pt x="52114" y="137989"/>
                  </a:lnTo>
                  <a:close/>
                  <a:moveTo>
                    <a:pt x="42937" y="137568"/>
                  </a:moveTo>
                  <a:lnTo>
                    <a:pt x="39401" y="149271"/>
                  </a:lnTo>
                  <a:lnTo>
                    <a:pt x="27867" y="155753"/>
                  </a:lnTo>
                  <a:lnTo>
                    <a:pt x="26604" y="171581"/>
                  </a:lnTo>
                  <a:lnTo>
                    <a:pt x="23658" y="173939"/>
                  </a:lnTo>
                  <a:lnTo>
                    <a:pt x="20627" y="170571"/>
                  </a:lnTo>
                  <a:lnTo>
                    <a:pt x="13892" y="176717"/>
                  </a:lnTo>
                  <a:lnTo>
                    <a:pt x="14060" y="196249"/>
                  </a:lnTo>
                  <a:lnTo>
                    <a:pt x="9093" y="198354"/>
                  </a:lnTo>
                  <a:lnTo>
                    <a:pt x="1010" y="188672"/>
                  </a:lnTo>
                  <a:lnTo>
                    <a:pt x="8335" y="180253"/>
                  </a:lnTo>
                  <a:lnTo>
                    <a:pt x="4546" y="168719"/>
                  </a:lnTo>
                  <a:lnTo>
                    <a:pt x="8335" y="168466"/>
                  </a:lnTo>
                  <a:lnTo>
                    <a:pt x="15828" y="153228"/>
                  </a:lnTo>
                  <a:lnTo>
                    <a:pt x="25931" y="152722"/>
                  </a:lnTo>
                  <a:lnTo>
                    <a:pt x="30393" y="141104"/>
                  </a:lnTo>
                  <a:lnTo>
                    <a:pt x="36791" y="143462"/>
                  </a:lnTo>
                  <a:lnTo>
                    <a:pt x="42769" y="137652"/>
                  </a:lnTo>
                  <a:lnTo>
                    <a:pt x="42769" y="137652"/>
                  </a:lnTo>
                  <a:close/>
                  <a:moveTo>
                    <a:pt x="514744" y="4799"/>
                  </a:moveTo>
                  <a:lnTo>
                    <a:pt x="548336" y="19027"/>
                  </a:lnTo>
                  <a:lnTo>
                    <a:pt x="557681" y="10187"/>
                  </a:lnTo>
                  <a:lnTo>
                    <a:pt x="563322" y="16333"/>
                  </a:lnTo>
                  <a:lnTo>
                    <a:pt x="581844" y="6230"/>
                  </a:lnTo>
                  <a:lnTo>
                    <a:pt x="604491" y="6819"/>
                  </a:lnTo>
                  <a:lnTo>
                    <a:pt x="612405" y="14060"/>
                  </a:lnTo>
                  <a:lnTo>
                    <a:pt x="636652" y="6819"/>
                  </a:lnTo>
                  <a:lnTo>
                    <a:pt x="638926" y="16249"/>
                  </a:lnTo>
                  <a:lnTo>
                    <a:pt x="647176" y="19701"/>
                  </a:lnTo>
                  <a:lnTo>
                    <a:pt x="650376" y="5893"/>
                  </a:lnTo>
                  <a:lnTo>
                    <a:pt x="658037" y="7409"/>
                  </a:lnTo>
                  <a:lnTo>
                    <a:pt x="662247" y="15323"/>
                  </a:lnTo>
                  <a:lnTo>
                    <a:pt x="681358" y="0"/>
                  </a:lnTo>
                  <a:lnTo>
                    <a:pt x="687167" y="1684"/>
                  </a:lnTo>
                  <a:lnTo>
                    <a:pt x="687167" y="10271"/>
                  </a:lnTo>
                  <a:cubicBezTo>
                    <a:pt x="687167" y="10271"/>
                    <a:pt x="701311" y="17680"/>
                    <a:pt x="701311" y="17680"/>
                  </a:cubicBezTo>
                  <a:lnTo>
                    <a:pt x="709309" y="18017"/>
                  </a:lnTo>
                  <a:lnTo>
                    <a:pt x="712677" y="14060"/>
                  </a:lnTo>
                  <a:lnTo>
                    <a:pt x="727663" y="18690"/>
                  </a:lnTo>
                  <a:lnTo>
                    <a:pt x="734482" y="16922"/>
                  </a:lnTo>
                  <a:lnTo>
                    <a:pt x="729599" y="22984"/>
                  </a:lnTo>
                  <a:lnTo>
                    <a:pt x="721349" y="20458"/>
                  </a:lnTo>
                  <a:lnTo>
                    <a:pt x="716381" y="24331"/>
                  </a:lnTo>
                  <a:lnTo>
                    <a:pt x="724127" y="32414"/>
                  </a:lnTo>
                  <a:lnTo>
                    <a:pt x="735240" y="29719"/>
                  </a:lnTo>
                  <a:lnTo>
                    <a:pt x="735240" y="29719"/>
                  </a:lnTo>
                  <a:lnTo>
                    <a:pt x="740207" y="39822"/>
                  </a:lnTo>
                  <a:lnTo>
                    <a:pt x="750142" y="39065"/>
                  </a:lnTo>
                  <a:lnTo>
                    <a:pt x="750142" y="39065"/>
                  </a:lnTo>
                  <a:lnTo>
                    <a:pt x="749132" y="47568"/>
                  </a:lnTo>
                  <a:lnTo>
                    <a:pt x="754099" y="57923"/>
                  </a:lnTo>
                  <a:lnTo>
                    <a:pt x="761676" y="57418"/>
                  </a:lnTo>
                  <a:lnTo>
                    <a:pt x="760413" y="49588"/>
                  </a:lnTo>
                  <a:lnTo>
                    <a:pt x="768159" y="38644"/>
                  </a:lnTo>
                  <a:lnTo>
                    <a:pt x="775904" y="45295"/>
                  </a:lnTo>
                  <a:lnTo>
                    <a:pt x="795100" y="48242"/>
                  </a:lnTo>
                  <a:lnTo>
                    <a:pt x="794426" y="55566"/>
                  </a:lnTo>
                  <a:lnTo>
                    <a:pt x="801330" y="66848"/>
                  </a:lnTo>
                  <a:lnTo>
                    <a:pt x="825240" y="66006"/>
                  </a:lnTo>
                  <a:lnTo>
                    <a:pt x="835091" y="73667"/>
                  </a:lnTo>
                  <a:lnTo>
                    <a:pt x="846962" y="66343"/>
                  </a:lnTo>
                  <a:lnTo>
                    <a:pt x="841994" y="62554"/>
                  </a:lnTo>
                  <a:lnTo>
                    <a:pt x="848561" y="45716"/>
                  </a:lnTo>
                  <a:lnTo>
                    <a:pt x="850750" y="43443"/>
                  </a:lnTo>
                  <a:lnTo>
                    <a:pt x="857486" y="46810"/>
                  </a:lnTo>
                  <a:lnTo>
                    <a:pt x="865147" y="41085"/>
                  </a:lnTo>
                  <a:lnTo>
                    <a:pt x="867588" y="54387"/>
                  </a:lnTo>
                  <a:lnTo>
                    <a:pt x="863463" y="60533"/>
                  </a:lnTo>
                  <a:lnTo>
                    <a:pt x="878449" y="69037"/>
                  </a:lnTo>
                  <a:lnTo>
                    <a:pt x="885689" y="64238"/>
                  </a:lnTo>
                  <a:lnTo>
                    <a:pt x="889310" y="66343"/>
                  </a:lnTo>
                  <a:lnTo>
                    <a:pt x="885689" y="72236"/>
                  </a:lnTo>
                  <a:lnTo>
                    <a:pt x="882490" y="70384"/>
                  </a:lnTo>
                  <a:lnTo>
                    <a:pt x="880301" y="78550"/>
                  </a:lnTo>
                  <a:lnTo>
                    <a:pt x="873987" y="77287"/>
                  </a:lnTo>
                  <a:lnTo>
                    <a:pt x="863042" y="101113"/>
                  </a:lnTo>
                  <a:lnTo>
                    <a:pt x="868599" y="110122"/>
                  </a:lnTo>
                  <a:lnTo>
                    <a:pt x="887878" y="117952"/>
                  </a:lnTo>
                  <a:lnTo>
                    <a:pt x="883500" y="126960"/>
                  </a:lnTo>
                  <a:lnTo>
                    <a:pt x="891751" y="134874"/>
                  </a:lnTo>
                  <a:lnTo>
                    <a:pt x="899749" y="131675"/>
                  </a:lnTo>
                  <a:lnTo>
                    <a:pt x="907074" y="122750"/>
                  </a:lnTo>
                  <a:lnTo>
                    <a:pt x="907579" y="114752"/>
                  </a:lnTo>
                  <a:lnTo>
                    <a:pt x="914314" y="112227"/>
                  </a:lnTo>
                  <a:lnTo>
                    <a:pt x="913641" y="119972"/>
                  </a:lnTo>
                  <a:lnTo>
                    <a:pt x="921386" y="127128"/>
                  </a:lnTo>
                  <a:lnTo>
                    <a:pt x="919871" y="138831"/>
                  </a:lnTo>
                  <a:lnTo>
                    <a:pt x="923323" y="150281"/>
                  </a:lnTo>
                  <a:lnTo>
                    <a:pt x="912294" y="163667"/>
                  </a:lnTo>
                  <a:lnTo>
                    <a:pt x="912294" y="178064"/>
                  </a:lnTo>
                  <a:cubicBezTo>
                    <a:pt x="912294" y="178064"/>
                    <a:pt x="914735" y="182105"/>
                    <a:pt x="914735" y="182105"/>
                  </a:cubicBezTo>
                  <a:lnTo>
                    <a:pt x="922565" y="179664"/>
                  </a:lnTo>
                  <a:lnTo>
                    <a:pt x="932921" y="193218"/>
                  </a:lnTo>
                  <a:lnTo>
                    <a:pt x="938056" y="194313"/>
                  </a:lnTo>
                  <a:lnTo>
                    <a:pt x="938898" y="210983"/>
                  </a:lnTo>
                  <a:lnTo>
                    <a:pt x="950096" y="203574"/>
                  </a:lnTo>
                  <a:lnTo>
                    <a:pt x="964829" y="209804"/>
                  </a:lnTo>
                  <a:lnTo>
                    <a:pt x="960619" y="224201"/>
                  </a:lnTo>
                  <a:lnTo>
                    <a:pt x="964408" y="232620"/>
                  </a:lnTo>
                  <a:lnTo>
                    <a:pt x="959862" y="242554"/>
                  </a:lnTo>
                  <a:lnTo>
                    <a:pt x="963482" y="244827"/>
                  </a:lnTo>
                  <a:lnTo>
                    <a:pt x="972490" y="241881"/>
                  </a:lnTo>
                  <a:lnTo>
                    <a:pt x="976363" y="250216"/>
                  </a:lnTo>
                  <a:lnTo>
                    <a:pt x="983183" y="241376"/>
                  </a:lnTo>
                  <a:lnTo>
                    <a:pt x="986382" y="246006"/>
                  </a:lnTo>
                  <a:lnTo>
                    <a:pt x="995054" y="243649"/>
                  </a:lnTo>
                  <a:lnTo>
                    <a:pt x="1005998" y="264697"/>
                  </a:lnTo>
                  <a:lnTo>
                    <a:pt x="1013828" y="263855"/>
                  </a:lnTo>
                  <a:lnTo>
                    <a:pt x="1015344" y="257709"/>
                  </a:lnTo>
                  <a:lnTo>
                    <a:pt x="1019553" y="257035"/>
                  </a:lnTo>
                  <a:lnTo>
                    <a:pt x="1023005" y="264612"/>
                  </a:lnTo>
                  <a:lnTo>
                    <a:pt x="1030414" y="265623"/>
                  </a:lnTo>
                  <a:lnTo>
                    <a:pt x="1032519" y="272611"/>
                  </a:lnTo>
                  <a:lnTo>
                    <a:pt x="1042622" y="272611"/>
                  </a:lnTo>
                  <a:cubicBezTo>
                    <a:pt x="1042622" y="272611"/>
                    <a:pt x="1048262" y="277746"/>
                    <a:pt x="1048262" y="277746"/>
                  </a:cubicBezTo>
                  <a:lnTo>
                    <a:pt x="1047084" y="295174"/>
                  </a:lnTo>
                  <a:lnTo>
                    <a:pt x="1056934" y="300309"/>
                  </a:lnTo>
                  <a:lnTo>
                    <a:pt x="1061228" y="292648"/>
                  </a:lnTo>
                  <a:lnTo>
                    <a:pt x="1068047" y="293406"/>
                  </a:lnTo>
                  <a:lnTo>
                    <a:pt x="1075456" y="306792"/>
                  </a:lnTo>
                  <a:lnTo>
                    <a:pt x="1074446" y="311338"/>
                  </a:lnTo>
                  <a:lnTo>
                    <a:pt x="1081518" y="317569"/>
                  </a:lnTo>
                  <a:lnTo>
                    <a:pt x="1081518" y="317569"/>
                  </a:lnTo>
                  <a:lnTo>
                    <a:pt x="1090021" y="333396"/>
                  </a:lnTo>
                  <a:lnTo>
                    <a:pt x="1084885" y="336343"/>
                  </a:lnTo>
                  <a:lnTo>
                    <a:pt x="1088506" y="342405"/>
                  </a:lnTo>
                  <a:lnTo>
                    <a:pt x="1095241" y="348888"/>
                  </a:lnTo>
                  <a:lnTo>
                    <a:pt x="1104249" y="344173"/>
                  </a:lnTo>
                  <a:lnTo>
                    <a:pt x="1109048" y="356717"/>
                  </a:lnTo>
                  <a:lnTo>
                    <a:pt x="1095662" y="381217"/>
                  </a:lnTo>
                  <a:lnTo>
                    <a:pt x="1092294" y="397887"/>
                  </a:lnTo>
                  <a:lnTo>
                    <a:pt x="1071331" y="397634"/>
                  </a:lnTo>
                  <a:lnTo>
                    <a:pt x="1051546" y="421965"/>
                  </a:lnTo>
                  <a:lnTo>
                    <a:pt x="1036307" y="415567"/>
                  </a:lnTo>
                  <a:lnTo>
                    <a:pt x="1030666" y="423733"/>
                  </a:lnTo>
                  <a:lnTo>
                    <a:pt x="1032098" y="427101"/>
                  </a:lnTo>
                  <a:lnTo>
                    <a:pt x="1039591" y="423733"/>
                  </a:lnTo>
                  <a:lnTo>
                    <a:pt x="1038328" y="431900"/>
                  </a:lnTo>
                  <a:lnTo>
                    <a:pt x="1042790" y="431479"/>
                  </a:lnTo>
                  <a:lnTo>
                    <a:pt x="1046242" y="440487"/>
                  </a:lnTo>
                  <a:lnTo>
                    <a:pt x="1049946" y="433668"/>
                  </a:lnTo>
                  <a:lnTo>
                    <a:pt x="1052893" y="438383"/>
                  </a:lnTo>
                  <a:lnTo>
                    <a:pt x="1057439" y="436109"/>
                  </a:lnTo>
                  <a:lnTo>
                    <a:pt x="1058197" y="429627"/>
                  </a:lnTo>
                  <a:lnTo>
                    <a:pt x="1060638" y="437372"/>
                  </a:lnTo>
                  <a:lnTo>
                    <a:pt x="1069310" y="438130"/>
                  </a:lnTo>
                  <a:lnTo>
                    <a:pt x="1076382" y="445539"/>
                  </a:lnTo>
                  <a:lnTo>
                    <a:pt x="1069984" y="444444"/>
                  </a:lnTo>
                  <a:lnTo>
                    <a:pt x="1064511" y="452358"/>
                  </a:lnTo>
                  <a:lnTo>
                    <a:pt x="1060975" y="450590"/>
                  </a:lnTo>
                  <a:lnTo>
                    <a:pt x="1058197" y="459346"/>
                  </a:lnTo>
                  <a:lnTo>
                    <a:pt x="1048178" y="457410"/>
                  </a:lnTo>
                  <a:lnTo>
                    <a:pt x="1044221" y="449917"/>
                  </a:lnTo>
                  <a:lnTo>
                    <a:pt x="1037149" y="452106"/>
                  </a:lnTo>
                  <a:lnTo>
                    <a:pt x="1034876" y="466334"/>
                  </a:lnTo>
                  <a:lnTo>
                    <a:pt x="1040601" y="474332"/>
                  </a:lnTo>
                  <a:lnTo>
                    <a:pt x="1037823" y="478457"/>
                  </a:lnTo>
                  <a:lnTo>
                    <a:pt x="1046073" y="480141"/>
                  </a:lnTo>
                  <a:lnTo>
                    <a:pt x="1047420" y="502115"/>
                  </a:lnTo>
                  <a:lnTo>
                    <a:pt x="1051714" y="500600"/>
                  </a:lnTo>
                  <a:lnTo>
                    <a:pt x="1056261" y="504220"/>
                  </a:lnTo>
                  <a:lnTo>
                    <a:pt x="1041611" y="517775"/>
                  </a:lnTo>
                  <a:lnTo>
                    <a:pt x="1051546" y="523331"/>
                  </a:lnTo>
                  <a:lnTo>
                    <a:pt x="1050199" y="529477"/>
                  </a:lnTo>
                  <a:lnTo>
                    <a:pt x="1050199" y="529477"/>
                  </a:lnTo>
                  <a:lnTo>
                    <a:pt x="991097" y="554314"/>
                  </a:lnTo>
                  <a:lnTo>
                    <a:pt x="997158" y="560544"/>
                  </a:lnTo>
                  <a:lnTo>
                    <a:pt x="994717" y="565848"/>
                  </a:lnTo>
                  <a:lnTo>
                    <a:pt x="1006167" y="577719"/>
                  </a:lnTo>
                  <a:lnTo>
                    <a:pt x="1004315" y="588243"/>
                  </a:lnTo>
                  <a:lnTo>
                    <a:pt x="987055" y="592031"/>
                  </a:lnTo>
                  <a:lnTo>
                    <a:pt x="993538" y="597083"/>
                  </a:lnTo>
                  <a:lnTo>
                    <a:pt x="999937" y="616531"/>
                  </a:lnTo>
                  <a:lnTo>
                    <a:pt x="1036812" y="604407"/>
                  </a:lnTo>
                  <a:lnTo>
                    <a:pt x="1057355" y="604407"/>
                  </a:lnTo>
                  <a:cubicBezTo>
                    <a:pt x="1057355" y="604407"/>
                    <a:pt x="1061228" y="609796"/>
                    <a:pt x="1061228" y="609796"/>
                  </a:cubicBezTo>
                  <a:lnTo>
                    <a:pt x="1066448" y="606260"/>
                  </a:lnTo>
                  <a:lnTo>
                    <a:pt x="1072088" y="609038"/>
                  </a:lnTo>
                  <a:lnTo>
                    <a:pt x="1078319" y="603397"/>
                  </a:lnTo>
                  <a:lnTo>
                    <a:pt x="1082360" y="607943"/>
                  </a:lnTo>
                  <a:lnTo>
                    <a:pt x="1082191" y="616531"/>
                  </a:lnTo>
                  <a:lnTo>
                    <a:pt x="1068468" y="622761"/>
                  </a:lnTo>
                  <a:lnTo>
                    <a:pt x="1064848" y="619562"/>
                  </a:lnTo>
                  <a:lnTo>
                    <a:pt x="1063669" y="623434"/>
                  </a:lnTo>
                  <a:lnTo>
                    <a:pt x="1047168" y="622593"/>
                  </a:lnTo>
                  <a:lnTo>
                    <a:pt x="1043632" y="625539"/>
                  </a:lnTo>
                  <a:lnTo>
                    <a:pt x="1036223" y="619141"/>
                  </a:lnTo>
                  <a:lnTo>
                    <a:pt x="1032940" y="631012"/>
                  </a:lnTo>
                  <a:lnTo>
                    <a:pt x="1018880" y="636232"/>
                  </a:lnTo>
                  <a:lnTo>
                    <a:pt x="1016101" y="634295"/>
                  </a:lnTo>
                  <a:lnTo>
                    <a:pt x="1015344" y="654164"/>
                  </a:lnTo>
                  <a:lnTo>
                    <a:pt x="1005409" y="660815"/>
                  </a:lnTo>
                  <a:lnTo>
                    <a:pt x="994885" y="659889"/>
                  </a:lnTo>
                  <a:lnTo>
                    <a:pt x="993201" y="677990"/>
                  </a:lnTo>
                  <a:lnTo>
                    <a:pt x="978973" y="678916"/>
                  </a:lnTo>
                  <a:lnTo>
                    <a:pt x="978131" y="684389"/>
                  </a:lnTo>
                  <a:lnTo>
                    <a:pt x="968365" y="681779"/>
                  </a:lnTo>
                  <a:lnTo>
                    <a:pt x="960451" y="685483"/>
                  </a:lnTo>
                  <a:lnTo>
                    <a:pt x="956326" y="677233"/>
                  </a:lnTo>
                  <a:lnTo>
                    <a:pt x="951948" y="678748"/>
                  </a:lnTo>
                  <a:lnTo>
                    <a:pt x="964576" y="690030"/>
                  </a:lnTo>
                  <a:lnTo>
                    <a:pt x="980909" y="688935"/>
                  </a:lnTo>
                  <a:lnTo>
                    <a:pt x="979057" y="700048"/>
                  </a:lnTo>
                  <a:lnTo>
                    <a:pt x="984782" y="708552"/>
                  </a:lnTo>
                  <a:lnTo>
                    <a:pt x="990591" y="706278"/>
                  </a:lnTo>
                  <a:lnTo>
                    <a:pt x="992107" y="711330"/>
                  </a:lnTo>
                  <a:lnTo>
                    <a:pt x="1008019" y="713771"/>
                  </a:lnTo>
                  <a:lnTo>
                    <a:pt x="1005998" y="721938"/>
                  </a:lnTo>
                  <a:lnTo>
                    <a:pt x="1014839" y="740797"/>
                  </a:lnTo>
                  <a:lnTo>
                    <a:pt x="1015596" y="759235"/>
                  </a:lnTo>
                  <a:lnTo>
                    <a:pt x="1010545" y="762771"/>
                  </a:lnTo>
                  <a:lnTo>
                    <a:pt x="1004315" y="761592"/>
                  </a:lnTo>
                  <a:lnTo>
                    <a:pt x="1000442" y="768243"/>
                  </a:lnTo>
                  <a:lnTo>
                    <a:pt x="993201" y="768243"/>
                  </a:lnTo>
                  <a:cubicBezTo>
                    <a:pt x="993201" y="768243"/>
                    <a:pt x="997158" y="773379"/>
                    <a:pt x="997158" y="773379"/>
                  </a:cubicBezTo>
                  <a:lnTo>
                    <a:pt x="995896" y="783061"/>
                  </a:lnTo>
                  <a:lnTo>
                    <a:pt x="979983" y="792153"/>
                  </a:lnTo>
                  <a:lnTo>
                    <a:pt x="971648" y="790049"/>
                  </a:lnTo>
                  <a:lnTo>
                    <a:pt x="966344" y="793080"/>
                  </a:lnTo>
                  <a:lnTo>
                    <a:pt x="960367" y="789880"/>
                  </a:lnTo>
                  <a:lnTo>
                    <a:pt x="955147" y="779104"/>
                  </a:lnTo>
                  <a:lnTo>
                    <a:pt x="943024" y="772032"/>
                  </a:lnTo>
                  <a:lnTo>
                    <a:pt x="935952" y="775904"/>
                  </a:lnTo>
                  <a:lnTo>
                    <a:pt x="933173" y="763865"/>
                  </a:lnTo>
                  <a:lnTo>
                    <a:pt x="928038" y="765128"/>
                  </a:lnTo>
                  <a:lnTo>
                    <a:pt x="925596" y="773715"/>
                  </a:lnTo>
                  <a:lnTo>
                    <a:pt x="919029" y="777925"/>
                  </a:lnTo>
                  <a:lnTo>
                    <a:pt x="925680" y="786849"/>
                  </a:lnTo>
                  <a:lnTo>
                    <a:pt x="932836" y="789038"/>
                  </a:lnTo>
                  <a:lnTo>
                    <a:pt x="933005" y="796615"/>
                  </a:lnTo>
                  <a:lnTo>
                    <a:pt x="936373" y="797205"/>
                  </a:lnTo>
                  <a:lnTo>
                    <a:pt x="923828" y="820947"/>
                  </a:lnTo>
                  <a:lnTo>
                    <a:pt x="917093" y="825493"/>
                  </a:lnTo>
                  <a:lnTo>
                    <a:pt x="922734" y="832649"/>
                  </a:lnTo>
                  <a:lnTo>
                    <a:pt x="923912" y="860096"/>
                  </a:lnTo>
                  <a:lnTo>
                    <a:pt x="914146" y="862621"/>
                  </a:lnTo>
                  <a:lnTo>
                    <a:pt x="912967" y="858748"/>
                  </a:lnTo>
                  <a:lnTo>
                    <a:pt x="910357" y="861527"/>
                  </a:lnTo>
                  <a:lnTo>
                    <a:pt x="903033" y="859927"/>
                  </a:lnTo>
                  <a:lnTo>
                    <a:pt x="899160" y="870788"/>
                  </a:lnTo>
                  <a:lnTo>
                    <a:pt x="886363" y="875923"/>
                  </a:lnTo>
                  <a:lnTo>
                    <a:pt x="886363" y="875923"/>
                  </a:lnTo>
                  <a:lnTo>
                    <a:pt x="882743" y="872556"/>
                  </a:lnTo>
                  <a:lnTo>
                    <a:pt x="888468" y="864978"/>
                  </a:lnTo>
                  <a:lnTo>
                    <a:pt x="885184" y="861695"/>
                  </a:lnTo>
                  <a:lnTo>
                    <a:pt x="873903" y="859927"/>
                  </a:lnTo>
                  <a:lnTo>
                    <a:pt x="874660" y="866326"/>
                  </a:lnTo>
                  <a:lnTo>
                    <a:pt x="870198" y="869357"/>
                  </a:lnTo>
                  <a:lnTo>
                    <a:pt x="864642" y="866157"/>
                  </a:lnTo>
                  <a:lnTo>
                    <a:pt x="862705" y="869441"/>
                  </a:lnTo>
                  <a:lnTo>
                    <a:pt x="861695" y="855633"/>
                  </a:lnTo>
                  <a:lnTo>
                    <a:pt x="867588" y="855212"/>
                  </a:lnTo>
                  <a:lnTo>
                    <a:pt x="876008" y="844268"/>
                  </a:lnTo>
                  <a:lnTo>
                    <a:pt x="879628" y="845025"/>
                  </a:lnTo>
                  <a:lnTo>
                    <a:pt x="876513" y="839216"/>
                  </a:lnTo>
                  <a:lnTo>
                    <a:pt x="867925" y="841489"/>
                  </a:lnTo>
                  <a:lnTo>
                    <a:pt x="866999" y="830965"/>
                  </a:lnTo>
                  <a:lnTo>
                    <a:pt x="864052" y="837364"/>
                  </a:lnTo>
                  <a:lnTo>
                    <a:pt x="856896" y="838122"/>
                  </a:lnTo>
                  <a:lnTo>
                    <a:pt x="855802" y="844099"/>
                  </a:lnTo>
                  <a:lnTo>
                    <a:pt x="851508" y="839132"/>
                  </a:lnTo>
                  <a:lnTo>
                    <a:pt x="851508" y="844099"/>
                  </a:lnTo>
                  <a:cubicBezTo>
                    <a:pt x="851508" y="844099"/>
                    <a:pt x="846372" y="843847"/>
                    <a:pt x="846372" y="843847"/>
                  </a:cubicBezTo>
                  <a:lnTo>
                    <a:pt x="845278" y="847719"/>
                  </a:lnTo>
                  <a:lnTo>
                    <a:pt x="838543" y="843594"/>
                  </a:lnTo>
                  <a:lnTo>
                    <a:pt x="834754" y="846372"/>
                  </a:lnTo>
                  <a:lnTo>
                    <a:pt x="842836" y="858833"/>
                  </a:lnTo>
                  <a:lnTo>
                    <a:pt x="842836" y="858833"/>
                  </a:lnTo>
                  <a:lnTo>
                    <a:pt x="825914" y="856307"/>
                  </a:lnTo>
                  <a:lnTo>
                    <a:pt x="818926" y="863800"/>
                  </a:lnTo>
                  <a:lnTo>
                    <a:pt x="818926" y="871545"/>
                  </a:lnTo>
                  <a:cubicBezTo>
                    <a:pt x="818926" y="871545"/>
                    <a:pt x="813201" y="870788"/>
                    <a:pt x="813201" y="870788"/>
                  </a:cubicBezTo>
                  <a:lnTo>
                    <a:pt x="813201" y="875166"/>
                  </a:lnTo>
                  <a:cubicBezTo>
                    <a:pt x="813201" y="875166"/>
                    <a:pt x="801835" y="872977"/>
                    <a:pt x="801835" y="872977"/>
                  </a:cubicBezTo>
                  <a:lnTo>
                    <a:pt x="801835" y="872977"/>
                  </a:lnTo>
                  <a:lnTo>
                    <a:pt x="805034" y="843678"/>
                  </a:lnTo>
                  <a:lnTo>
                    <a:pt x="816653" y="828776"/>
                  </a:lnTo>
                  <a:lnTo>
                    <a:pt x="827766" y="804445"/>
                  </a:lnTo>
                  <a:lnTo>
                    <a:pt x="830039" y="788112"/>
                  </a:lnTo>
                  <a:lnTo>
                    <a:pt x="811433" y="729683"/>
                  </a:lnTo>
                  <a:lnTo>
                    <a:pt x="811770" y="720507"/>
                  </a:lnTo>
                  <a:lnTo>
                    <a:pt x="807981" y="722359"/>
                  </a:lnTo>
                  <a:lnTo>
                    <a:pt x="799394" y="700890"/>
                  </a:lnTo>
                  <a:lnTo>
                    <a:pt x="807729" y="697523"/>
                  </a:lnTo>
                  <a:lnTo>
                    <a:pt x="796194" y="696176"/>
                  </a:lnTo>
                  <a:lnTo>
                    <a:pt x="798973" y="683126"/>
                  </a:lnTo>
                  <a:lnTo>
                    <a:pt x="789543" y="680853"/>
                  </a:lnTo>
                  <a:lnTo>
                    <a:pt x="788112" y="693650"/>
                  </a:lnTo>
                  <a:lnTo>
                    <a:pt x="782555" y="696007"/>
                  </a:lnTo>
                  <a:lnTo>
                    <a:pt x="780956" y="668224"/>
                  </a:lnTo>
                  <a:lnTo>
                    <a:pt x="775568" y="655259"/>
                  </a:lnTo>
                  <a:lnTo>
                    <a:pt x="782219" y="638168"/>
                  </a:lnTo>
                  <a:lnTo>
                    <a:pt x="794763" y="622424"/>
                  </a:lnTo>
                  <a:lnTo>
                    <a:pt x="785671" y="628233"/>
                  </a:lnTo>
                  <a:lnTo>
                    <a:pt x="790722" y="611816"/>
                  </a:lnTo>
                  <a:lnTo>
                    <a:pt x="796194" y="609627"/>
                  </a:lnTo>
                  <a:lnTo>
                    <a:pt x="792406" y="607606"/>
                  </a:lnTo>
                  <a:lnTo>
                    <a:pt x="782303" y="617204"/>
                  </a:lnTo>
                  <a:lnTo>
                    <a:pt x="777336" y="605839"/>
                  </a:lnTo>
                  <a:lnTo>
                    <a:pt x="782808" y="593631"/>
                  </a:lnTo>
                  <a:lnTo>
                    <a:pt x="795605" y="587064"/>
                  </a:lnTo>
                  <a:lnTo>
                    <a:pt x="810844" y="588243"/>
                  </a:lnTo>
                  <a:lnTo>
                    <a:pt x="819263" y="583949"/>
                  </a:lnTo>
                  <a:lnTo>
                    <a:pt x="809497" y="584875"/>
                  </a:lnTo>
                  <a:lnTo>
                    <a:pt x="801835" y="579824"/>
                  </a:lnTo>
                  <a:lnTo>
                    <a:pt x="766812" y="584622"/>
                  </a:lnTo>
                  <a:lnTo>
                    <a:pt x="761508" y="577634"/>
                  </a:lnTo>
                  <a:lnTo>
                    <a:pt x="767317" y="571068"/>
                  </a:lnTo>
                  <a:lnTo>
                    <a:pt x="772537" y="554314"/>
                  </a:lnTo>
                  <a:lnTo>
                    <a:pt x="763360" y="547999"/>
                  </a:lnTo>
                  <a:lnTo>
                    <a:pt x="760666" y="529393"/>
                  </a:lnTo>
                  <a:lnTo>
                    <a:pt x="768664" y="492181"/>
                  </a:lnTo>
                  <a:lnTo>
                    <a:pt x="774642" y="482667"/>
                  </a:lnTo>
                  <a:lnTo>
                    <a:pt x="786176" y="479552"/>
                  </a:lnTo>
                  <a:lnTo>
                    <a:pt x="804950" y="487887"/>
                  </a:lnTo>
                  <a:lnTo>
                    <a:pt x="814548" y="473995"/>
                  </a:lnTo>
                  <a:lnTo>
                    <a:pt x="826756" y="478205"/>
                  </a:lnTo>
                  <a:lnTo>
                    <a:pt x="831050" y="476184"/>
                  </a:lnTo>
                  <a:lnTo>
                    <a:pt x="833239" y="467850"/>
                  </a:lnTo>
                  <a:lnTo>
                    <a:pt x="830039" y="473827"/>
                  </a:lnTo>
                  <a:lnTo>
                    <a:pt x="824819" y="474585"/>
                  </a:lnTo>
                  <a:lnTo>
                    <a:pt x="820778" y="467008"/>
                  </a:lnTo>
                  <a:lnTo>
                    <a:pt x="804614" y="476774"/>
                  </a:lnTo>
                  <a:lnTo>
                    <a:pt x="793332" y="475342"/>
                  </a:lnTo>
                  <a:lnTo>
                    <a:pt x="783903" y="466586"/>
                  </a:lnTo>
                  <a:lnTo>
                    <a:pt x="767485" y="474500"/>
                  </a:lnTo>
                  <a:lnTo>
                    <a:pt x="766812" y="468691"/>
                  </a:lnTo>
                  <a:lnTo>
                    <a:pt x="757719" y="483256"/>
                  </a:lnTo>
                  <a:lnTo>
                    <a:pt x="758898" y="475679"/>
                  </a:lnTo>
                  <a:lnTo>
                    <a:pt x="755025" y="475342"/>
                  </a:lnTo>
                  <a:lnTo>
                    <a:pt x="748711" y="463387"/>
                  </a:lnTo>
                  <a:lnTo>
                    <a:pt x="741302" y="459936"/>
                  </a:lnTo>
                  <a:lnTo>
                    <a:pt x="744670" y="452442"/>
                  </a:lnTo>
                  <a:lnTo>
                    <a:pt x="738860" y="447307"/>
                  </a:lnTo>
                  <a:lnTo>
                    <a:pt x="735661" y="450001"/>
                  </a:lnTo>
                  <a:lnTo>
                    <a:pt x="741554" y="454042"/>
                  </a:lnTo>
                  <a:lnTo>
                    <a:pt x="737850" y="461198"/>
                  </a:lnTo>
                  <a:lnTo>
                    <a:pt x="745006" y="464061"/>
                  </a:lnTo>
                  <a:lnTo>
                    <a:pt x="745511" y="477447"/>
                  </a:lnTo>
                  <a:lnTo>
                    <a:pt x="742565" y="482751"/>
                  </a:lnTo>
                  <a:lnTo>
                    <a:pt x="734903" y="469112"/>
                  </a:lnTo>
                  <a:lnTo>
                    <a:pt x="735914" y="481741"/>
                  </a:lnTo>
                  <a:lnTo>
                    <a:pt x="741049" y="488813"/>
                  </a:lnTo>
                  <a:lnTo>
                    <a:pt x="738355" y="492265"/>
                  </a:lnTo>
                  <a:lnTo>
                    <a:pt x="734735" y="485866"/>
                  </a:lnTo>
                  <a:lnTo>
                    <a:pt x="732630" y="496980"/>
                  </a:lnTo>
                  <a:lnTo>
                    <a:pt x="729178" y="495969"/>
                  </a:lnTo>
                  <a:lnTo>
                    <a:pt x="721180" y="533687"/>
                  </a:lnTo>
                  <a:lnTo>
                    <a:pt x="714698" y="511292"/>
                  </a:lnTo>
                  <a:lnTo>
                    <a:pt x="722611" y="506662"/>
                  </a:lnTo>
                  <a:lnTo>
                    <a:pt x="724632" y="508682"/>
                  </a:lnTo>
                  <a:lnTo>
                    <a:pt x="724969" y="500010"/>
                  </a:lnTo>
                  <a:lnTo>
                    <a:pt x="713519" y="510198"/>
                  </a:lnTo>
                  <a:lnTo>
                    <a:pt x="713182" y="517354"/>
                  </a:lnTo>
                  <a:lnTo>
                    <a:pt x="710909" y="530572"/>
                  </a:lnTo>
                  <a:lnTo>
                    <a:pt x="716634" y="539833"/>
                  </a:lnTo>
                  <a:lnTo>
                    <a:pt x="718823" y="570057"/>
                  </a:lnTo>
                  <a:lnTo>
                    <a:pt x="726148" y="591358"/>
                  </a:lnTo>
                  <a:lnTo>
                    <a:pt x="711582" y="627391"/>
                  </a:lnTo>
                  <a:lnTo>
                    <a:pt x="694407" y="647766"/>
                  </a:lnTo>
                  <a:lnTo>
                    <a:pt x="691377" y="656943"/>
                  </a:lnTo>
                  <a:lnTo>
                    <a:pt x="685567" y="653238"/>
                  </a:lnTo>
                  <a:lnTo>
                    <a:pt x="689272" y="658290"/>
                  </a:lnTo>
                  <a:lnTo>
                    <a:pt x="686578" y="664015"/>
                  </a:lnTo>
                  <a:lnTo>
                    <a:pt x="692134" y="673360"/>
                  </a:lnTo>
                  <a:lnTo>
                    <a:pt x="675296" y="681358"/>
                  </a:lnTo>
                  <a:lnTo>
                    <a:pt x="673444" y="685483"/>
                  </a:lnTo>
                  <a:lnTo>
                    <a:pt x="673949" y="675380"/>
                  </a:lnTo>
                  <a:lnTo>
                    <a:pt x="667972" y="687672"/>
                  </a:lnTo>
                  <a:lnTo>
                    <a:pt x="640273" y="696933"/>
                  </a:lnTo>
                  <a:lnTo>
                    <a:pt x="636232" y="699796"/>
                  </a:lnTo>
                  <a:lnTo>
                    <a:pt x="638000" y="703416"/>
                  </a:lnTo>
                  <a:lnTo>
                    <a:pt x="621835" y="706699"/>
                  </a:lnTo>
                  <a:lnTo>
                    <a:pt x="595483" y="720002"/>
                  </a:lnTo>
                  <a:lnTo>
                    <a:pt x="586559" y="720338"/>
                  </a:lnTo>
                  <a:lnTo>
                    <a:pt x="586727" y="725221"/>
                  </a:lnTo>
                  <a:lnTo>
                    <a:pt x="573425" y="735156"/>
                  </a:lnTo>
                  <a:lnTo>
                    <a:pt x="562396" y="734398"/>
                  </a:lnTo>
                  <a:lnTo>
                    <a:pt x="563575" y="737597"/>
                  </a:lnTo>
                  <a:lnTo>
                    <a:pt x="532677" y="747953"/>
                  </a:lnTo>
                  <a:lnTo>
                    <a:pt x="523247" y="752415"/>
                  </a:lnTo>
                  <a:lnTo>
                    <a:pt x="522153" y="756372"/>
                  </a:lnTo>
                  <a:lnTo>
                    <a:pt x="511881" y="756372"/>
                  </a:lnTo>
                  <a:lnTo>
                    <a:pt x="509524" y="760329"/>
                  </a:lnTo>
                  <a:lnTo>
                    <a:pt x="488981" y="759571"/>
                  </a:lnTo>
                  <a:lnTo>
                    <a:pt x="476184" y="765465"/>
                  </a:lnTo>
                  <a:lnTo>
                    <a:pt x="476184" y="765465"/>
                  </a:lnTo>
                  <a:lnTo>
                    <a:pt x="470207" y="757130"/>
                  </a:lnTo>
                  <a:lnTo>
                    <a:pt x="470207" y="757130"/>
                  </a:lnTo>
                  <a:lnTo>
                    <a:pt x="468523" y="755194"/>
                  </a:lnTo>
                  <a:lnTo>
                    <a:pt x="472480" y="755194"/>
                  </a:lnTo>
                  <a:cubicBezTo>
                    <a:pt x="472480" y="755194"/>
                    <a:pt x="472480" y="749384"/>
                    <a:pt x="472480" y="749384"/>
                  </a:cubicBezTo>
                  <a:lnTo>
                    <a:pt x="477110" y="749384"/>
                  </a:lnTo>
                  <a:cubicBezTo>
                    <a:pt x="477110" y="749384"/>
                    <a:pt x="477531" y="743743"/>
                    <a:pt x="477531" y="743743"/>
                  </a:cubicBezTo>
                  <a:lnTo>
                    <a:pt x="463556" y="738776"/>
                  </a:lnTo>
                  <a:lnTo>
                    <a:pt x="478205" y="732294"/>
                  </a:lnTo>
                  <a:lnTo>
                    <a:pt x="475848" y="721096"/>
                  </a:lnTo>
                  <a:lnTo>
                    <a:pt x="468607" y="716297"/>
                  </a:lnTo>
                  <a:lnTo>
                    <a:pt x="455389" y="718149"/>
                  </a:lnTo>
                  <a:lnTo>
                    <a:pt x="450169" y="712677"/>
                  </a:lnTo>
                  <a:lnTo>
                    <a:pt x="439140" y="740292"/>
                  </a:lnTo>
                  <a:lnTo>
                    <a:pt x="438214" y="755530"/>
                  </a:lnTo>
                  <a:lnTo>
                    <a:pt x="438214" y="755530"/>
                  </a:lnTo>
                  <a:lnTo>
                    <a:pt x="427775" y="754352"/>
                  </a:lnTo>
                  <a:lnTo>
                    <a:pt x="396876" y="738692"/>
                  </a:lnTo>
                  <a:lnTo>
                    <a:pt x="337101" y="691040"/>
                  </a:lnTo>
                  <a:lnTo>
                    <a:pt x="268906" y="610637"/>
                  </a:lnTo>
                  <a:lnTo>
                    <a:pt x="277915" y="601292"/>
                  </a:lnTo>
                  <a:lnTo>
                    <a:pt x="273284" y="587653"/>
                  </a:lnTo>
                  <a:lnTo>
                    <a:pt x="271011" y="591105"/>
                  </a:lnTo>
                  <a:lnTo>
                    <a:pt x="262423" y="589927"/>
                  </a:lnTo>
                  <a:lnTo>
                    <a:pt x="269748" y="596914"/>
                  </a:lnTo>
                  <a:lnTo>
                    <a:pt x="265875" y="598682"/>
                  </a:lnTo>
                  <a:lnTo>
                    <a:pt x="270927" y="602808"/>
                  </a:lnTo>
                  <a:lnTo>
                    <a:pt x="267559" y="608954"/>
                  </a:lnTo>
                  <a:lnTo>
                    <a:pt x="184210" y="532256"/>
                  </a:lnTo>
                  <a:lnTo>
                    <a:pt x="135800" y="476016"/>
                  </a:lnTo>
                  <a:lnTo>
                    <a:pt x="132012" y="461788"/>
                  </a:lnTo>
                  <a:lnTo>
                    <a:pt x="140599" y="442255"/>
                  </a:lnTo>
                  <a:lnTo>
                    <a:pt x="155164" y="429711"/>
                  </a:lnTo>
                  <a:lnTo>
                    <a:pt x="158279" y="431311"/>
                  </a:lnTo>
                  <a:lnTo>
                    <a:pt x="150954" y="438804"/>
                  </a:lnTo>
                  <a:lnTo>
                    <a:pt x="155332" y="445792"/>
                  </a:lnTo>
                  <a:lnTo>
                    <a:pt x="177390" y="440487"/>
                  </a:lnTo>
                  <a:lnTo>
                    <a:pt x="179243" y="444697"/>
                  </a:lnTo>
                  <a:lnTo>
                    <a:pt x="171076" y="461704"/>
                  </a:lnTo>
                  <a:lnTo>
                    <a:pt x="184210" y="472227"/>
                  </a:lnTo>
                  <a:lnTo>
                    <a:pt x="199617" y="465829"/>
                  </a:lnTo>
                  <a:lnTo>
                    <a:pt x="202058" y="458504"/>
                  </a:lnTo>
                  <a:lnTo>
                    <a:pt x="217129" y="461198"/>
                  </a:lnTo>
                  <a:lnTo>
                    <a:pt x="228747" y="457326"/>
                  </a:lnTo>
                  <a:lnTo>
                    <a:pt x="235566" y="447475"/>
                  </a:lnTo>
                  <a:lnTo>
                    <a:pt x="231104" y="438214"/>
                  </a:lnTo>
                  <a:lnTo>
                    <a:pt x="240281" y="444108"/>
                  </a:lnTo>
                  <a:lnTo>
                    <a:pt x="242302" y="453453"/>
                  </a:lnTo>
                  <a:lnTo>
                    <a:pt x="258635" y="452779"/>
                  </a:lnTo>
                  <a:lnTo>
                    <a:pt x="260319" y="446128"/>
                  </a:lnTo>
                  <a:lnTo>
                    <a:pt x="266465" y="445792"/>
                  </a:lnTo>
                  <a:lnTo>
                    <a:pt x="266296" y="436783"/>
                  </a:lnTo>
                  <a:lnTo>
                    <a:pt x="261666" y="435268"/>
                  </a:lnTo>
                  <a:lnTo>
                    <a:pt x="271600" y="430890"/>
                  </a:lnTo>
                  <a:lnTo>
                    <a:pt x="274463" y="439140"/>
                  </a:lnTo>
                  <a:lnTo>
                    <a:pt x="277073" y="437036"/>
                  </a:lnTo>
                  <a:lnTo>
                    <a:pt x="283808" y="445034"/>
                  </a:lnTo>
                  <a:lnTo>
                    <a:pt x="290627" y="434678"/>
                  </a:lnTo>
                  <a:lnTo>
                    <a:pt x="296605" y="436109"/>
                  </a:lnTo>
                  <a:lnTo>
                    <a:pt x="307381" y="424238"/>
                  </a:lnTo>
                  <a:lnTo>
                    <a:pt x="312012" y="426764"/>
                  </a:lnTo>
                  <a:lnTo>
                    <a:pt x="311170" y="420197"/>
                  </a:lnTo>
                  <a:lnTo>
                    <a:pt x="326409" y="413799"/>
                  </a:lnTo>
                  <a:lnTo>
                    <a:pt x="331039" y="416914"/>
                  </a:lnTo>
                  <a:lnTo>
                    <a:pt x="348298" y="415988"/>
                  </a:lnTo>
                  <a:lnTo>
                    <a:pt x="362358" y="394772"/>
                  </a:lnTo>
                  <a:lnTo>
                    <a:pt x="364126" y="381217"/>
                  </a:lnTo>
                  <a:lnTo>
                    <a:pt x="372966" y="376587"/>
                  </a:lnTo>
                  <a:lnTo>
                    <a:pt x="381890" y="354949"/>
                  </a:lnTo>
                  <a:lnTo>
                    <a:pt x="394098" y="343163"/>
                  </a:lnTo>
                  <a:lnTo>
                    <a:pt x="406474" y="315801"/>
                  </a:lnTo>
                  <a:lnTo>
                    <a:pt x="396624" y="318242"/>
                  </a:lnTo>
                  <a:lnTo>
                    <a:pt x="390310" y="324304"/>
                  </a:lnTo>
                  <a:lnTo>
                    <a:pt x="387700" y="340132"/>
                  </a:lnTo>
                  <a:lnTo>
                    <a:pt x="380796" y="343499"/>
                  </a:lnTo>
                  <a:lnTo>
                    <a:pt x="361432" y="334070"/>
                  </a:lnTo>
                  <a:lnTo>
                    <a:pt x="358317" y="338448"/>
                  </a:lnTo>
                  <a:lnTo>
                    <a:pt x="348046" y="341142"/>
                  </a:lnTo>
                  <a:lnTo>
                    <a:pt x="341226" y="337690"/>
                  </a:lnTo>
                  <a:lnTo>
                    <a:pt x="342826" y="344594"/>
                  </a:lnTo>
                  <a:lnTo>
                    <a:pt x="284060" y="358738"/>
                  </a:lnTo>
                  <a:lnTo>
                    <a:pt x="275978" y="364631"/>
                  </a:lnTo>
                  <a:lnTo>
                    <a:pt x="267727" y="379870"/>
                  </a:lnTo>
                  <a:lnTo>
                    <a:pt x="256698" y="375071"/>
                  </a:lnTo>
                  <a:lnTo>
                    <a:pt x="249290" y="376334"/>
                  </a:lnTo>
                  <a:lnTo>
                    <a:pt x="241123" y="369935"/>
                  </a:lnTo>
                  <a:lnTo>
                    <a:pt x="226642" y="373556"/>
                  </a:lnTo>
                  <a:lnTo>
                    <a:pt x="206015" y="362947"/>
                  </a:lnTo>
                  <a:lnTo>
                    <a:pt x="178232" y="361095"/>
                  </a:lnTo>
                  <a:lnTo>
                    <a:pt x="110795" y="317232"/>
                  </a:lnTo>
                  <a:lnTo>
                    <a:pt x="101029" y="314706"/>
                  </a:lnTo>
                  <a:lnTo>
                    <a:pt x="71478" y="289028"/>
                  </a:lnTo>
                  <a:lnTo>
                    <a:pt x="70215" y="285408"/>
                  </a:lnTo>
                  <a:lnTo>
                    <a:pt x="85622" y="278336"/>
                  </a:lnTo>
                  <a:lnTo>
                    <a:pt x="80150" y="279009"/>
                  </a:lnTo>
                  <a:lnTo>
                    <a:pt x="79476" y="263602"/>
                  </a:lnTo>
                  <a:lnTo>
                    <a:pt x="74004" y="257035"/>
                  </a:lnTo>
                  <a:lnTo>
                    <a:pt x="65753" y="255941"/>
                  </a:lnTo>
                  <a:lnTo>
                    <a:pt x="66006" y="249626"/>
                  </a:lnTo>
                  <a:lnTo>
                    <a:pt x="61628" y="249289"/>
                  </a:lnTo>
                  <a:lnTo>
                    <a:pt x="55734" y="240618"/>
                  </a:lnTo>
                  <a:lnTo>
                    <a:pt x="53377" y="208625"/>
                  </a:lnTo>
                  <a:lnTo>
                    <a:pt x="55398" y="203911"/>
                  </a:lnTo>
                  <a:lnTo>
                    <a:pt x="58934" y="204416"/>
                  </a:lnTo>
                  <a:lnTo>
                    <a:pt x="59691" y="197428"/>
                  </a:lnTo>
                  <a:lnTo>
                    <a:pt x="78719" y="184378"/>
                  </a:lnTo>
                  <a:lnTo>
                    <a:pt x="84612" y="174612"/>
                  </a:lnTo>
                  <a:lnTo>
                    <a:pt x="97072" y="167793"/>
                  </a:lnTo>
                  <a:lnTo>
                    <a:pt x="93536" y="165098"/>
                  </a:lnTo>
                  <a:lnTo>
                    <a:pt x="73836" y="168887"/>
                  </a:lnTo>
                  <a:lnTo>
                    <a:pt x="59944" y="184463"/>
                  </a:lnTo>
                  <a:lnTo>
                    <a:pt x="58008" y="171413"/>
                  </a:lnTo>
                  <a:lnTo>
                    <a:pt x="63564" y="169308"/>
                  </a:lnTo>
                  <a:lnTo>
                    <a:pt x="68195" y="160636"/>
                  </a:lnTo>
                  <a:lnTo>
                    <a:pt x="84191" y="153480"/>
                  </a:lnTo>
                  <a:lnTo>
                    <a:pt x="76698" y="154238"/>
                  </a:lnTo>
                  <a:lnTo>
                    <a:pt x="72320" y="148850"/>
                  </a:lnTo>
                  <a:lnTo>
                    <a:pt x="70973" y="152638"/>
                  </a:lnTo>
                  <a:lnTo>
                    <a:pt x="65753" y="152302"/>
                  </a:lnTo>
                  <a:lnTo>
                    <a:pt x="61965" y="147755"/>
                  </a:lnTo>
                  <a:lnTo>
                    <a:pt x="63648" y="144724"/>
                  </a:lnTo>
                  <a:lnTo>
                    <a:pt x="99345" y="144977"/>
                  </a:lnTo>
                  <a:lnTo>
                    <a:pt x="103471" y="80739"/>
                  </a:lnTo>
                  <a:lnTo>
                    <a:pt x="112900" y="77961"/>
                  </a:lnTo>
                  <a:lnTo>
                    <a:pt x="116689" y="97325"/>
                  </a:lnTo>
                  <a:lnTo>
                    <a:pt x="123677" y="99766"/>
                  </a:lnTo>
                  <a:lnTo>
                    <a:pt x="134200" y="84107"/>
                  </a:lnTo>
                  <a:lnTo>
                    <a:pt x="143630" y="93957"/>
                  </a:lnTo>
                  <a:lnTo>
                    <a:pt x="159879" y="85622"/>
                  </a:lnTo>
                  <a:lnTo>
                    <a:pt x="178738" y="92189"/>
                  </a:lnTo>
                  <a:lnTo>
                    <a:pt x="198186" y="84191"/>
                  </a:lnTo>
                  <a:lnTo>
                    <a:pt x="231862" y="88401"/>
                  </a:lnTo>
                  <a:lnTo>
                    <a:pt x="249374" y="84023"/>
                  </a:lnTo>
                  <a:lnTo>
                    <a:pt x="271179" y="103892"/>
                  </a:lnTo>
                  <a:lnTo>
                    <a:pt x="319842" y="105576"/>
                  </a:lnTo>
                  <a:lnTo>
                    <a:pt x="330197" y="100440"/>
                  </a:lnTo>
                  <a:lnTo>
                    <a:pt x="340721" y="81497"/>
                  </a:lnTo>
                  <a:lnTo>
                    <a:pt x="421039" y="56408"/>
                  </a:lnTo>
                  <a:lnTo>
                    <a:pt x="427522" y="60281"/>
                  </a:lnTo>
                  <a:lnTo>
                    <a:pt x="420534" y="71142"/>
                  </a:lnTo>
                  <a:lnTo>
                    <a:pt x="423228" y="77792"/>
                  </a:lnTo>
                  <a:lnTo>
                    <a:pt x="420871" y="88990"/>
                  </a:lnTo>
                  <a:lnTo>
                    <a:pt x="435183" y="94294"/>
                  </a:lnTo>
                  <a:lnTo>
                    <a:pt x="461704" y="94799"/>
                  </a:lnTo>
                  <a:lnTo>
                    <a:pt x="477279" y="88148"/>
                  </a:lnTo>
                  <a:lnTo>
                    <a:pt x="475679" y="81665"/>
                  </a:lnTo>
                  <a:lnTo>
                    <a:pt x="488813" y="70889"/>
                  </a:lnTo>
                  <a:lnTo>
                    <a:pt x="495633" y="68111"/>
                  </a:lnTo>
                  <a:lnTo>
                    <a:pt x="504220" y="70720"/>
                  </a:lnTo>
                  <a:lnTo>
                    <a:pt x="519122" y="60197"/>
                  </a:lnTo>
                  <a:lnTo>
                    <a:pt x="516849" y="54556"/>
                  </a:lnTo>
                  <a:lnTo>
                    <a:pt x="497232" y="52451"/>
                  </a:lnTo>
                  <a:lnTo>
                    <a:pt x="498579" y="36791"/>
                  </a:lnTo>
                  <a:lnTo>
                    <a:pt x="495548" y="33171"/>
                  </a:lnTo>
                  <a:lnTo>
                    <a:pt x="499505" y="15828"/>
                  </a:lnTo>
                  <a:lnTo>
                    <a:pt x="514744" y="6062"/>
                  </a:lnTo>
                  <a:lnTo>
                    <a:pt x="514744" y="6062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3175" cap="flat">
              <a:solidFill>
                <a:srgbClr val="11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45DC46F-8349-2D54-6CA6-30390FA05023}"/>
                </a:ext>
              </a:extLst>
            </p:cNvPr>
            <p:cNvSpPr/>
            <p:nvPr/>
          </p:nvSpPr>
          <p:spPr>
            <a:xfrm>
              <a:off x="7833977" y="1441995"/>
              <a:ext cx="602050" cy="597166"/>
            </a:xfrm>
            <a:custGeom>
              <a:avLst/>
              <a:gdLst>
                <a:gd name="connsiteX0" fmla="*/ 51272 w 602050"/>
                <a:gd name="connsiteY0" fmla="*/ 142956 h 597166"/>
                <a:gd name="connsiteX1" fmla="*/ 60281 w 602050"/>
                <a:gd name="connsiteY1" fmla="*/ 128812 h 597166"/>
                <a:gd name="connsiteX2" fmla="*/ 55482 w 602050"/>
                <a:gd name="connsiteY2" fmla="*/ 118878 h 597166"/>
                <a:gd name="connsiteX3" fmla="*/ 58260 w 602050"/>
                <a:gd name="connsiteY3" fmla="*/ 104986 h 597166"/>
                <a:gd name="connsiteX4" fmla="*/ 51441 w 602050"/>
                <a:gd name="connsiteY4" fmla="*/ 93115 h 597166"/>
                <a:gd name="connsiteX5" fmla="*/ 37465 w 602050"/>
                <a:gd name="connsiteY5" fmla="*/ 81244 h 597166"/>
                <a:gd name="connsiteX6" fmla="*/ 39822 w 602050"/>
                <a:gd name="connsiteY6" fmla="*/ 68700 h 597166"/>
                <a:gd name="connsiteX7" fmla="*/ 50262 w 602050"/>
                <a:gd name="connsiteY7" fmla="*/ 68700 h 597166"/>
                <a:gd name="connsiteX8" fmla="*/ 64154 w 602050"/>
                <a:gd name="connsiteY8" fmla="*/ 78129 h 597166"/>
                <a:gd name="connsiteX9" fmla="*/ 88232 w 602050"/>
                <a:gd name="connsiteY9" fmla="*/ 60533 h 597166"/>
                <a:gd name="connsiteX10" fmla="*/ 90253 w 602050"/>
                <a:gd name="connsiteY10" fmla="*/ 52956 h 597166"/>
                <a:gd name="connsiteX11" fmla="*/ 115594 w 602050"/>
                <a:gd name="connsiteY11" fmla="*/ 47063 h 597166"/>
                <a:gd name="connsiteX12" fmla="*/ 122245 w 602050"/>
                <a:gd name="connsiteY12" fmla="*/ 31993 h 597166"/>
                <a:gd name="connsiteX13" fmla="*/ 142788 w 602050"/>
                <a:gd name="connsiteY13" fmla="*/ 14565 h 597166"/>
                <a:gd name="connsiteX14" fmla="*/ 156427 w 602050"/>
                <a:gd name="connsiteY14" fmla="*/ 15996 h 597166"/>
                <a:gd name="connsiteX15" fmla="*/ 170234 w 602050"/>
                <a:gd name="connsiteY15" fmla="*/ 9766 h 597166"/>
                <a:gd name="connsiteX16" fmla="*/ 176296 w 602050"/>
                <a:gd name="connsiteY16" fmla="*/ 10355 h 597166"/>
                <a:gd name="connsiteX17" fmla="*/ 184210 w 602050"/>
                <a:gd name="connsiteY17" fmla="*/ 19701 h 597166"/>
                <a:gd name="connsiteX18" fmla="*/ 202311 w 602050"/>
                <a:gd name="connsiteY18" fmla="*/ 16165 h 597166"/>
                <a:gd name="connsiteX19" fmla="*/ 206773 w 602050"/>
                <a:gd name="connsiteY19" fmla="*/ 1347 h 597166"/>
                <a:gd name="connsiteX20" fmla="*/ 210814 w 602050"/>
                <a:gd name="connsiteY20" fmla="*/ 0 h 597166"/>
                <a:gd name="connsiteX21" fmla="*/ 215108 w 602050"/>
                <a:gd name="connsiteY21" fmla="*/ 4041 h 597166"/>
                <a:gd name="connsiteX22" fmla="*/ 219654 w 602050"/>
                <a:gd name="connsiteY22" fmla="*/ 2021 h 597166"/>
                <a:gd name="connsiteX23" fmla="*/ 215276 w 602050"/>
                <a:gd name="connsiteY23" fmla="*/ 21216 h 597166"/>
                <a:gd name="connsiteX24" fmla="*/ 222517 w 602050"/>
                <a:gd name="connsiteY24" fmla="*/ 30393 h 597166"/>
                <a:gd name="connsiteX25" fmla="*/ 228326 w 602050"/>
                <a:gd name="connsiteY25" fmla="*/ 29972 h 597166"/>
                <a:gd name="connsiteX26" fmla="*/ 235398 w 602050"/>
                <a:gd name="connsiteY26" fmla="*/ 46979 h 597166"/>
                <a:gd name="connsiteX27" fmla="*/ 249626 w 602050"/>
                <a:gd name="connsiteY27" fmla="*/ 56240 h 597166"/>
                <a:gd name="connsiteX28" fmla="*/ 256109 w 602050"/>
                <a:gd name="connsiteY28" fmla="*/ 54135 h 597166"/>
                <a:gd name="connsiteX29" fmla="*/ 263097 w 602050"/>
                <a:gd name="connsiteY29" fmla="*/ 59691 h 597166"/>
                <a:gd name="connsiteX30" fmla="*/ 273958 w 602050"/>
                <a:gd name="connsiteY30" fmla="*/ 58176 h 597166"/>
                <a:gd name="connsiteX31" fmla="*/ 275726 w 602050"/>
                <a:gd name="connsiteY31" fmla="*/ 72152 h 597166"/>
                <a:gd name="connsiteX32" fmla="*/ 280609 w 602050"/>
                <a:gd name="connsiteY32" fmla="*/ 68531 h 597166"/>
                <a:gd name="connsiteX33" fmla="*/ 290206 w 602050"/>
                <a:gd name="connsiteY33" fmla="*/ 76024 h 597166"/>
                <a:gd name="connsiteX34" fmla="*/ 292059 w 602050"/>
                <a:gd name="connsiteY34" fmla="*/ 82423 h 597166"/>
                <a:gd name="connsiteX35" fmla="*/ 295511 w 602050"/>
                <a:gd name="connsiteY35" fmla="*/ 80066 h 597166"/>
                <a:gd name="connsiteX36" fmla="*/ 303761 w 602050"/>
                <a:gd name="connsiteY36" fmla="*/ 84780 h 597166"/>
                <a:gd name="connsiteX37" fmla="*/ 307802 w 602050"/>
                <a:gd name="connsiteY37" fmla="*/ 91937 h 597166"/>
                <a:gd name="connsiteX38" fmla="*/ 312854 w 602050"/>
                <a:gd name="connsiteY38" fmla="*/ 90758 h 597166"/>
                <a:gd name="connsiteX39" fmla="*/ 318326 w 602050"/>
                <a:gd name="connsiteY39" fmla="*/ 78045 h 597166"/>
                <a:gd name="connsiteX40" fmla="*/ 330281 w 602050"/>
                <a:gd name="connsiteY40" fmla="*/ 83096 h 597166"/>
                <a:gd name="connsiteX41" fmla="*/ 335417 w 602050"/>
                <a:gd name="connsiteY41" fmla="*/ 77877 h 597166"/>
                <a:gd name="connsiteX42" fmla="*/ 341563 w 602050"/>
                <a:gd name="connsiteY42" fmla="*/ 77708 h 597166"/>
                <a:gd name="connsiteX43" fmla="*/ 352929 w 602050"/>
                <a:gd name="connsiteY43" fmla="*/ 65837 h 597166"/>
                <a:gd name="connsiteX44" fmla="*/ 365136 w 602050"/>
                <a:gd name="connsiteY44" fmla="*/ 62554 h 597166"/>
                <a:gd name="connsiteX45" fmla="*/ 367241 w 602050"/>
                <a:gd name="connsiteY45" fmla="*/ 56913 h 597166"/>
                <a:gd name="connsiteX46" fmla="*/ 375576 w 602050"/>
                <a:gd name="connsiteY46" fmla="*/ 59944 h 597166"/>
                <a:gd name="connsiteX47" fmla="*/ 389299 w 602050"/>
                <a:gd name="connsiteY47" fmla="*/ 73920 h 597166"/>
                <a:gd name="connsiteX48" fmla="*/ 384248 w 602050"/>
                <a:gd name="connsiteY48" fmla="*/ 82423 h 597166"/>
                <a:gd name="connsiteX49" fmla="*/ 399402 w 602050"/>
                <a:gd name="connsiteY49" fmla="*/ 90084 h 597166"/>
                <a:gd name="connsiteX50" fmla="*/ 405296 w 602050"/>
                <a:gd name="connsiteY50" fmla="*/ 101198 h 597166"/>
                <a:gd name="connsiteX51" fmla="*/ 411357 w 602050"/>
                <a:gd name="connsiteY51" fmla="*/ 103134 h 597166"/>
                <a:gd name="connsiteX52" fmla="*/ 409253 w 602050"/>
                <a:gd name="connsiteY52" fmla="*/ 118457 h 597166"/>
                <a:gd name="connsiteX53" fmla="*/ 423228 w 602050"/>
                <a:gd name="connsiteY53" fmla="*/ 140852 h 597166"/>
                <a:gd name="connsiteX54" fmla="*/ 432573 w 602050"/>
                <a:gd name="connsiteY54" fmla="*/ 139673 h 597166"/>
                <a:gd name="connsiteX55" fmla="*/ 432237 w 602050"/>
                <a:gd name="connsiteY55" fmla="*/ 130496 h 597166"/>
                <a:gd name="connsiteX56" fmla="*/ 437793 w 602050"/>
                <a:gd name="connsiteY56" fmla="*/ 132853 h 597166"/>
                <a:gd name="connsiteX57" fmla="*/ 442761 w 602050"/>
                <a:gd name="connsiteY57" fmla="*/ 124939 h 597166"/>
                <a:gd name="connsiteX58" fmla="*/ 447728 w 602050"/>
                <a:gd name="connsiteY58" fmla="*/ 129065 h 597166"/>
                <a:gd name="connsiteX59" fmla="*/ 453200 w 602050"/>
                <a:gd name="connsiteY59" fmla="*/ 121403 h 597166"/>
                <a:gd name="connsiteX60" fmla="*/ 463808 w 602050"/>
                <a:gd name="connsiteY60" fmla="*/ 123424 h 597166"/>
                <a:gd name="connsiteX61" fmla="*/ 478373 w 602050"/>
                <a:gd name="connsiteY61" fmla="*/ 114247 h 597166"/>
                <a:gd name="connsiteX62" fmla="*/ 476942 w 602050"/>
                <a:gd name="connsiteY62" fmla="*/ 109027 h 597166"/>
                <a:gd name="connsiteX63" fmla="*/ 491676 w 602050"/>
                <a:gd name="connsiteY63" fmla="*/ 103976 h 597166"/>
                <a:gd name="connsiteX64" fmla="*/ 490244 w 602050"/>
                <a:gd name="connsiteY64" fmla="*/ 122835 h 597166"/>
                <a:gd name="connsiteX65" fmla="*/ 494791 w 602050"/>
                <a:gd name="connsiteY65" fmla="*/ 133106 h 597166"/>
                <a:gd name="connsiteX66" fmla="*/ 478542 w 602050"/>
                <a:gd name="connsiteY66" fmla="*/ 142704 h 597166"/>
                <a:gd name="connsiteX67" fmla="*/ 478963 w 602050"/>
                <a:gd name="connsiteY67" fmla="*/ 152807 h 597166"/>
                <a:gd name="connsiteX68" fmla="*/ 475343 w 602050"/>
                <a:gd name="connsiteY68" fmla="*/ 157269 h 597166"/>
                <a:gd name="connsiteX69" fmla="*/ 480983 w 602050"/>
                <a:gd name="connsiteY69" fmla="*/ 164004 h 597166"/>
                <a:gd name="connsiteX70" fmla="*/ 493696 w 602050"/>
                <a:gd name="connsiteY70" fmla="*/ 152723 h 597166"/>
                <a:gd name="connsiteX71" fmla="*/ 498663 w 602050"/>
                <a:gd name="connsiteY71" fmla="*/ 156511 h 597166"/>
                <a:gd name="connsiteX72" fmla="*/ 498663 w 602050"/>
                <a:gd name="connsiteY72" fmla="*/ 156511 h 597166"/>
                <a:gd name="connsiteX73" fmla="*/ 504725 w 602050"/>
                <a:gd name="connsiteY73" fmla="*/ 159374 h 597166"/>
                <a:gd name="connsiteX74" fmla="*/ 503462 w 602050"/>
                <a:gd name="connsiteY74" fmla="*/ 168045 h 597166"/>
                <a:gd name="connsiteX75" fmla="*/ 517691 w 602050"/>
                <a:gd name="connsiteY75" fmla="*/ 175959 h 597166"/>
                <a:gd name="connsiteX76" fmla="*/ 508009 w 602050"/>
                <a:gd name="connsiteY76" fmla="*/ 189851 h 597166"/>
                <a:gd name="connsiteX77" fmla="*/ 508345 w 602050"/>
                <a:gd name="connsiteY77" fmla="*/ 204079 h 597166"/>
                <a:gd name="connsiteX78" fmla="*/ 503631 w 602050"/>
                <a:gd name="connsiteY78" fmla="*/ 211909 h 597166"/>
                <a:gd name="connsiteX79" fmla="*/ 521311 w 602050"/>
                <a:gd name="connsiteY79" fmla="*/ 211151 h 597166"/>
                <a:gd name="connsiteX80" fmla="*/ 530740 w 602050"/>
                <a:gd name="connsiteY80" fmla="*/ 217718 h 597166"/>
                <a:gd name="connsiteX81" fmla="*/ 527457 w 602050"/>
                <a:gd name="connsiteY81" fmla="*/ 230262 h 597166"/>
                <a:gd name="connsiteX82" fmla="*/ 531498 w 602050"/>
                <a:gd name="connsiteY82" fmla="*/ 237924 h 597166"/>
                <a:gd name="connsiteX83" fmla="*/ 540422 w 602050"/>
                <a:gd name="connsiteY83" fmla="*/ 241039 h 597166"/>
                <a:gd name="connsiteX84" fmla="*/ 555156 w 602050"/>
                <a:gd name="connsiteY84" fmla="*/ 261750 h 597166"/>
                <a:gd name="connsiteX85" fmla="*/ 562143 w 602050"/>
                <a:gd name="connsiteY85" fmla="*/ 263350 h 597166"/>
                <a:gd name="connsiteX86" fmla="*/ 548084 w 602050"/>
                <a:gd name="connsiteY86" fmla="*/ 306287 h 597166"/>
                <a:gd name="connsiteX87" fmla="*/ 553977 w 602050"/>
                <a:gd name="connsiteY87" fmla="*/ 312433 h 597166"/>
                <a:gd name="connsiteX88" fmla="*/ 551620 w 602050"/>
                <a:gd name="connsiteY88" fmla="*/ 317148 h 597166"/>
                <a:gd name="connsiteX89" fmla="*/ 555661 w 602050"/>
                <a:gd name="connsiteY89" fmla="*/ 327419 h 597166"/>
                <a:gd name="connsiteX90" fmla="*/ 563659 w 602050"/>
                <a:gd name="connsiteY90" fmla="*/ 327840 h 597166"/>
                <a:gd name="connsiteX91" fmla="*/ 572751 w 602050"/>
                <a:gd name="connsiteY91" fmla="*/ 343331 h 597166"/>
                <a:gd name="connsiteX92" fmla="*/ 550862 w 602050"/>
                <a:gd name="connsiteY92" fmla="*/ 363453 h 597166"/>
                <a:gd name="connsiteX93" fmla="*/ 552630 w 602050"/>
                <a:gd name="connsiteY93" fmla="*/ 370356 h 597166"/>
                <a:gd name="connsiteX94" fmla="*/ 558355 w 602050"/>
                <a:gd name="connsiteY94" fmla="*/ 369178 h 597166"/>
                <a:gd name="connsiteX95" fmla="*/ 566606 w 602050"/>
                <a:gd name="connsiteY95" fmla="*/ 377007 h 597166"/>
                <a:gd name="connsiteX96" fmla="*/ 563238 w 602050"/>
                <a:gd name="connsiteY96" fmla="*/ 387700 h 597166"/>
                <a:gd name="connsiteX97" fmla="*/ 572162 w 602050"/>
                <a:gd name="connsiteY97" fmla="*/ 391825 h 597166"/>
                <a:gd name="connsiteX98" fmla="*/ 572499 w 602050"/>
                <a:gd name="connsiteY98" fmla="*/ 402433 h 597166"/>
                <a:gd name="connsiteX99" fmla="*/ 586222 w 602050"/>
                <a:gd name="connsiteY99" fmla="*/ 417082 h 597166"/>
                <a:gd name="connsiteX100" fmla="*/ 586222 w 602050"/>
                <a:gd name="connsiteY100" fmla="*/ 417082 h 597166"/>
                <a:gd name="connsiteX101" fmla="*/ 587737 w 602050"/>
                <a:gd name="connsiteY101" fmla="*/ 424154 h 597166"/>
                <a:gd name="connsiteX102" fmla="*/ 598177 w 602050"/>
                <a:gd name="connsiteY102" fmla="*/ 433836 h 597166"/>
                <a:gd name="connsiteX103" fmla="*/ 602050 w 602050"/>
                <a:gd name="connsiteY103" fmla="*/ 446802 h 597166"/>
                <a:gd name="connsiteX104" fmla="*/ 579992 w 602050"/>
                <a:gd name="connsiteY104" fmla="*/ 448486 h 597166"/>
                <a:gd name="connsiteX105" fmla="*/ 570731 w 602050"/>
                <a:gd name="connsiteY105" fmla="*/ 440235 h 597166"/>
                <a:gd name="connsiteX106" fmla="*/ 566521 w 602050"/>
                <a:gd name="connsiteY106" fmla="*/ 428280 h 597166"/>
                <a:gd name="connsiteX107" fmla="*/ 540506 w 602050"/>
                <a:gd name="connsiteY107" fmla="*/ 430384 h 597166"/>
                <a:gd name="connsiteX108" fmla="*/ 538149 w 602050"/>
                <a:gd name="connsiteY108" fmla="*/ 424744 h 597166"/>
                <a:gd name="connsiteX109" fmla="*/ 531245 w 602050"/>
                <a:gd name="connsiteY109" fmla="*/ 421713 h 597166"/>
                <a:gd name="connsiteX110" fmla="*/ 520974 w 602050"/>
                <a:gd name="connsiteY110" fmla="*/ 427859 h 597166"/>
                <a:gd name="connsiteX111" fmla="*/ 509187 w 602050"/>
                <a:gd name="connsiteY111" fmla="*/ 428448 h 597166"/>
                <a:gd name="connsiteX112" fmla="*/ 504641 w 602050"/>
                <a:gd name="connsiteY112" fmla="*/ 420113 h 597166"/>
                <a:gd name="connsiteX113" fmla="*/ 500263 w 602050"/>
                <a:gd name="connsiteY113" fmla="*/ 416914 h 597166"/>
                <a:gd name="connsiteX114" fmla="*/ 496390 w 602050"/>
                <a:gd name="connsiteY114" fmla="*/ 419440 h 597166"/>
                <a:gd name="connsiteX115" fmla="*/ 489150 w 602050"/>
                <a:gd name="connsiteY115" fmla="*/ 410515 h 597166"/>
                <a:gd name="connsiteX116" fmla="*/ 478963 w 602050"/>
                <a:gd name="connsiteY116" fmla="*/ 411105 h 597166"/>
                <a:gd name="connsiteX117" fmla="*/ 478121 w 602050"/>
                <a:gd name="connsiteY117" fmla="*/ 415651 h 597166"/>
                <a:gd name="connsiteX118" fmla="*/ 473827 w 602050"/>
                <a:gd name="connsiteY118" fmla="*/ 414557 h 597166"/>
                <a:gd name="connsiteX119" fmla="*/ 467429 w 602050"/>
                <a:gd name="connsiteY119" fmla="*/ 422050 h 597166"/>
                <a:gd name="connsiteX120" fmla="*/ 452527 w 602050"/>
                <a:gd name="connsiteY120" fmla="*/ 422723 h 597166"/>
                <a:gd name="connsiteX121" fmla="*/ 441919 w 602050"/>
                <a:gd name="connsiteY121" fmla="*/ 431142 h 597166"/>
                <a:gd name="connsiteX122" fmla="*/ 431732 w 602050"/>
                <a:gd name="connsiteY122" fmla="*/ 432321 h 597166"/>
                <a:gd name="connsiteX123" fmla="*/ 428953 w 602050"/>
                <a:gd name="connsiteY123" fmla="*/ 438551 h 597166"/>
                <a:gd name="connsiteX124" fmla="*/ 418514 w 602050"/>
                <a:gd name="connsiteY124" fmla="*/ 433668 h 597166"/>
                <a:gd name="connsiteX125" fmla="*/ 406643 w 602050"/>
                <a:gd name="connsiteY125" fmla="*/ 438635 h 597166"/>
                <a:gd name="connsiteX126" fmla="*/ 398813 w 602050"/>
                <a:gd name="connsiteY126" fmla="*/ 453790 h 597166"/>
                <a:gd name="connsiteX127" fmla="*/ 391404 w 602050"/>
                <a:gd name="connsiteY127" fmla="*/ 457747 h 597166"/>
                <a:gd name="connsiteX128" fmla="*/ 395782 w 602050"/>
                <a:gd name="connsiteY128" fmla="*/ 468860 h 597166"/>
                <a:gd name="connsiteX129" fmla="*/ 390731 w 602050"/>
                <a:gd name="connsiteY129" fmla="*/ 476774 h 597166"/>
                <a:gd name="connsiteX130" fmla="*/ 394351 w 602050"/>
                <a:gd name="connsiteY130" fmla="*/ 480141 h 597166"/>
                <a:gd name="connsiteX131" fmla="*/ 384921 w 602050"/>
                <a:gd name="connsiteY131" fmla="*/ 475342 h 597166"/>
                <a:gd name="connsiteX132" fmla="*/ 379786 w 602050"/>
                <a:gd name="connsiteY132" fmla="*/ 478963 h 597166"/>
                <a:gd name="connsiteX133" fmla="*/ 381722 w 602050"/>
                <a:gd name="connsiteY133" fmla="*/ 486624 h 597166"/>
                <a:gd name="connsiteX134" fmla="*/ 390562 w 602050"/>
                <a:gd name="connsiteY134" fmla="*/ 486287 h 597166"/>
                <a:gd name="connsiteX135" fmla="*/ 389468 w 602050"/>
                <a:gd name="connsiteY135" fmla="*/ 499758 h 597166"/>
                <a:gd name="connsiteX136" fmla="*/ 381554 w 602050"/>
                <a:gd name="connsiteY136" fmla="*/ 495127 h 597166"/>
                <a:gd name="connsiteX137" fmla="*/ 381554 w 602050"/>
                <a:gd name="connsiteY137" fmla="*/ 505735 h 597166"/>
                <a:gd name="connsiteX138" fmla="*/ 371619 w 602050"/>
                <a:gd name="connsiteY138" fmla="*/ 518280 h 597166"/>
                <a:gd name="connsiteX139" fmla="*/ 380880 w 602050"/>
                <a:gd name="connsiteY139" fmla="*/ 530235 h 597166"/>
                <a:gd name="connsiteX140" fmla="*/ 379533 w 602050"/>
                <a:gd name="connsiteY140" fmla="*/ 535371 h 597166"/>
                <a:gd name="connsiteX141" fmla="*/ 387616 w 602050"/>
                <a:gd name="connsiteY141" fmla="*/ 539917 h 597166"/>
                <a:gd name="connsiteX142" fmla="*/ 388121 w 602050"/>
                <a:gd name="connsiteY142" fmla="*/ 549010 h 597166"/>
                <a:gd name="connsiteX143" fmla="*/ 378860 w 602050"/>
                <a:gd name="connsiteY143" fmla="*/ 553303 h 597166"/>
                <a:gd name="connsiteX144" fmla="*/ 384585 w 602050"/>
                <a:gd name="connsiteY144" fmla="*/ 560544 h 597166"/>
                <a:gd name="connsiteX145" fmla="*/ 391909 w 602050"/>
                <a:gd name="connsiteY145" fmla="*/ 560375 h 597166"/>
                <a:gd name="connsiteX146" fmla="*/ 393172 w 602050"/>
                <a:gd name="connsiteY146" fmla="*/ 566690 h 597166"/>
                <a:gd name="connsiteX147" fmla="*/ 391152 w 602050"/>
                <a:gd name="connsiteY147" fmla="*/ 571152 h 597166"/>
                <a:gd name="connsiteX148" fmla="*/ 370019 w 602050"/>
                <a:gd name="connsiteY148" fmla="*/ 583360 h 597166"/>
                <a:gd name="connsiteX149" fmla="*/ 352760 w 602050"/>
                <a:gd name="connsiteY149" fmla="*/ 587738 h 597166"/>
                <a:gd name="connsiteX150" fmla="*/ 349561 w 602050"/>
                <a:gd name="connsiteY150" fmla="*/ 593042 h 597166"/>
                <a:gd name="connsiteX151" fmla="*/ 349561 w 602050"/>
                <a:gd name="connsiteY151" fmla="*/ 593042 h 597166"/>
                <a:gd name="connsiteX152" fmla="*/ 351666 w 602050"/>
                <a:gd name="connsiteY152" fmla="*/ 597167 h 597166"/>
                <a:gd name="connsiteX153" fmla="*/ 351666 w 602050"/>
                <a:gd name="connsiteY153" fmla="*/ 597167 h 597166"/>
                <a:gd name="connsiteX154" fmla="*/ 346025 w 602050"/>
                <a:gd name="connsiteY154" fmla="*/ 594557 h 597166"/>
                <a:gd name="connsiteX155" fmla="*/ 340216 w 602050"/>
                <a:gd name="connsiteY155" fmla="*/ 583949 h 597166"/>
                <a:gd name="connsiteX156" fmla="*/ 336175 w 602050"/>
                <a:gd name="connsiteY156" fmla="*/ 591358 h 597166"/>
                <a:gd name="connsiteX157" fmla="*/ 323799 w 602050"/>
                <a:gd name="connsiteY157" fmla="*/ 592200 h 597166"/>
                <a:gd name="connsiteX158" fmla="*/ 330281 w 602050"/>
                <a:gd name="connsiteY158" fmla="*/ 585633 h 597166"/>
                <a:gd name="connsiteX159" fmla="*/ 329776 w 602050"/>
                <a:gd name="connsiteY159" fmla="*/ 580581 h 597166"/>
                <a:gd name="connsiteX160" fmla="*/ 321020 w 602050"/>
                <a:gd name="connsiteY160" fmla="*/ 590095 h 597166"/>
                <a:gd name="connsiteX161" fmla="*/ 311423 w 602050"/>
                <a:gd name="connsiteY161" fmla="*/ 581255 h 597166"/>
                <a:gd name="connsiteX162" fmla="*/ 305192 w 602050"/>
                <a:gd name="connsiteY162" fmla="*/ 582939 h 597166"/>
                <a:gd name="connsiteX163" fmla="*/ 294837 w 602050"/>
                <a:gd name="connsiteY163" fmla="*/ 576624 h 597166"/>
                <a:gd name="connsiteX164" fmla="*/ 286165 w 602050"/>
                <a:gd name="connsiteY164" fmla="*/ 577466 h 597166"/>
                <a:gd name="connsiteX165" fmla="*/ 283134 w 602050"/>
                <a:gd name="connsiteY165" fmla="*/ 568121 h 597166"/>
                <a:gd name="connsiteX166" fmla="*/ 273537 w 602050"/>
                <a:gd name="connsiteY166" fmla="*/ 564922 h 597166"/>
                <a:gd name="connsiteX167" fmla="*/ 270085 w 602050"/>
                <a:gd name="connsiteY167" fmla="*/ 559618 h 597166"/>
                <a:gd name="connsiteX168" fmla="*/ 278167 w 602050"/>
                <a:gd name="connsiteY168" fmla="*/ 552967 h 597166"/>
                <a:gd name="connsiteX169" fmla="*/ 277157 w 602050"/>
                <a:gd name="connsiteY169" fmla="*/ 534276 h 597166"/>
                <a:gd name="connsiteX170" fmla="*/ 263939 w 602050"/>
                <a:gd name="connsiteY170" fmla="*/ 523163 h 597166"/>
                <a:gd name="connsiteX171" fmla="*/ 256362 w 602050"/>
                <a:gd name="connsiteY171" fmla="*/ 520974 h 597166"/>
                <a:gd name="connsiteX172" fmla="*/ 252741 w 602050"/>
                <a:gd name="connsiteY172" fmla="*/ 523668 h 597166"/>
                <a:gd name="connsiteX173" fmla="*/ 248448 w 602050"/>
                <a:gd name="connsiteY173" fmla="*/ 516512 h 597166"/>
                <a:gd name="connsiteX174" fmla="*/ 250132 w 602050"/>
                <a:gd name="connsiteY174" fmla="*/ 508851 h 597166"/>
                <a:gd name="connsiteX175" fmla="*/ 246848 w 602050"/>
                <a:gd name="connsiteY175" fmla="*/ 512050 h 597166"/>
                <a:gd name="connsiteX176" fmla="*/ 242386 w 602050"/>
                <a:gd name="connsiteY176" fmla="*/ 509524 h 597166"/>
                <a:gd name="connsiteX177" fmla="*/ 233293 w 602050"/>
                <a:gd name="connsiteY177" fmla="*/ 491844 h 597166"/>
                <a:gd name="connsiteX178" fmla="*/ 224537 w 602050"/>
                <a:gd name="connsiteY178" fmla="*/ 497316 h 597166"/>
                <a:gd name="connsiteX179" fmla="*/ 218055 w 602050"/>
                <a:gd name="connsiteY179" fmla="*/ 492096 h 597166"/>
                <a:gd name="connsiteX180" fmla="*/ 217044 w 602050"/>
                <a:gd name="connsiteY180" fmla="*/ 485024 h 597166"/>
                <a:gd name="connsiteX181" fmla="*/ 209972 w 602050"/>
                <a:gd name="connsiteY181" fmla="*/ 489992 h 597166"/>
                <a:gd name="connsiteX182" fmla="*/ 209972 w 602050"/>
                <a:gd name="connsiteY182" fmla="*/ 489992 h 597166"/>
                <a:gd name="connsiteX183" fmla="*/ 199870 w 602050"/>
                <a:gd name="connsiteY183" fmla="*/ 478205 h 597166"/>
                <a:gd name="connsiteX184" fmla="*/ 181768 w 602050"/>
                <a:gd name="connsiteY184" fmla="*/ 469786 h 597166"/>
                <a:gd name="connsiteX185" fmla="*/ 179832 w 602050"/>
                <a:gd name="connsiteY185" fmla="*/ 459599 h 597166"/>
                <a:gd name="connsiteX186" fmla="*/ 184547 w 602050"/>
                <a:gd name="connsiteY186" fmla="*/ 447896 h 597166"/>
                <a:gd name="connsiteX187" fmla="*/ 178148 w 602050"/>
                <a:gd name="connsiteY187" fmla="*/ 444276 h 597166"/>
                <a:gd name="connsiteX188" fmla="*/ 178317 w 602050"/>
                <a:gd name="connsiteY188" fmla="*/ 432910 h 597166"/>
                <a:gd name="connsiteX189" fmla="*/ 186230 w 602050"/>
                <a:gd name="connsiteY189" fmla="*/ 426680 h 597166"/>
                <a:gd name="connsiteX190" fmla="*/ 184547 w 602050"/>
                <a:gd name="connsiteY190" fmla="*/ 423733 h 597166"/>
                <a:gd name="connsiteX191" fmla="*/ 176549 w 602050"/>
                <a:gd name="connsiteY191" fmla="*/ 425922 h 597166"/>
                <a:gd name="connsiteX192" fmla="*/ 180253 w 602050"/>
                <a:gd name="connsiteY192" fmla="*/ 418766 h 597166"/>
                <a:gd name="connsiteX193" fmla="*/ 174781 w 602050"/>
                <a:gd name="connsiteY193" fmla="*/ 412704 h 597166"/>
                <a:gd name="connsiteX194" fmla="*/ 168550 w 602050"/>
                <a:gd name="connsiteY194" fmla="*/ 417840 h 597166"/>
                <a:gd name="connsiteX195" fmla="*/ 168971 w 602050"/>
                <a:gd name="connsiteY195" fmla="*/ 411947 h 597166"/>
                <a:gd name="connsiteX196" fmla="*/ 165604 w 602050"/>
                <a:gd name="connsiteY196" fmla="*/ 416409 h 597166"/>
                <a:gd name="connsiteX197" fmla="*/ 164930 w 602050"/>
                <a:gd name="connsiteY197" fmla="*/ 412115 h 597166"/>
                <a:gd name="connsiteX198" fmla="*/ 160384 w 602050"/>
                <a:gd name="connsiteY198" fmla="*/ 414136 h 597166"/>
                <a:gd name="connsiteX199" fmla="*/ 156511 w 602050"/>
                <a:gd name="connsiteY199" fmla="*/ 406558 h 597166"/>
                <a:gd name="connsiteX200" fmla="*/ 150197 w 602050"/>
                <a:gd name="connsiteY200" fmla="*/ 412199 h 597166"/>
                <a:gd name="connsiteX201" fmla="*/ 153228 w 602050"/>
                <a:gd name="connsiteY201" fmla="*/ 407400 h 597166"/>
                <a:gd name="connsiteX202" fmla="*/ 141020 w 602050"/>
                <a:gd name="connsiteY202" fmla="*/ 389804 h 597166"/>
                <a:gd name="connsiteX203" fmla="*/ 138157 w 602050"/>
                <a:gd name="connsiteY203" fmla="*/ 379449 h 597166"/>
                <a:gd name="connsiteX204" fmla="*/ 137484 w 602050"/>
                <a:gd name="connsiteY204" fmla="*/ 384753 h 597166"/>
                <a:gd name="connsiteX205" fmla="*/ 129823 w 602050"/>
                <a:gd name="connsiteY205" fmla="*/ 387531 h 597166"/>
                <a:gd name="connsiteX206" fmla="*/ 133527 w 602050"/>
                <a:gd name="connsiteY206" fmla="*/ 397718 h 597166"/>
                <a:gd name="connsiteX207" fmla="*/ 126371 w 602050"/>
                <a:gd name="connsiteY207" fmla="*/ 399907 h 597166"/>
                <a:gd name="connsiteX208" fmla="*/ 126371 w 602050"/>
                <a:gd name="connsiteY208" fmla="*/ 404706 h 597166"/>
                <a:gd name="connsiteX209" fmla="*/ 104649 w 602050"/>
                <a:gd name="connsiteY209" fmla="*/ 407316 h 597166"/>
                <a:gd name="connsiteX210" fmla="*/ 103471 w 602050"/>
                <a:gd name="connsiteY210" fmla="*/ 400160 h 597166"/>
                <a:gd name="connsiteX211" fmla="*/ 97998 w 602050"/>
                <a:gd name="connsiteY211" fmla="*/ 395950 h 597166"/>
                <a:gd name="connsiteX212" fmla="*/ 101282 w 602050"/>
                <a:gd name="connsiteY212" fmla="*/ 385174 h 597166"/>
                <a:gd name="connsiteX213" fmla="*/ 74677 w 602050"/>
                <a:gd name="connsiteY213" fmla="*/ 336933 h 597166"/>
                <a:gd name="connsiteX214" fmla="*/ 60449 w 602050"/>
                <a:gd name="connsiteY214" fmla="*/ 301488 h 597166"/>
                <a:gd name="connsiteX215" fmla="*/ 69205 w 602050"/>
                <a:gd name="connsiteY215" fmla="*/ 302077 h 597166"/>
                <a:gd name="connsiteX216" fmla="*/ 55650 w 602050"/>
                <a:gd name="connsiteY216" fmla="*/ 273958 h 597166"/>
                <a:gd name="connsiteX217" fmla="*/ 36202 w 602050"/>
                <a:gd name="connsiteY217" fmla="*/ 264697 h 597166"/>
                <a:gd name="connsiteX218" fmla="*/ 19532 w 602050"/>
                <a:gd name="connsiteY218" fmla="*/ 250721 h 597166"/>
                <a:gd name="connsiteX219" fmla="*/ 12376 w 602050"/>
                <a:gd name="connsiteY219" fmla="*/ 247437 h 597166"/>
                <a:gd name="connsiteX220" fmla="*/ 3452 w 602050"/>
                <a:gd name="connsiteY220" fmla="*/ 249795 h 597166"/>
                <a:gd name="connsiteX221" fmla="*/ 0 w 602050"/>
                <a:gd name="connsiteY221" fmla="*/ 246511 h 597166"/>
                <a:gd name="connsiteX222" fmla="*/ 14649 w 602050"/>
                <a:gd name="connsiteY222" fmla="*/ 229168 h 597166"/>
                <a:gd name="connsiteX223" fmla="*/ 7325 w 602050"/>
                <a:gd name="connsiteY223" fmla="*/ 224874 h 597166"/>
                <a:gd name="connsiteX224" fmla="*/ 7746 w 602050"/>
                <a:gd name="connsiteY224" fmla="*/ 214519 h 597166"/>
                <a:gd name="connsiteX225" fmla="*/ 27783 w 602050"/>
                <a:gd name="connsiteY225" fmla="*/ 206352 h 597166"/>
                <a:gd name="connsiteX226" fmla="*/ 46726 w 602050"/>
                <a:gd name="connsiteY226" fmla="*/ 184294 h 597166"/>
                <a:gd name="connsiteX227" fmla="*/ 62301 w 602050"/>
                <a:gd name="connsiteY227" fmla="*/ 176464 h 597166"/>
                <a:gd name="connsiteX228" fmla="*/ 47989 w 602050"/>
                <a:gd name="connsiteY228" fmla="*/ 157353 h 597166"/>
                <a:gd name="connsiteX229" fmla="*/ 51778 w 602050"/>
                <a:gd name="connsiteY229" fmla="*/ 143041 h 59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602050" h="597166">
                  <a:moveTo>
                    <a:pt x="51272" y="142956"/>
                  </a:moveTo>
                  <a:lnTo>
                    <a:pt x="60281" y="128812"/>
                  </a:lnTo>
                  <a:lnTo>
                    <a:pt x="55482" y="118878"/>
                  </a:lnTo>
                  <a:lnTo>
                    <a:pt x="58260" y="104986"/>
                  </a:lnTo>
                  <a:lnTo>
                    <a:pt x="51441" y="93115"/>
                  </a:lnTo>
                  <a:lnTo>
                    <a:pt x="37465" y="81244"/>
                  </a:lnTo>
                  <a:lnTo>
                    <a:pt x="39822" y="68700"/>
                  </a:lnTo>
                  <a:lnTo>
                    <a:pt x="50262" y="68700"/>
                  </a:lnTo>
                  <a:cubicBezTo>
                    <a:pt x="50262" y="68700"/>
                    <a:pt x="64154" y="78129"/>
                    <a:pt x="64154" y="78129"/>
                  </a:cubicBezTo>
                  <a:lnTo>
                    <a:pt x="88232" y="60533"/>
                  </a:lnTo>
                  <a:lnTo>
                    <a:pt x="90253" y="52956"/>
                  </a:lnTo>
                  <a:lnTo>
                    <a:pt x="115594" y="47063"/>
                  </a:lnTo>
                  <a:lnTo>
                    <a:pt x="122245" y="31993"/>
                  </a:lnTo>
                  <a:lnTo>
                    <a:pt x="142788" y="14565"/>
                  </a:lnTo>
                  <a:lnTo>
                    <a:pt x="156427" y="15996"/>
                  </a:lnTo>
                  <a:lnTo>
                    <a:pt x="170234" y="9766"/>
                  </a:lnTo>
                  <a:lnTo>
                    <a:pt x="176296" y="10355"/>
                  </a:lnTo>
                  <a:lnTo>
                    <a:pt x="184210" y="19701"/>
                  </a:lnTo>
                  <a:lnTo>
                    <a:pt x="202311" y="16165"/>
                  </a:lnTo>
                  <a:lnTo>
                    <a:pt x="206773" y="1347"/>
                  </a:lnTo>
                  <a:lnTo>
                    <a:pt x="210814" y="0"/>
                  </a:lnTo>
                  <a:lnTo>
                    <a:pt x="215108" y="4041"/>
                  </a:lnTo>
                  <a:lnTo>
                    <a:pt x="219654" y="2021"/>
                  </a:lnTo>
                  <a:lnTo>
                    <a:pt x="215276" y="21216"/>
                  </a:lnTo>
                  <a:lnTo>
                    <a:pt x="222517" y="30393"/>
                  </a:lnTo>
                  <a:lnTo>
                    <a:pt x="228326" y="29972"/>
                  </a:lnTo>
                  <a:lnTo>
                    <a:pt x="235398" y="46979"/>
                  </a:lnTo>
                  <a:lnTo>
                    <a:pt x="249626" y="56240"/>
                  </a:lnTo>
                  <a:lnTo>
                    <a:pt x="256109" y="54135"/>
                  </a:lnTo>
                  <a:lnTo>
                    <a:pt x="263097" y="59691"/>
                  </a:lnTo>
                  <a:lnTo>
                    <a:pt x="273958" y="58176"/>
                  </a:lnTo>
                  <a:lnTo>
                    <a:pt x="275726" y="72152"/>
                  </a:lnTo>
                  <a:lnTo>
                    <a:pt x="280609" y="68531"/>
                  </a:lnTo>
                  <a:lnTo>
                    <a:pt x="290206" y="76024"/>
                  </a:lnTo>
                  <a:lnTo>
                    <a:pt x="292059" y="82423"/>
                  </a:lnTo>
                  <a:lnTo>
                    <a:pt x="295511" y="80066"/>
                  </a:lnTo>
                  <a:lnTo>
                    <a:pt x="303761" y="84780"/>
                  </a:lnTo>
                  <a:lnTo>
                    <a:pt x="307802" y="91937"/>
                  </a:lnTo>
                  <a:lnTo>
                    <a:pt x="312854" y="90758"/>
                  </a:lnTo>
                  <a:lnTo>
                    <a:pt x="318326" y="78045"/>
                  </a:lnTo>
                  <a:lnTo>
                    <a:pt x="330281" y="83096"/>
                  </a:lnTo>
                  <a:lnTo>
                    <a:pt x="335417" y="77877"/>
                  </a:lnTo>
                  <a:lnTo>
                    <a:pt x="341563" y="77708"/>
                  </a:lnTo>
                  <a:lnTo>
                    <a:pt x="352929" y="65837"/>
                  </a:lnTo>
                  <a:lnTo>
                    <a:pt x="365136" y="62554"/>
                  </a:lnTo>
                  <a:lnTo>
                    <a:pt x="367241" y="56913"/>
                  </a:lnTo>
                  <a:lnTo>
                    <a:pt x="375576" y="59944"/>
                  </a:lnTo>
                  <a:lnTo>
                    <a:pt x="389299" y="73920"/>
                  </a:lnTo>
                  <a:lnTo>
                    <a:pt x="384248" y="82423"/>
                  </a:lnTo>
                  <a:lnTo>
                    <a:pt x="399402" y="90084"/>
                  </a:lnTo>
                  <a:lnTo>
                    <a:pt x="405296" y="101198"/>
                  </a:lnTo>
                  <a:lnTo>
                    <a:pt x="411357" y="103134"/>
                  </a:lnTo>
                  <a:lnTo>
                    <a:pt x="409253" y="118457"/>
                  </a:lnTo>
                  <a:lnTo>
                    <a:pt x="423228" y="140852"/>
                  </a:lnTo>
                  <a:lnTo>
                    <a:pt x="432573" y="139673"/>
                  </a:lnTo>
                  <a:lnTo>
                    <a:pt x="432237" y="130496"/>
                  </a:lnTo>
                  <a:lnTo>
                    <a:pt x="437793" y="132853"/>
                  </a:lnTo>
                  <a:lnTo>
                    <a:pt x="442761" y="124939"/>
                  </a:lnTo>
                  <a:lnTo>
                    <a:pt x="447728" y="129065"/>
                  </a:lnTo>
                  <a:lnTo>
                    <a:pt x="453200" y="121403"/>
                  </a:lnTo>
                  <a:lnTo>
                    <a:pt x="463808" y="123424"/>
                  </a:lnTo>
                  <a:lnTo>
                    <a:pt x="478373" y="114247"/>
                  </a:lnTo>
                  <a:lnTo>
                    <a:pt x="476942" y="109027"/>
                  </a:lnTo>
                  <a:lnTo>
                    <a:pt x="491676" y="103976"/>
                  </a:lnTo>
                  <a:lnTo>
                    <a:pt x="490244" y="122835"/>
                  </a:lnTo>
                  <a:lnTo>
                    <a:pt x="494791" y="133106"/>
                  </a:lnTo>
                  <a:lnTo>
                    <a:pt x="478542" y="142704"/>
                  </a:lnTo>
                  <a:lnTo>
                    <a:pt x="478963" y="152807"/>
                  </a:lnTo>
                  <a:lnTo>
                    <a:pt x="475343" y="157269"/>
                  </a:lnTo>
                  <a:lnTo>
                    <a:pt x="480983" y="164004"/>
                  </a:lnTo>
                  <a:lnTo>
                    <a:pt x="493696" y="152723"/>
                  </a:lnTo>
                  <a:lnTo>
                    <a:pt x="498663" y="156511"/>
                  </a:lnTo>
                  <a:lnTo>
                    <a:pt x="498663" y="156511"/>
                  </a:lnTo>
                  <a:lnTo>
                    <a:pt x="504725" y="159374"/>
                  </a:lnTo>
                  <a:lnTo>
                    <a:pt x="503462" y="168045"/>
                  </a:lnTo>
                  <a:lnTo>
                    <a:pt x="517691" y="175959"/>
                  </a:lnTo>
                  <a:lnTo>
                    <a:pt x="508009" y="189851"/>
                  </a:lnTo>
                  <a:lnTo>
                    <a:pt x="508345" y="204079"/>
                  </a:lnTo>
                  <a:lnTo>
                    <a:pt x="503631" y="211909"/>
                  </a:lnTo>
                  <a:lnTo>
                    <a:pt x="521311" y="211151"/>
                  </a:lnTo>
                  <a:lnTo>
                    <a:pt x="530740" y="217718"/>
                  </a:lnTo>
                  <a:lnTo>
                    <a:pt x="527457" y="230262"/>
                  </a:lnTo>
                  <a:lnTo>
                    <a:pt x="531498" y="237924"/>
                  </a:lnTo>
                  <a:lnTo>
                    <a:pt x="540422" y="241039"/>
                  </a:lnTo>
                  <a:lnTo>
                    <a:pt x="555156" y="261750"/>
                  </a:lnTo>
                  <a:lnTo>
                    <a:pt x="562143" y="263350"/>
                  </a:lnTo>
                  <a:lnTo>
                    <a:pt x="548084" y="306287"/>
                  </a:lnTo>
                  <a:lnTo>
                    <a:pt x="553977" y="312433"/>
                  </a:lnTo>
                  <a:lnTo>
                    <a:pt x="551620" y="317148"/>
                  </a:lnTo>
                  <a:lnTo>
                    <a:pt x="555661" y="327419"/>
                  </a:lnTo>
                  <a:lnTo>
                    <a:pt x="563659" y="327840"/>
                  </a:lnTo>
                  <a:lnTo>
                    <a:pt x="572751" y="343331"/>
                  </a:lnTo>
                  <a:lnTo>
                    <a:pt x="550862" y="363453"/>
                  </a:lnTo>
                  <a:lnTo>
                    <a:pt x="552630" y="370356"/>
                  </a:lnTo>
                  <a:lnTo>
                    <a:pt x="558355" y="369178"/>
                  </a:lnTo>
                  <a:lnTo>
                    <a:pt x="566606" y="377007"/>
                  </a:lnTo>
                  <a:lnTo>
                    <a:pt x="563238" y="387700"/>
                  </a:lnTo>
                  <a:lnTo>
                    <a:pt x="572162" y="391825"/>
                  </a:lnTo>
                  <a:lnTo>
                    <a:pt x="572499" y="402433"/>
                  </a:lnTo>
                  <a:lnTo>
                    <a:pt x="586222" y="417082"/>
                  </a:lnTo>
                  <a:lnTo>
                    <a:pt x="586222" y="417082"/>
                  </a:lnTo>
                  <a:lnTo>
                    <a:pt x="587737" y="424154"/>
                  </a:lnTo>
                  <a:lnTo>
                    <a:pt x="598177" y="433836"/>
                  </a:lnTo>
                  <a:lnTo>
                    <a:pt x="602050" y="446802"/>
                  </a:lnTo>
                  <a:lnTo>
                    <a:pt x="579992" y="448486"/>
                  </a:lnTo>
                  <a:lnTo>
                    <a:pt x="570731" y="440235"/>
                  </a:lnTo>
                  <a:lnTo>
                    <a:pt x="566521" y="428280"/>
                  </a:lnTo>
                  <a:lnTo>
                    <a:pt x="540506" y="430384"/>
                  </a:lnTo>
                  <a:lnTo>
                    <a:pt x="538149" y="424744"/>
                  </a:lnTo>
                  <a:lnTo>
                    <a:pt x="531245" y="421713"/>
                  </a:lnTo>
                  <a:lnTo>
                    <a:pt x="520974" y="427859"/>
                  </a:lnTo>
                  <a:lnTo>
                    <a:pt x="509187" y="428448"/>
                  </a:lnTo>
                  <a:lnTo>
                    <a:pt x="504641" y="420113"/>
                  </a:lnTo>
                  <a:lnTo>
                    <a:pt x="500263" y="416914"/>
                  </a:lnTo>
                  <a:lnTo>
                    <a:pt x="496390" y="419440"/>
                  </a:lnTo>
                  <a:lnTo>
                    <a:pt x="489150" y="410515"/>
                  </a:lnTo>
                  <a:lnTo>
                    <a:pt x="478963" y="411105"/>
                  </a:lnTo>
                  <a:lnTo>
                    <a:pt x="478121" y="415651"/>
                  </a:lnTo>
                  <a:lnTo>
                    <a:pt x="473827" y="414557"/>
                  </a:lnTo>
                  <a:lnTo>
                    <a:pt x="467429" y="422050"/>
                  </a:lnTo>
                  <a:lnTo>
                    <a:pt x="452527" y="422723"/>
                  </a:lnTo>
                  <a:lnTo>
                    <a:pt x="441919" y="431142"/>
                  </a:lnTo>
                  <a:lnTo>
                    <a:pt x="431732" y="432321"/>
                  </a:lnTo>
                  <a:lnTo>
                    <a:pt x="428953" y="438551"/>
                  </a:lnTo>
                  <a:lnTo>
                    <a:pt x="418514" y="433668"/>
                  </a:lnTo>
                  <a:lnTo>
                    <a:pt x="406643" y="438635"/>
                  </a:lnTo>
                  <a:lnTo>
                    <a:pt x="398813" y="453790"/>
                  </a:lnTo>
                  <a:lnTo>
                    <a:pt x="391404" y="457747"/>
                  </a:lnTo>
                  <a:lnTo>
                    <a:pt x="395782" y="468860"/>
                  </a:lnTo>
                  <a:lnTo>
                    <a:pt x="390731" y="476774"/>
                  </a:lnTo>
                  <a:lnTo>
                    <a:pt x="394351" y="480141"/>
                  </a:lnTo>
                  <a:lnTo>
                    <a:pt x="384921" y="475342"/>
                  </a:lnTo>
                  <a:lnTo>
                    <a:pt x="379786" y="478963"/>
                  </a:lnTo>
                  <a:lnTo>
                    <a:pt x="381722" y="486624"/>
                  </a:lnTo>
                  <a:lnTo>
                    <a:pt x="390562" y="486287"/>
                  </a:lnTo>
                  <a:lnTo>
                    <a:pt x="389468" y="499758"/>
                  </a:lnTo>
                  <a:lnTo>
                    <a:pt x="381554" y="495127"/>
                  </a:lnTo>
                  <a:lnTo>
                    <a:pt x="381554" y="505735"/>
                  </a:lnTo>
                  <a:cubicBezTo>
                    <a:pt x="381554" y="505735"/>
                    <a:pt x="371619" y="518280"/>
                    <a:pt x="371619" y="518280"/>
                  </a:cubicBezTo>
                  <a:lnTo>
                    <a:pt x="380880" y="530235"/>
                  </a:lnTo>
                  <a:lnTo>
                    <a:pt x="379533" y="535371"/>
                  </a:lnTo>
                  <a:lnTo>
                    <a:pt x="387616" y="539917"/>
                  </a:lnTo>
                  <a:lnTo>
                    <a:pt x="388121" y="549010"/>
                  </a:lnTo>
                  <a:lnTo>
                    <a:pt x="378860" y="553303"/>
                  </a:lnTo>
                  <a:lnTo>
                    <a:pt x="384585" y="560544"/>
                  </a:lnTo>
                  <a:lnTo>
                    <a:pt x="391909" y="560375"/>
                  </a:lnTo>
                  <a:lnTo>
                    <a:pt x="393172" y="566690"/>
                  </a:lnTo>
                  <a:lnTo>
                    <a:pt x="391152" y="571152"/>
                  </a:lnTo>
                  <a:lnTo>
                    <a:pt x="370019" y="583360"/>
                  </a:lnTo>
                  <a:lnTo>
                    <a:pt x="352760" y="587738"/>
                  </a:lnTo>
                  <a:lnTo>
                    <a:pt x="349561" y="593042"/>
                  </a:lnTo>
                  <a:lnTo>
                    <a:pt x="349561" y="593042"/>
                  </a:lnTo>
                  <a:lnTo>
                    <a:pt x="351666" y="597167"/>
                  </a:lnTo>
                  <a:lnTo>
                    <a:pt x="351666" y="597167"/>
                  </a:lnTo>
                  <a:lnTo>
                    <a:pt x="346025" y="594557"/>
                  </a:lnTo>
                  <a:lnTo>
                    <a:pt x="340216" y="583949"/>
                  </a:lnTo>
                  <a:lnTo>
                    <a:pt x="336175" y="591358"/>
                  </a:lnTo>
                  <a:lnTo>
                    <a:pt x="323799" y="592200"/>
                  </a:lnTo>
                  <a:lnTo>
                    <a:pt x="330281" y="585633"/>
                  </a:lnTo>
                  <a:lnTo>
                    <a:pt x="329776" y="580581"/>
                  </a:lnTo>
                  <a:lnTo>
                    <a:pt x="321020" y="590095"/>
                  </a:lnTo>
                  <a:lnTo>
                    <a:pt x="311423" y="581255"/>
                  </a:lnTo>
                  <a:lnTo>
                    <a:pt x="305192" y="582939"/>
                  </a:lnTo>
                  <a:lnTo>
                    <a:pt x="294837" y="576624"/>
                  </a:lnTo>
                  <a:lnTo>
                    <a:pt x="286165" y="577466"/>
                  </a:lnTo>
                  <a:lnTo>
                    <a:pt x="283134" y="568121"/>
                  </a:lnTo>
                  <a:lnTo>
                    <a:pt x="273537" y="564922"/>
                  </a:lnTo>
                  <a:lnTo>
                    <a:pt x="270085" y="559618"/>
                  </a:lnTo>
                  <a:lnTo>
                    <a:pt x="278167" y="552967"/>
                  </a:lnTo>
                  <a:lnTo>
                    <a:pt x="277157" y="534276"/>
                  </a:lnTo>
                  <a:lnTo>
                    <a:pt x="263939" y="523163"/>
                  </a:lnTo>
                  <a:lnTo>
                    <a:pt x="256362" y="520974"/>
                  </a:lnTo>
                  <a:lnTo>
                    <a:pt x="252741" y="523668"/>
                  </a:lnTo>
                  <a:lnTo>
                    <a:pt x="248448" y="516512"/>
                  </a:lnTo>
                  <a:lnTo>
                    <a:pt x="250132" y="508851"/>
                  </a:lnTo>
                  <a:lnTo>
                    <a:pt x="246848" y="512050"/>
                  </a:lnTo>
                  <a:lnTo>
                    <a:pt x="242386" y="509524"/>
                  </a:lnTo>
                  <a:lnTo>
                    <a:pt x="233293" y="491844"/>
                  </a:lnTo>
                  <a:lnTo>
                    <a:pt x="224537" y="497316"/>
                  </a:lnTo>
                  <a:lnTo>
                    <a:pt x="218055" y="492096"/>
                  </a:lnTo>
                  <a:lnTo>
                    <a:pt x="217044" y="485024"/>
                  </a:lnTo>
                  <a:lnTo>
                    <a:pt x="209972" y="489992"/>
                  </a:lnTo>
                  <a:lnTo>
                    <a:pt x="209972" y="489992"/>
                  </a:lnTo>
                  <a:lnTo>
                    <a:pt x="199870" y="478205"/>
                  </a:lnTo>
                  <a:lnTo>
                    <a:pt x="181768" y="469786"/>
                  </a:lnTo>
                  <a:lnTo>
                    <a:pt x="179832" y="459599"/>
                  </a:lnTo>
                  <a:lnTo>
                    <a:pt x="184547" y="447896"/>
                  </a:lnTo>
                  <a:lnTo>
                    <a:pt x="178148" y="444276"/>
                  </a:lnTo>
                  <a:lnTo>
                    <a:pt x="178317" y="432910"/>
                  </a:lnTo>
                  <a:lnTo>
                    <a:pt x="186230" y="426680"/>
                  </a:lnTo>
                  <a:lnTo>
                    <a:pt x="184547" y="423733"/>
                  </a:lnTo>
                  <a:lnTo>
                    <a:pt x="176549" y="425922"/>
                  </a:lnTo>
                  <a:lnTo>
                    <a:pt x="180253" y="418766"/>
                  </a:lnTo>
                  <a:lnTo>
                    <a:pt x="174781" y="412704"/>
                  </a:lnTo>
                  <a:lnTo>
                    <a:pt x="168550" y="417840"/>
                  </a:lnTo>
                  <a:lnTo>
                    <a:pt x="168971" y="411947"/>
                  </a:lnTo>
                  <a:lnTo>
                    <a:pt x="165604" y="416409"/>
                  </a:lnTo>
                  <a:lnTo>
                    <a:pt x="164930" y="412115"/>
                  </a:lnTo>
                  <a:lnTo>
                    <a:pt x="160384" y="414136"/>
                  </a:lnTo>
                  <a:lnTo>
                    <a:pt x="156511" y="406558"/>
                  </a:lnTo>
                  <a:lnTo>
                    <a:pt x="150197" y="412199"/>
                  </a:lnTo>
                  <a:lnTo>
                    <a:pt x="153228" y="407400"/>
                  </a:lnTo>
                  <a:lnTo>
                    <a:pt x="141020" y="389804"/>
                  </a:lnTo>
                  <a:lnTo>
                    <a:pt x="138157" y="379449"/>
                  </a:lnTo>
                  <a:lnTo>
                    <a:pt x="137484" y="384753"/>
                  </a:lnTo>
                  <a:lnTo>
                    <a:pt x="129823" y="387531"/>
                  </a:lnTo>
                  <a:lnTo>
                    <a:pt x="133527" y="397718"/>
                  </a:lnTo>
                  <a:lnTo>
                    <a:pt x="126371" y="399907"/>
                  </a:lnTo>
                  <a:lnTo>
                    <a:pt x="126371" y="404706"/>
                  </a:lnTo>
                  <a:cubicBezTo>
                    <a:pt x="126371" y="404706"/>
                    <a:pt x="104649" y="407316"/>
                    <a:pt x="104649" y="407316"/>
                  </a:cubicBezTo>
                  <a:lnTo>
                    <a:pt x="103471" y="400160"/>
                  </a:lnTo>
                  <a:lnTo>
                    <a:pt x="97998" y="395950"/>
                  </a:lnTo>
                  <a:lnTo>
                    <a:pt x="101282" y="385174"/>
                  </a:lnTo>
                  <a:lnTo>
                    <a:pt x="74677" y="336933"/>
                  </a:lnTo>
                  <a:lnTo>
                    <a:pt x="60449" y="301488"/>
                  </a:lnTo>
                  <a:lnTo>
                    <a:pt x="69205" y="302077"/>
                  </a:lnTo>
                  <a:lnTo>
                    <a:pt x="55650" y="273958"/>
                  </a:lnTo>
                  <a:lnTo>
                    <a:pt x="36202" y="264697"/>
                  </a:lnTo>
                  <a:lnTo>
                    <a:pt x="19532" y="250721"/>
                  </a:lnTo>
                  <a:lnTo>
                    <a:pt x="12376" y="247437"/>
                  </a:lnTo>
                  <a:lnTo>
                    <a:pt x="3452" y="249795"/>
                  </a:lnTo>
                  <a:lnTo>
                    <a:pt x="0" y="246511"/>
                  </a:lnTo>
                  <a:lnTo>
                    <a:pt x="14649" y="229168"/>
                  </a:lnTo>
                  <a:lnTo>
                    <a:pt x="7325" y="224874"/>
                  </a:lnTo>
                  <a:lnTo>
                    <a:pt x="7746" y="214519"/>
                  </a:lnTo>
                  <a:lnTo>
                    <a:pt x="27783" y="206352"/>
                  </a:lnTo>
                  <a:lnTo>
                    <a:pt x="46726" y="184294"/>
                  </a:lnTo>
                  <a:lnTo>
                    <a:pt x="62301" y="176464"/>
                  </a:lnTo>
                  <a:lnTo>
                    <a:pt x="47989" y="157353"/>
                  </a:lnTo>
                  <a:lnTo>
                    <a:pt x="51778" y="143041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3175" cap="flat">
              <a:solidFill>
                <a:srgbClr val="11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0050247-83BA-9B0E-0AF0-0E24DBF204A5}"/>
                </a:ext>
              </a:extLst>
            </p:cNvPr>
            <p:cNvSpPr/>
            <p:nvPr/>
          </p:nvSpPr>
          <p:spPr>
            <a:xfrm>
              <a:off x="7637306" y="1926935"/>
              <a:ext cx="550777" cy="663004"/>
            </a:xfrm>
            <a:custGeom>
              <a:avLst/>
              <a:gdLst>
                <a:gd name="connsiteX0" fmla="*/ 406053 w 550777"/>
                <a:gd name="connsiteY0" fmla="*/ 4967 h 663004"/>
                <a:gd name="connsiteX1" fmla="*/ 413125 w 550777"/>
                <a:gd name="connsiteY1" fmla="*/ 0 h 663004"/>
                <a:gd name="connsiteX2" fmla="*/ 414136 w 550777"/>
                <a:gd name="connsiteY2" fmla="*/ 7072 h 663004"/>
                <a:gd name="connsiteX3" fmla="*/ 420618 w 550777"/>
                <a:gd name="connsiteY3" fmla="*/ 12292 h 663004"/>
                <a:gd name="connsiteX4" fmla="*/ 429374 w 550777"/>
                <a:gd name="connsiteY4" fmla="*/ 6820 h 663004"/>
                <a:gd name="connsiteX5" fmla="*/ 438467 w 550777"/>
                <a:gd name="connsiteY5" fmla="*/ 24500 h 663004"/>
                <a:gd name="connsiteX6" fmla="*/ 442929 w 550777"/>
                <a:gd name="connsiteY6" fmla="*/ 27025 h 663004"/>
                <a:gd name="connsiteX7" fmla="*/ 446212 w 550777"/>
                <a:gd name="connsiteY7" fmla="*/ 23826 h 663004"/>
                <a:gd name="connsiteX8" fmla="*/ 444529 w 550777"/>
                <a:gd name="connsiteY8" fmla="*/ 31487 h 663004"/>
                <a:gd name="connsiteX9" fmla="*/ 448822 w 550777"/>
                <a:gd name="connsiteY9" fmla="*/ 38644 h 663004"/>
                <a:gd name="connsiteX10" fmla="*/ 452443 w 550777"/>
                <a:gd name="connsiteY10" fmla="*/ 35950 h 663004"/>
                <a:gd name="connsiteX11" fmla="*/ 460020 w 550777"/>
                <a:gd name="connsiteY11" fmla="*/ 38139 h 663004"/>
                <a:gd name="connsiteX12" fmla="*/ 473238 w 550777"/>
                <a:gd name="connsiteY12" fmla="*/ 49252 h 663004"/>
                <a:gd name="connsiteX13" fmla="*/ 474248 w 550777"/>
                <a:gd name="connsiteY13" fmla="*/ 67942 h 663004"/>
                <a:gd name="connsiteX14" fmla="*/ 466166 w 550777"/>
                <a:gd name="connsiteY14" fmla="*/ 74593 h 663004"/>
                <a:gd name="connsiteX15" fmla="*/ 469617 w 550777"/>
                <a:gd name="connsiteY15" fmla="*/ 79897 h 663004"/>
                <a:gd name="connsiteX16" fmla="*/ 479215 w 550777"/>
                <a:gd name="connsiteY16" fmla="*/ 83097 h 663004"/>
                <a:gd name="connsiteX17" fmla="*/ 482246 w 550777"/>
                <a:gd name="connsiteY17" fmla="*/ 92442 h 663004"/>
                <a:gd name="connsiteX18" fmla="*/ 490918 w 550777"/>
                <a:gd name="connsiteY18" fmla="*/ 91600 h 663004"/>
                <a:gd name="connsiteX19" fmla="*/ 501273 w 550777"/>
                <a:gd name="connsiteY19" fmla="*/ 97914 h 663004"/>
                <a:gd name="connsiteX20" fmla="*/ 507503 w 550777"/>
                <a:gd name="connsiteY20" fmla="*/ 96230 h 663004"/>
                <a:gd name="connsiteX21" fmla="*/ 517101 w 550777"/>
                <a:gd name="connsiteY21" fmla="*/ 105070 h 663004"/>
                <a:gd name="connsiteX22" fmla="*/ 525857 w 550777"/>
                <a:gd name="connsiteY22" fmla="*/ 95557 h 663004"/>
                <a:gd name="connsiteX23" fmla="*/ 526362 w 550777"/>
                <a:gd name="connsiteY23" fmla="*/ 100608 h 663004"/>
                <a:gd name="connsiteX24" fmla="*/ 519880 w 550777"/>
                <a:gd name="connsiteY24" fmla="*/ 107175 h 663004"/>
                <a:gd name="connsiteX25" fmla="*/ 532256 w 550777"/>
                <a:gd name="connsiteY25" fmla="*/ 106333 h 663004"/>
                <a:gd name="connsiteX26" fmla="*/ 536297 w 550777"/>
                <a:gd name="connsiteY26" fmla="*/ 98924 h 663004"/>
                <a:gd name="connsiteX27" fmla="*/ 542106 w 550777"/>
                <a:gd name="connsiteY27" fmla="*/ 109533 h 663004"/>
                <a:gd name="connsiteX28" fmla="*/ 547747 w 550777"/>
                <a:gd name="connsiteY28" fmla="*/ 112143 h 663004"/>
                <a:gd name="connsiteX29" fmla="*/ 547747 w 550777"/>
                <a:gd name="connsiteY29" fmla="*/ 112143 h 663004"/>
                <a:gd name="connsiteX30" fmla="*/ 550778 w 550777"/>
                <a:gd name="connsiteY30" fmla="*/ 114921 h 663004"/>
                <a:gd name="connsiteX31" fmla="*/ 546989 w 550777"/>
                <a:gd name="connsiteY31" fmla="*/ 127128 h 663004"/>
                <a:gd name="connsiteX32" fmla="*/ 539328 w 550777"/>
                <a:gd name="connsiteY32" fmla="*/ 133022 h 663004"/>
                <a:gd name="connsiteX33" fmla="*/ 529898 w 550777"/>
                <a:gd name="connsiteY33" fmla="*/ 152217 h 663004"/>
                <a:gd name="connsiteX34" fmla="*/ 521142 w 550777"/>
                <a:gd name="connsiteY34" fmla="*/ 156343 h 663004"/>
                <a:gd name="connsiteX35" fmla="*/ 516596 w 550777"/>
                <a:gd name="connsiteY35" fmla="*/ 166530 h 663004"/>
                <a:gd name="connsiteX36" fmla="*/ 519459 w 550777"/>
                <a:gd name="connsiteY36" fmla="*/ 168887 h 663004"/>
                <a:gd name="connsiteX37" fmla="*/ 494117 w 550777"/>
                <a:gd name="connsiteY37" fmla="*/ 180842 h 663004"/>
                <a:gd name="connsiteX38" fmla="*/ 492854 w 550777"/>
                <a:gd name="connsiteY38" fmla="*/ 190272 h 663004"/>
                <a:gd name="connsiteX39" fmla="*/ 478205 w 550777"/>
                <a:gd name="connsiteY39" fmla="*/ 209804 h 663004"/>
                <a:gd name="connsiteX40" fmla="*/ 473322 w 550777"/>
                <a:gd name="connsiteY40" fmla="*/ 232788 h 663004"/>
                <a:gd name="connsiteX41" fmla="*/ 467092 w 550777"/>
                <a:gd name="connsiteY41" fmla="*/ 237335 h 663004"/>
                <a:gd name="connsiteX42" fmla="*/ 471722 w 550777"/>
                <a:gd name="connsiteY42" fmla="*/ 250553 h 663004"/>
                <a:gd name="connsiteX43" fmla="*/ 461535 w 550777"/>
                <a:gd name="connsiteY43" fmla="*/ 271937 h 663004"/>
                <a:gd name="connsiteX44" fmla="*/ 465745 w 550777"/>
                <a:gd name="connsiteY44" fmla="*/ 281619 h 663004"/>
                <a:gd name="connsiteX45" fmla="*/ 461367 w 550777"/>
                <a:gd name="connsiteY45" fmla="*/ 285576 h 663004"/>
                <a:gd name="connsiteX46" fmla="*/ 470965 w 550777"/>
                <a:gd name="connsiteY46" fmla="*/ 304182 h 663004"/>
                <a:gd name="connsiteX47" fmla="*/ 468607 w 550777"/>
                <a:gd name="connsiteY47" fmla="*/ 310581 h 663004"/>
                <a:gd name="connsiteX48" fmla="*/ 472312 w 550777"/>
                <a:gd name="connsiteY48" fmla="*/ 314790 h 663004"/>
                <a:gd name="connsiteX49" fmla="*/ 467008 w 550777"/>
                <a:gd name="connsiteY49" fmla="*/ 317484 h 663004"/>
                <a:gd name="connsiteX50" fmla="*/ 467597 w 550777"/>
                <a:gd name="connsiteY50" fmla="*/ 322957 h 663004"/>
                <a:gd name="connsiteX51" fmla="*/ 473574 w 550777"/>
                <a:gd name="connsiteY51" fmla="*/ 325819 h 663004"/>
                <a:gd name="connsiteX52" fmla="*/ 469281 w 550777"/>
                <a:gd name="connsiteY52" fmla="*/ 338532 h 663004"/>
                <a:gd name="connsiteX53" fmla="*/ 471807 w 550777"/>
                <a:gd name="connsiteY53" fmla="*/ 344510 h 663004"/>
                <a:gd name="connsiteX54" fmla="*/ 468523 w 550777"/>
                <a:gd name="connsiteY54" fmla="*/ 348214 h 663004"/>
                <a:gd name="connsiteX55" fmla="*/ 471133 w 550777"/>
                <a:gd name="connsiteY55" fmla="*/ 356886 h 663004"/>
                <a:gd name="connsiteX56" fmla="*/ 467934 w 550777"/>
                <a:gd name="connsiteY56" fmla="*/ 372293 h 663004"/>
                <a:gd name="connsiteX57" fmla="*/ 484183 w 550777"/>
                <a:gd name="connsiteY57" fmla="*/ 392499 h 663004"/>
                <a:gd name="connsiteX58" fmla="*/ 479973 w 550777"/>
                <a:gd name="connsiteY58" fmla="*/ 402686 h 663004"/>
                <a:gd name="connsiteX59" fmla="*/ 485445 w 550777"/>
                <a:gd name="connsiteY59" fmla="*/ 413125 h 663004"/>
                <a:gd name="connsiteX60" fmla="*/ 478542 w 550777"/>
                <a:gd name="connsiteY60" fmla="*/ 415988 h 663004"/>
                <a:gd name="connsiteX61" fmla="*/ 479468 w 550777"/>
                <a:gd name="connsiteY61" fmla="*/ 420618 h 663004"/>
                <a:gd name="connsiteX62" fmla="*/ 479468 w 550777"/>
                <a:gd name="connsiteY62" fmla="*/ 420618 h 663004"/>
                <a:gd name="connsiteX63" fmla="*/ 471049 w 550777"/>
                <a:gd name="connsiteY63" fmla="*/ 425670 h 663004"/>
                <a:gd name="connsiteX64" fmla="*/ 469196 w 550777"/>
                <a:gd name="connsiteY64" fmla="*/ 420871 h 663004"/>
                <a:gd name="connsiteX65" fmla="*/ 459936 w 550777"/>
                <a:gd name="connsiteY65" fmla="*/ 416998 h 663004"/>
                <a:gd name="connsiteX66" fmla="*/ 452106 w 550777"/>
                <a:gd name="connsiteY66" fmla="*/ 426596 h 663004"/>
                <a:gd name="connsiteX67" fmla="*/ 436362 w 550777"/>
                <a:gd name="connsiteY67" fmla="*/ 429795 h 663004"/>
                <a:gd name="connsiteX68" fmla="*/ 438551 w 550777"/>
                <a:gd name="connsiteY68" fmla="*/ 453032 h 663004"/>
                <a:gd name="connsiteX69" fmla="*/ 431984 w 550777"/>
                <a:gd name="connsiteY69" fmla="*/ 462714 h 663004"/>
                <a:gd name="connsiteX70" fmla="*/ 434847 w 550777"/>
                <a:gd name="connsiteY70" fmla="*/ 466671 h 663004"/>
                <a:gd name="connsiteX71" fmla="*/ 424996 w 550777"/>
                <a:gd name="connsiteY71" fmla="*/ 466671 h 663004"/>
                <a:gd name="connsiteX72" fmla="*/ 420955 w 550777"/>
                <a:gd name="connsiteY72" fmla="*/ 475764 h 663004"/>
                <a:gd name="connsiteX73" fmla="*/ 417503 w 550777"/>
                <a:gd name="connsiteY73" fmla="*/ 475932 h 663004"/>
                <a:gd name="connsiteX74" fmla="*/ 417924 w 550777"/>
                <a:gd name="connsiteY74" fmla="*/ 482836 h 663004"/>
                <a:gd name="connsiteX75" fmla="*/ 425249 w 550777"/>
                <a:gd name="connsiteY75" fmla="*/ 492433 h 663004"/>
                <a:gd name="connsiteX76" fmla="*/ 440993 w 550777"/>
                <a:gd name="connsiteY76" fmla="*/ 488729 h 663004"/>
                <a:gd name="connsiteX77" fmla="*/ 447559 w 550777"/>
                <a:gd name="connsiteY77" fmla="*/ 491339 h 663004"/>
                <a:gd name="connsiteX78" fmla="*/ 447559 w 550777"/>
                <a:gd name="connsiteY78" fmla="*/ 485614 h 663004"/>
                <a:gd name="connsiteX79" fmla="*/ 455137 w 550777"/>
                <a:gd name="connsiteY79" fmla="*/ 491171 h 663004"/>
                <a:gd name="connsiteX80" fmla="*/ 459346 w 550777"/>
                <a:gd name="connsiteY80" fmla="*/ 490160 h 663004"/>
                <a:gd name="connsiteX81" fmla="*/ 465576 w 550777"/>
                <a:gd name="connsiteY81" fmla="*/ 495464 h 663004"/>
                <a:gd name="connsiteX82" fmla="*/ 467429 w 550777"/>
                <a:gd name="connsiteY82" fmla="*/ 505820 h 663004"/>
                <a:gd name="connsiteX83" fmla="*/ 475764 w 550777"/>
                <a:gd name="connsiteY83" fmla="*/ 512639 h 663004"/>
                <a:gd name="connsiteX84" fmla="*/ 488981 w 550777"/>
                <a:gd name="connsiteY84" fmla="*/ 508514 h 663004"/>
                <a:gd name="connsiteX85" fmla="*/ 486372 w 550777"/>
                <a:gd name="connsiteY85" fmla="*/ 501442 h 663004"/>
                <a:gd name="connsiteX86" fmla="*/ 489318 w 550777"/>
                <a:gd name="connsiteY86" fmla="*/ 497316 h 663004"/>
                <a:gd name="connsiteX87" fmla="*/ 506072 w 550777"/>
                <a:gd name="connsiteY87" fmla="*/ 492433 h 663004"/>
                <a:gd name="connsiteX88" fmla="*/ 506072 w 550777"/>
                <a:gd name="connsiteY88" fmla="*/ 492433 h 663004"/>
                <a:gd name="connsiteX89" fmla="*/ 530235 w 550777"/>
                <a:gd name="connsiteY89" fmla="*/ 511629 h 663004"/>
                <a:gd name="connsiteX90" fmla="*/ 533687 w 550777"/>
                <a:gd name="connsiteY90" fmla="*/ 522742 h 663004"/>
                <a:gd name="connsiteX91" fmla="*/ 528299 w 550777"/>
                <a:gd name="connsiteY91" fmla="*/ 526783 h 663004"/>
                <a:gd name="connsiteX92" fmla="*/ 533939 w 550777"/>
                <a:gd name="connsiteY92" fmla="*/ 533013 h 663004"/>
                <a:gd name="connsiteX93" fmla="*/ 533434 w 550777"/>
                <a:gd name="connsiteY93" fmla="*/ 538317 h 663004"/>
                <a:gd name="connsiteX94" fmla="*/ 528972 w 550777"/>
                <a:gd name="connsiteY94" fmla="*/ 540506 h 663004"/>
                <a:gd name="connsiteX95" fmla="*/ 542022 w 550777"/>
                <a:gd name="connsiteY95" fmla="*/ 544884 h 663004"/>
                <a:gd name="connsiteX96" fmla="*/ 537475 w 550777"/>
                <a:gd name="connsiteY96" fmla="*/ 548505 h 663004"/>
                <a:gd name="connsiteX97" fmla="*/ 538065 w 550777"/>
                <a:gd name="connsiteY97" fmla="*/ 554145 h 663004"/>
                <a:gd name="connsiteX98" fmla="*/ 532761 w 550777"/>
                <a:gd name="connsiteY98" fmla="*/ 552125 h 663004"/>
                <a:gd name="connsiteX99" fmla="*/ 533266 w 550777"/>
                <a:gd name="connsiteY99" fmla="*/ 557513 h 663004"/>
                <a:gd name="connsiteX100" fmla="*/ 542106 w 550777"/>
                <a:gd name="connsiteY100" fmla="*/ 558187 h 663004"/>
                <a:gd name="connsiteX101" fmla="*/ 534024 w 550777"/>
                <a:gd name="connsiteY101" fmla="*/ 562564 h 663004"/>
                <a:gd name="connsiteX102" fmla="*/ 533266 w 550777"/>
                <a:gd name="connsiteY102" fmla="*/ 574941 h 663004"/>
                <a:gd name="connsiteX103" fmla="*/ 530824 w 550777"/>
                <a:gd name="connsiteY103" fmla="*/ 572920 h 663004"/>
                <a:gd name="connsiteX104" fmla="*/ 529141 w 550777"/>
                <a:gd name="connsiteY104" fmla="*/ 577298 h 663004"/>
                <a:gd name="connsiteX105" fmla="*/ 530909 w 550777"/>
                <a:gd name="connsiteY105" fmla="*/ 585717 h 663004"/>
                <a:gd name="connsiteX106" fmla="*/ 540843 w 550777"/>
                <a:gd name="connsiteY106" fmla="*/ 595904 h 663004"/>
                <a:gd name="connsiteX107" fmla="*/ 536465 w 550777"/>
                <a:gd name="connsiteY107" fmla="*/ 600956 h 663004"/>
                <a:gd name="connsiteX108" fmla="*/ 541180 w 550777"/>
                <a:gd name="connsiteY108" fmla="*/ 603060 h 663004"/>
                <a:gd name="connsiteX109" fmla="*/ 537981 w 550777"/>
                <a:gd name="connsiteY109" fmla="*/ 608280 h 663004"/>
                <a:gd name="connsiteX110" fmla="*/ 529056 w 550777"/>
                <a:gd name="connsiteY110" fmla="*/ 608028 h 663004"/>
                <a:gd name="connsiteX111" fmla="*/ 527288 w 550777"/>
                <a:gd name="connsiteY111" fmla="*/ 617541 h 663004"/>
                <a:gd name="connsiteX112" fmla="*/ 519122 w 550777"/>
                <a:gd name="connsiteY112" fmla="*/ 615352 h 663004"/>
                <a:gd name="connsiteX113" fmla="*/ 519122 w 550777"/>
                <a:gd name="connsiteY113" fmla="*/ 622761 h 663004"/>
                <a:gd name="connsiteX114" fmla="*/ 506241 w 550777"/>
                <a:gd name="connsiteY114" fmla="*/ 622677 h 663004"/>
                <a:gd name="connsiteX115" fmla="*/ 495043 w 550777"/>
                <a:gd name="connsiteY115" fmla="*/ 633285 h 663004"/>
                <a:gd name="connsiteX116" fmla="*/ 495043 w 550777"/>
                <a:gd name="connsiteY116" fmla="*/ 633285 h 663004"/>
                <a:gd name="connsiteX117" fmla="*/ 492686 w 550777"/>
                <a:gd name="connsiteY117" fmla="*/ 631349 h 663004"/>
                <a:gd name="connsiteX118" fmla="*/ 487298 w 550777"/>
                <a:gd name="connsiteY118" fmla="*/ 637410 h 663004"/>
                <a:gd name="connsiteX119" fmla="*/ 480646 w 550777"/>
                <a:gd name="connsiteY119" fmla="*/ 630170 h 663004"/>
                <a:gd name="connsiteX120" fmla="*/ 476184 w 550777"/>
                <a:gd name="connsiteY120" fmla="*/ 637579 h 663004"/>
                <a:gd name="connsiteX121" fmla="*/ 478289 w 550777"/>
                <a:gd name="connsiteY121" fmla="*/ 632864 h 663004"/>
                <a:gd name="connsiteX122" fmla="*/ 472985 w 550777"/>
                <a:gd name="connsiteY122" fmla="*/ 631517 h 663004"/>
                <a:gd name="connsiteX123" fmla="*/ 473153 w 550777"/>
                <a:gd name="connsiteY123" fmla="*/ 636232 h 663004"/>
                <a:gd name="connsiteX124" fmla="*/ 468776 w 550777"/>
                <a:gd name="connsiteY124" fmla="*/ 639262 h 663004"/>
                <a:gd name="connsiteX125" fmla="*/ 453200 w 550777"/>
                <a:gd name="connsiteY125" fmla="*/ 630591 h 663004"/>
                <a:gd name="connsiteX126" fmla="*/ 450085 w 550777"/>
                <a:gd name="connsiteY126" fmla="*/ 638926 h 663004"/>
                <a:gd name="connsiteX127" fmla="*/ 458336 w 550777"/>
                <a:gd name="connsiteY127" fmla="*/ 641788 h 663004"/>
                <a:gd name="connsiteX128" fmla="*/ 460441 w 550777"/>
                <a:gd name="connsiteY128" fmla="*/ 646840 h 663004"/>
                <a:gd name="connsiteX129" fmla="*/ 445371 w 550777"/>
                <a:gd name="connsiteY129" fmla="*/ 646166 h 663004"/>
                <a:gd name="connsiteX130" fmla="*/ 441329 w 550777"/>
                <a:gd name="connsiteY130" fmla="*/ 663004 h 663004"/>
                <a:gd name="connsiteX131" fmla="*/ 434931 w 550777"/>
                <a:gd name="connsiteY131" fmla="*/ 659384 h 663004"/>
                <a:gd name="connsiteX132" fmla="*/ 429374 w 550777"/>
                <a:gd name="connsiteY132" fmla="*/ 662668 h 663004"/>
                <a:gd name="connsiteX133" fmla="*/ 425586 w 550777"/>
                <a:gd name="connsiteY133" fmla="*/ 654501 h 663004"/>
                <a:gd name="connsiteX134" fmla="*/ 431479 w 550777"/>
                <a:gd name="connsiteY134" fmla="*/ 654248 h 663004"/>
                <a:gd name="connsiteX135" fmla="*/ 426091 w 550777"/>
                <a:gd name="connsiteY135" fmla="*/ 648271 h 663004"/>
                <a:gd name="connsiteX136" fmla="*/ 429543 w 550777"/>
                <a:gd name="connsiteY136" fmla="*/ 627981 h 663004"/>
                <a:gd name="connsiteX137" fmla="*/ 433584 w 550777"/>
                <a:gd name="connsiteY137" fmla="*/ 627644 h 663004"/>
                <a:gd name="connsiteX138" fmla="*/ 435773 w 550777"/>
                <a:gd name="connsiteY138" fmla="*/ 610722 h 663004"/>
                <a:gd name="connsiteX139" fmla="*/ 432321 w 550777"/>
                <a:gd name="connsiteY139" fmla="*/ 609543 h 663004"/>
                <a:gd name="connsiteX140" fmla="*/ 432321 w 550777"/>
                <a:gd name="connsiteY140" fmla="*/ 594978 h 663004"/>
                <a:gd name="connsiteX141" fmla="*/ 439814 w 550777"/>
                <a:gd name="connsiteY141" fmla="*/ 565680 h 663004"/>
                <a:gd name="connsiteX142" fmla="*/ 420197 w 550777"/>
                <a:gd name="connsiteY142" fmla="*/ 549094 h 663004"/>
                <a:gd name="connsiteX143" fmla="*/ 411526 w 550777"/>
                <a:gd name="connsiteY143" fmla="*/ 552125 h 663004"/>
                <a:gd name="connsiteX144" fmla="*/ 409758 w 550777"/>
                <a:gd name="connsiteY144" fmla="*/ 562985 h 663004"/>
                <a:gd name="connsiteX145" fmla="*/ 385005 w 550777"/>
                <a:gd name="connsiteY145" fmla="*/ 575109 h 663004"/>
                <a:gd name="connsiteX146" fmla="*/ 386521 w 550777"/>
                <a:gd name="connsiteY146" fmla="*/ 590684 h 663004"/>
                <a:gd name="connsiteX147" fmla="*/ 375745 w 550777"/>
                <a:gd name="connsiteY147" fmla="*/ 592536 h 663004"/>
                <a:gd name="connsiteX148" fmla="*/ 365052 w 550777"/>
                <a:gd name="connsiteY148" fmla="*/ 600366 h 663004"/>
                <a:gd name="connsiteX149" fmla="*/ 365052 w 550777"/>
                <a:gd name="connsiteY149" fmla="*/ 586643 h 663004"/>
                <a:gd name="connsiteX150" fmla="*/ 350150 w 550777"/>
                <a:gd name="connsiteY150" fmla="*/ 584538 h 663004"/>
                <a:gd name="connsiteX151" fmla="*/ 357896 w 550777"/>
                <a:gd name="connsiteY151" fmla="*/ 581507 h 663004"/>
                <a:gd name="connsiteX152" fmla="*/ 349224 w 550777"/>
                <a:gd name="connsiteY152" fmla="*/ 575782 h 663004"/>
                <a:gd name="connsiteX153" fmla="*/ 351413 w 550777"/>
                <a:gd name="connsiteY153" fmla="*/ 571994 h 663004"/>
                <a:gd name="connsiteX154" fmla="*/ 357896 w 550777"/>
                <a:gd name="connsiteY154" fmla="*/ 573088 h 663004"/>
                <a:gd name="connsiteX155" fmla="*/ 353181 w 550777"/>
                <a:gd name="connsiteY155" fmla="*/ 563406 h 663004"/>
                <a:gd name="connsiteX156" fmla="*/ 336596 w 550777"/>
                <a:gd name="connsiteY156" fmla="*/ 566774 h 663004"/>
                <a:gd name="connsiteX157" fmla="*/ 329439 w 550777"/>
                <a:gd name="connsiteY157" fmla="*/ 558944 h 663004"/>
                <a:gd name="connsiteX158" fmla="*/ 319421 w 550777"/>
                <a:gd name="connsiteY158" fmla="*/ 558692 h 663004"/>
                <a:gd name="connsiteX159" fmla="*/ 332891 w 550777"/>
                <a:gd name="connsiteY159" fmla="*/ 568795 h 663004"/>
                <a:gd name="connsiteX160" fmla="*/ 322620 w 550777"/>
                <a:gd name="connsiteY160" fmla="*/ 574267 h 663004"/>
                <a:gd name="connsiteX161" fmla="*/ 332723 w 550777"/>
                <a:gd name="connsiteY161" fmla="*/ 579655 h 663004"/>
                <a:gd name="connsiteX162" fmla="*/ 330366 w 550777"/>
                <a:gd name="connsiteY162" fmla="*/ 587317 h 663004"/>
                <a:gd name="connsiteX163" fmla="*/ 322620 w 550777"/>
                <a:gd name="connsiteY163" fmla="*/ 589337 h 663004"/>
                <a:gd name="connsiteX164" fmla="*/ 319926 w 550777"/>
                <a:gd name="connsiteY164" fmla="*/ 582770 h 663004"/>
                <a:gd name="connsiteX165" fmla="*/ 314454 w 550777"/>
                <a:gd name="connsiteY165" fmla="*/ 580329 h 663004"/>
                <a:gd name="connsiteX166" fmla="*/ 301488 w 550777"/>
                <a:gd name="connsiteY166" fmla="*/ 582686 h 663004"/>
                <a:gd name="connsiteX167" fmla="*/ 307887 w 550777"/>
                <a:gd name="connsiteY167" fmla="*/ 588243 h 663004"/>
                <a:gd name="connsiteX168" fmla="*/ 297531 w 550777"/>
                <a:gd name="connsiteY168" fmla="*/ 594810 h 663004"/>
                <a:gd name="connsiteX169" fmla="*/ 301825 w 550777"/>
                <a:gd name="connsiteY169" fmla="*/ 600029 h 663004"/>
                <a:gd name="connsiteX170" fmla="*/ 299552 w 550777"/>
                <a:gd name="connsiteY170" fmla="*/ 611564 h 663004"/>
                <a:gd name="connsiteX171" fmla="*/ 305192 w 550777"/>
                <a:gd name="connsiteY171" fmla="*/ 614763 h 663004"/>
                <a:gd name="connsiteX172" fmla="*/ 304182 w 550777"/>
                <a:gd name="connsiteY172" fmla="*/ 621751 h 663004"/>
                <a:gd name="connsiteX173" fmla="*/ 309486 w 550777"/>
                <a:gd name="connsiteY173" fmla="*/ 626381 h 663004"/>
                <a:gd name="connsiteX174" fmla="*/ 300646 w 550777"/>
                <a:gd name="connsiteY174" fmla="*/ 633032 h 663004"/>
                <a:gd name="connsiteX175" fmla="*/ 285660 w 550777"/>
                <a:gd name="connsiteY175" fmla="*/ 620825 h 663004"/>
                <a:gd name="connsiteX176" fmla="*/ 278925 w 550777"/>
                <a:gd name="connsiteY176" fmla="*/ 624950 h 663004"/>
                <a:gd name="connsiteX177" fmla="*/ 263686 w 550777"/>
                <a:gd name="connsiteY177" fmla="*/ 621582 h 663004"/>
                <a:gd name="connsiteX178" fmla="*/ 266212 w 550777"/>
                <a:gd name="connsiteY178" fmla="*/ 612658 h 663004"/>
                <a:gd name="connsiteX179" fmla="*/ 257625 w 550777"/>
                <a:gd name="connsiteY179" fmla="*/ 611143 h 663004"/>
                <a:gd name="connsiteX180" fmla="*/ 256698 w 550777"/>
                <a:gd name="connsiteY180" fmla="*/ 607859 h 663004"/>
                <a:gd name="connsiteX181" fmla="*/ 259308 w 550777"/>
                <a:gd name="connsiteY181" fmla="*/ 604239 h 663004"/>
                <a:gd name="connsiteX182" fmla="*/ 263686 w 550777"/>
                <a:gd name="connsiteY182" fmla="*/ 607101 h 663004"/>
                <a:gd name="connsiteX183" fmla="*/ 267896 w 550777"/>
                <a:gd name="connsiteY183" fmla="*/ 597588 h 663004"/>
                <a:gd name="connsiteX184" fmla="*/ 262508 w 550777"/>
                <a:gd name="connsiteY184" fmla="*/ 594305 h 663004"/>
                <a:gd name="connsiteX185" fmla="*/ 268485 w 550777"/>
                <a:gd name="connsiteY185" fmla="*/ 592452 h 663004"/>
                <a:gd name="connsiteX186" fmla="*/ 264865 w 550777"/>
                <a:gd name="connsiteY186" fmla="*/ 588327 h 663004"/>
                <a:gd name="connsiteX187" fmla="*/ 271937 w 550777"/>
                <a:gd name="connsiteY187" fmla="*/ 587148 h 663004"/>
                <a:gd name="connsiteX188" fmla="*/ 271095 w 550777"/>
                <a:gd name="connsiteY188" fmla="*/ 583612 h 663004"/>
                <a:gd name="connsiteX189" fmla="*/ 276399 w 550777"/>
                <a:gd name="connsiteY189" fmla="*/ 579739 h 663004"/>
                <a:gd name="connsiteX190" fmla="*/ 272863 w 550777"/>
                <a:gd name="connsiteY190" fmla="*/ 576793 h 663004"/>
                <a:gd name="connsiteX191" fmla="*/ 267391 w 550777"/>
                <a:gd name="connsiteY191" fmla="*/ 584454 h 663004"/>
                <a:gd name="connsiteX192" fmla="*/ 266970 w 550777"/>
                <a:gd name="connsiteY192" fmla="*/ 578561 h 663004"/>
                <a:gd name="connsiteX193" fmla="*/ 258887 w 550777"/>
                <a:gd name="connsiteY193" fmla="*/ 575867 h 663004"/>
                <a:gd name="connsiteX194" fmla="*/ 275052 w 550777"/>
                <a:gd name="connsiteY194" fmla="*/ 559955 h 663004"/>
                <a:gd name="connsiteX195" fmla="*/ 281871 w 550777"/>
                <a:gd name="connsiteY195" fmla="*/ 560965 h 663004"/>
                <a:gd name="connsiteX196" fmla="*/ 281619 w 550777"/>
                <a:gd name="connsiteY196" fmla="*/ 565595 h 663004"/>
                <a:gd name="connsiteX197" fmla="*/ 286502 w 550777"/>
                <a:gd name="connsiteY197" fmla="*/ 563491 h 663004"/>
                <a:gd name="connsiteX198" fmla="*/ 278083 w 550777"/>
                <a:gd name="connsiteY198" fmla="*/ 553893 h 663004"/>
                <a:gd name="connsiteX199" fmla="*/ 279514 w 550777"/>
                <a:gd name="connsiteY199" fmla="*/ 549599 h 663004"/>
                <a:gd name="connsiteX200" fmla="*/ 272105 w 550777"/>
                <a:gd name="connsiteY200" fmla="*/ 546063 h 663004"/>
                <a:gd name="connsiteX201" fmla="*/ 273452 w 550777"/>
                <a:gd name="connsiteY201" fmla="*/ 538233 h 663004"/>
                <a:gd name="connsiteX202" fmla="*/ 262171 w 550777"/>
                <a:gd name="connsiteY202" fmla="*/ 530740 h 663004"/>
                <a:gd name="connsiteX203" fmla="*/ 256446 w 550777"/>
                <a:gd name="connsiteY203" fmla="*/ 520637 h 663004"/>
                <a:gd name="connsiteX204" fmla="*/ 250637 w 550777"/>
                <a:gd name="connsiteY204" fmla="*/ 515670 h 663004"/>
                <a:gd name="connsiteX205" fmla="*/ 229673 w 550777"/>
                <a:gd name="connsiteY205" fmla="*/ 512892 h 663004"/>
                <a:gd name="connsiteX206" fmla="*/ 231104 w 550777"/>
                <a:gd name="connsiteY206" fmla="*/ 502873 h 663004"/>
                <a:gd name="connsiteX207" fmla="*/ 204837 w 550777"/>
                <a:gd name="connsiteY207" fmla="*/ 485109 h 663004"/>
                <a:gd name="connsiteX208" fmla="*/ 202900 w 550777"/>
                <a:gd name="connsiteY208" fmla="*/ 473827 h 663004"/>
                <a:gd name="connsiteX209" fmla="*/ 191956 w 550777"/>
                <a:gd name="connsiteY209" fmla="*/ 471301 h 663004"/>
                <a:gd name="connsiteX210" fmla="*/ 187241 w 550777"/>
                <a:gd name="connsiteY210" fmla="*/ 443939 h 663004"/>
                <a:gd name="connsiteX211" fmla="*/ 181853 w 550777"/>
                <a:gd name="connsiteY211" fmla="*/ 436446 h 663004"/>
                <a:gd name="connsiteX212" fmla="*/ 184463 w 550777"/>
                <a:gd name="connsiteY212" fmla="*/ 426596 h 663004"/>
                <a:gd name="connsiteX213" fmla="*/ 176296 w 550777"/>
                <a:gd name="connsiteY213" fmla="*/ 408495 h 663004"/>
                <a:gd name="connsiteX214" fmla="*/ 185052 w 550777"/>
                <a:gd name="connsiteY214" fmla="*/ 398560 h 663004"/>
                <a:gd name="connsiteX215" fmla="*/ 184126 w 550777"/>
                <a:gd name="connsiteY215" fmla="*/ 391404 h 663004"/>
                <a:gd name="connsiteX216" fmla="*/ 170655 w 550777"/>
                <a:gd name="connsiteY216" fmla="*/ 390225 h 663004"/>
                <a:gd name="connsiteX217" fmla="*/ 169898 w 550777"/>
                <a:gd name="connsiteY217" fmla="*/ 380459 h 663004"/>
                <a:gd name="connsiteX218" fmla="*/ 161142 w 550777"/>
                <a:gd name="connsiteY218" fmla="*/ 379365 h 663004"/>
                <a:gd name="connsiteX219" fmla="*/ 163920 w 550777"/>
                <a:gd name="connsiteY219" fmla="*/ 367578 h 663004"/>
                <a:gd name="connsiteX220" fmla="*/ 157774 w 550777"/>
                <a:gd name="connsiteY220" fmla="*/ 364716 h 663004"/>
                <a:gd name="connsiteX221" fmla="*/ 164762 w 550777"/>
                <a:gd name="connsiteY221" fmla="*/ 355370 h 663004"/>
                <a:gd name="connsiteX222" fmla="*/ 163920 w 550777"/>
                <a:gd name="connsiteY222" fmla="*/ 340553 h 663004"/>
                <a:gd name="connsiteX223" fmla="*/ 157269 w 550777"/>
                <a:gd name="connsiteY223" fmla="*/ 342068 h 663004"/>
                <a:gd name="connsiteX224" fmla="*/ 154996 w 550777"/>
                <a:gd name="connsiteY224" fmla="*/ 347793 h 663004"/>
                <a:gd name="connsiteX225" fmla="*/ 149692 w 550777"/>
                <a:gd name="connsiteY225" fmla="*/ 345773 h 663004"/>
                <a:gd name="connsiteX226" fmla="*/ 150449 w 550777"/>
                <a:gd name="connsiteY226" fmla="*/ 334154 h 663004"/>
                <a:gd name="connsiteX227" fmla="*/ 133527 w 550777"/>
                <a:gd name="connsiteY227" fmla="*/ 346025 h 663004"/>
                <a:gd name="connsiteX228" fmla="*/ 125866 w 550777"/>
                <a:gd name="connsiteY228" fmla="*/ 339206 h 663004"/>
                <a:gd name="connsiteX229" fmla="*/ 113237 w 550777"/>
                <a:gd name="connsiteY229" fmla="*/ 347709 h 663004"/>
                <a:gd name="connsiteX230" fmla="*/ 107933 w 550777"/>
                <a:gd name="connsiteY230" fmla="*/ 346530 h 663004"/>
                <a:gd name="connsiteX231" fmla="*/ 101198 w 550777"/>
                <a:gd name="connsiteY231" fmla="*/ 335417 h 663004"/>
                <a:gd name="connsiteX232" fmla="*/ 92610 w 550777"/>
                <a:gd name="connsiteY232" fmla="*/ 338532 h 663004"/>
                <a:gd name="connsiteX233" fmla="*/ 85959 w 550777"/>
                <a:gd name="connsiteY233" fmla="*/ 336512 h 663004"/>
                <a:gd name="connsiteX234" fmla="*/ 81413 w 550777"/>
                <a:gd name="connsiteY234" fmla="*/ 319758 h 663004"/>
                <a:gd name="connsiteX235" fmla="*/ 66258 w 550777"/>
                <a:gd name="connsiteY235" fmla="*/ 311759 h 663004"/>
                <a:gd name="connsiteX236" fmla="*/ 51357 w 550777"/>
                <a:gd name="connsiteY236" fmla="*/ 321526 h 663004"/>
                <a:gd name="connsiteX237" fmla="*/ 32582 w 550777"/>
                <a:gd name="connsiteY237" fmla="*/ 318242 h 663004"/>
                <a:gd name="connsiteX238" fmla="*/ 31067 w 550777"/>
                <a:gd name="connsiteY238" fmla="*/ 326577 h 663004"/>
                <a:gd name="connsiteX239" fmla="*/ 22984 w 550777"/>
                <a:gd name="connsiteY239" fmla="*/ 327166 h 663004"/>
                <a:gd name="connsiteX240" fmla="*/ 23153 w 550777"/>
                <a:gd name="connsiteY240" fmla="*/ 320263 h 663004"/>
                <a:gd name="connsiteX241" fmla="*/ 16249 w 550777"/>
                <a:gd name="connsiteY241" fmla="*/ 308813 h 663004"/>
                <a:gd name="connsiteX242" fmla="*/ 11618 w 550777"/>
                <a:gd name="connsiteY242" fmla="*/ 307550 h 663004"/>
                <a:gd name="connsiteX243" fmla="*/ 11197 w 550777"/>
                <a:gd name="connsiteY243" fmla="*/ 302583 h 663004"/>
                <a:gd name="connsiteX244" fmla="*/ 13639 w 550777"/>
                <a:gd name="connsiteY244" fmla="*/ 299131 h 663004"/>
                <a:gd name="connsiteX245" fmla="*/ 20038 w 550777"/>
                <a:gd name="connsiteY245" fmla="*/ 300730 h 663004"/>
                <a:gd name="connsiteX246" fmla="*/ 26268 w 550777"/>
                <a:gd name="connsiteY246" fmla="*/ 286839 h 663004"/>
                <a:gd name="connsiteX247" fmla="*/ 17849 w 550777"/>
                <a:gd name="connsiteY247" fmla="*/ 279430 h 663004"/>
                <a:gd name="connsiteX248" fmla="*/ 24668 w 550777"/>
                <a:gd name="connsiteY248" fmla="*/ 240955 h 663004"/>
                <a:gd name="connsiteX249" fmla="*/ 21385 w 550777"/>
                <a:gd name="connsiteY249" fmla="*/ 237755 h 663004"/>
                <a:gd name="connsiteX250" fmla="*/ 10692 w 550777"/>
                <a:gd name="connsiteY250" fmla="*/ 243312 h 663004"/>
                <a:gd name="connsiteX251" fmla="*/ 1179 w 550777"/>
                <a:gd name="connsiteY251" fmla="*/ 242807 h 663004"/>
                <a:gd name="connsiteX252" fmla="*/ 0 w 550777"/>
                <a:gd name="connsiteY252" fmla="*/ 233967 h 663004"/>
                <a:gd name="connsiteX253" fmla="*/ 15575 w 550777"/>
                <a:gd name="connsiteY253" fmla="*/ 218055 h 663004"/>
                <a:gd name="connsiteX254" fmla="*/ 12039 w 550777"/>
                <a:gd name="connsiteY254" fmla="*/ 210562 h 663004"/>
                <a:gd name="connsiteX255" fmla="*/ 6988 w 550777"/>
                <a:gd name="connsiteY255" fmla="*/ 209551 h 663004"/>
                <a:gd name="connsiteX256" fmla="*/ 9429 w 550777"/>
                <a:gd name="connsiteY256" fmla="*/ 202311 h 663004"/>
                <a:gd name="connsiteX257" fmla="*/ 9429 w 550777"/>
                <a:gd name="connsiteY257" fmla="*/ 202311 h 663004"/>
                <a:gd name="connsiteX258" fmla="*/ 31993 w 550777"/>
                <a:gd name="connsiteY258" fmla="*/ 210225 h 663004"/>
                <a:gd name="connsiteX259" fmla="*/ 30730 w 550777"/>
                <a:gd name="connsiteY259" fmla="*/ 206605 h 663004"/>
                <a:gd name="connsiteX260" fmla="*/ 39738 w 550777"/>
                <a:gd name="connsiteY260" fmla="*/ 197091 h 663004"/>
                <a:gd name="connsiteX261" fmla="*/ 45632 w 550777"/>
                <a:gd name="connsiteY261" fmla="*/ 198607 h 663004"/>
                <a:gd name="connsiteX262" fmla="*/ 59271 w 550777"/>
                <a:gd name="connsiteY262" fmla="*/ 192377 h 663004"/>
                <a:gd name="connsiteX263" fmla="*/ 67774 w 550777"/>
                <a:gd name="connsiteY263" fmla="*/ 199196 h 663004"/>
                <a:gd name="connsiteX264" fmla="*/ 73415 w 550777"/>
                <a:gd name="connsiteY264" fmla="*/ 197344 h 663004"/>
                <a:gd name="connsiteX265" fmla="*/ 74088 w 550777"/>
                <a:gd name="connsiteY265" fmla="*/ 203321 h 663004"/>
                <a:gd name="connsiteX266" fmla="*/ 79476 w 550777"/>
                <a:gd name="connsiteY266" fmla="*/ 201301 h 663004"/>
                <a:gd name="connsiteX267" fmla="*/ 92526 w 550777"/>
                <a:gd name="connsiteY267" fmla="*/ 220160 h 663004"/>
                <a:gd name="connsiteX268" fmla="*/ 105828 w 550777"/>
                <a:gd name="connsiteY268" fmla="*/ 215529 h 663004"/>
                <a:gd name="connsiteX269" fmla="*/ 109196 w 550777"/>
                <a:gd name="connsiteY269" fmla="*/ 208204 h 663004"/>
                <a:gd name="connsiteX270" fmla="*/ 112648 w 550777"/>
                <a:gd name="connsiteY270" fmla="*/ 216708 h 663004"/>
                <a:gd name="connsiteX271" fmla="*/ 108606 w 550777"/>
                <a:gd name="connsiteY271" fmla="*/ 221591 h 663004"/>
                <a:gd name="connsiteX272" fmla="*/ 113153 w 550777"/>
                <a:gd name="connsiteY272" fmla="*/ 226221 h 663004"/>
                <a:gd name="connsiteX273" fmla="*/ 110206 w 550777"/>
                <a:gd name="connsiteY273" fmla="*/ 230262 h 663004"/>
                <a:gd name="connsiteX274" fmla="*/ 121488 w 550777"/>
                <a:gd name="connsiteY274" fmla="*/ 235482 h 663004"/>
                <a:gd name="connsiteX275" fmla="*/ 121740 w 550777"/>
                <a:gd name="connsiteY275" fmla="*/ 227568 h 663004"/>
                <a:gd name="connsiteX276" fmla="*/ 126455 w 550777"/>
                <a:gd name="connsiteY276" fmla="*/ 223696 h 663004"/>
                <a:gd name="connsiteX277" fmla="*/ 135042 w 550777"/>
                <a:gd name="connsiteY277" fmla="*/ 241291 h 663004"/>
                <a:gd name="connsiteX278" fmla="*/ 128476 w 550777"/>
                <a:gd name="connsiteY278" fmla="*/ 246764 h 663004"/>
                <a:gd name="connsiteX279" fmla="*/ 128728 w 550777"/>
                <a:gd name="connsiteY279" fmla="*/ 254341 h 663004"/>
                <a:gd name="connsiteX280" fmla="*/ 122161 w 550777"/>
                <a:gd name="connsiteY280" fmla="*/ 259393 h 663004"/>
                <a:gd name="connsiteX281" fmla="*/ 124855 w 550777"/>
                <a:gd name="connsiteY281" fmla="*/ 266044 h 663004"/>
                <a:gd name="connsiteX282" fmla="*/ 133274 w 550777"/>
                <a:gd name="connsiteY282" fmla="*/ 270843 h 663004"/>
                <a:gd name="connsiteX283" fmla="*/ 133695 w 550777"/>
                <a:gd name="connsiteY283" fmla="*/ 283134 h 663004"/>
                <a:gd name="connsiteX284" fmla="*/ 146492 w 550777"/>
                <a:gd name="connsiteY284" fmla="*/ 278672 h 663004"/>
                <a:gd name="connsiteX285" fmla="*/ 148008 w 550777"/>
                <a:gd name="connsiteY285" fmla="*/ 274547 h 663004"/>
                <a:gd name="connsiteX286" fmla="*/ 143798 w 550777"/>
                <a:gd name="connsiteY286" fmla="*/ 270169 h 663004"/>
                <a:gd name="connsiteX287" fmla="*/ 150365 w 550777"/>
                <a:gd name="connsiteY287" fmla="*/ 257877 h 663004"/>
                <a:gd name="connsiteX288" fmla="*/ 156090 w 550777"/>
                <a:gd name="connsiteY288" fmla="*/ 260234 h 663004"/>
                <a:gd name="connsiteX289" fmla="*/ 153396 w 550777"/>
                <a:gd name="connsiteY289" fmla="*/ 253162 h 663004"/>
                <a:gd name="connsiteX290" fmla="*/ 161057 w 550777"/>
                <a:gd name="connsiteY290" fmla="*/ 249626 h 663004"/>
                <a:gd name="connsiteX291" fmla="*/ 172592 w 550777"/>
                <a:gd name="connsiteY291" fmla="*/ 230010 h 663004"/>
                <a:gd name="connsiteX292" fmla="*/ 184463 w 550777"/>
                <a:gd name="connsiteY292" fmla="*/ 239776 h 663004"/>
                <a:gd name="connsiteX293" fmla="*/ 192292 w 550777"/>
                <a:gd name="connsiteY293" fmla="*/ 238597 h 663004"/>
                <a:gd name="connsiteX294" fmla="*/ 194481 w 550777"/>
                <a:gd name="connsiteY294" fmla="*/ 243312 h 663004"/>
                <a:gd name="connsiteX295" fmla="*/ 202311 w 550777"/>
                <a:gd name="connsiteY295" fmla="*/ 242554 h 663004"/>
                <a:gd name="connsiteX296" fmla="*/ 204416 w 550777"/>
                <a:gd name="connsiteY296" fmla="*/ 237082 h 663004"/>
                <a:gd name="connsiteX297" fmla="*/ 217129 w 550777"/>
                <a:gd name="connsiteY297" fmla="*/ 240786 h 663004"/>
                <a:gd name="connsiteX298" fmla="*/ 218644 w 550777"/>
                <a:gd name="connsiteY298" fmla="*/ 229926 h 663004"/>
                <a:gd name="connsiteX299" fmla="*/ 230262 w 550777"/>
                <a:gd name="connsiteY299" fmla="*/ 226474 h 663004"/>
                <a:gd name="connsiteX300" fmla="*/ 234556 w 550777"/>
                <a:gd name="connsiteY300" fmla="*/ 230178 h 663004"/>
                <a:gd name="connsiteX301" fmla="*/ 240365 w 550777"/>
                <a:gd name="connsiteY301" fmla="*/ 229084 h 663004"/>
                <a:gd name="connsiteX302" fmla="*/ 249205 w 550777"/>
                <a:gd name="connsiteY302" fmla="*/ 242386 h 663004"/>
                <a:gd name="connsiteX303" fmla="*/ 264276 w 550777"/>
                <a:gd name="connsiteY303" fmla="*/ 245585 h 663004"/>
                <a:gd name="connsiteX304" fmla="*/ 273537 w 550777"/>
                <a:gd name="connsiteY304" fmla="*/ 240534 h 663004"/>
                <a:gd name="connsiteX305" fmla="*/ 276736 w 550777"/>
                <a:gd name="connsiteY305" fmla="*/ 242470 h 663004"/>
                <a:gd name="connsiteX306" fmla="*/ 284145 w 550777"/>
                <a:gd name="connsiteY306" fmla="*/ 230431 h 663004"/>
                <a:gd name="connsiteX307" fmla="*/ 290964 w 550777"/>
                <a:gd name="connsiteY307" fmla="*/ 232367 h 663004"/>
                <a:gd name="connsiteX308" fmla="*/ 313106 w 550777"/>
                <a:gd name="connsiteY308" fmla="*/ 217550 h 663004"/>
                <a:gd name="connsiteX309" fmla="*/ 303004 w 550777"/>
                <a:gd name="connsiteY309" fmla="*/ 213593 h 663004"/>
                <a:gd name="connsiteX310" fmla="*/ 299804 w 550777"/>
                <a:gd name="connsiteY310" fmla="*/ 205426 h 663004"/>
                <a:gd name="connsiteX311" fmla="*/ 306455 w 550777"/>
                <a:gd name="connsiteY311" fmla="*/ 202311 h 663004"/>
                <a:gd name="connsiteX312" fmla="*/ 304182 w 550777"/>
                <a:gd name="connsiteY312" fmla="*/ 187578 h 663004"/>
                <a:gd name="connsiteX313" fmla="*/ 308476 w 550777"/>
                <a:gd name="connsiteY313" fmla="*/ 185389 h 663004"/>
                <a:gd name="connsiteX314" fmla="*/ 305445 w 550777"/>
                <a:gd name="connsiteY314" fmla="*/ 183200 h 663004"/>
                <a:gd name="connsiteX315" fmla="*/ 315380 w 550777"/>
                <a:gd name="connsiteY315" fmla="*/ 169561 h 663004"/>
                <a:gd name="connsiteX316" fmla="*/ 304014 w 550777"/>
                <a:gd name="connsiteY316" fmla="*/ 163331 h 663004"/>
                <a:gd name="connsiteX317" fmla="*/ 307802 w 550777"/>
                <a:gd name="connsiteY317" fmla="*/ 163331 h 663004"/>
                <a:gd name="connsiteX318" fmla="*/ 306371 w 550777"/>
                <a:gd name="connsiteY318" fmla="*/ 158448 h 663004"/>
                <a:gd name="connsiteX319" fmla="*/ 314706 w 550777"/>
                <a:gd name="connsiteY319" fmla="*/ 166614 h 663004"/>
                <a:gd name="connsiteX320" fmla="*/ 327335 w 550777"/>
                <a:gd name="connsiteY320" fmla="*/ 168803 h 663004"/>
                <a:gd name="connsiteX321" fmla="*/ 331881 w 550777"/>
                <a:gd name="connsiteY321" fmla="*/ 164846 h 663004"/>
                <a:gd name="connsiteX322" fmla="*/ 327840 w 550777"/>
                <a:gd name="connsiteY322" fmla="*/ 160468 h 663004"/>
                <a:gd name="connsiteX323" fmla="*/ 339121 w 550777"/>
                <a:gd name="connsiteY323" fmla="*/ 164930 h 663004"/>
                <a:gd name="connsiteX324" fmla="*/ 341142 w 550777"/>
                <a:gd name="connsiteY324" fmla="*/ 158784 h 663004"/>
                <a:gd name="connsiteX325" fmla="*/ 337522 w 550777"/>
                <a:gd name="connsiteY325" fmla="*/ 153564 h 663004"/>
                <a:gd name="connsiteX326" fmla="*/ 342657 w 550777"/>
                <a:gd name="connsiteY326" fmla="*/ 149692 h 663004"/>
                <a:gd name="connsiteX327" fmla="*/ 350066 w 550777"/>
                <a:gd name="connsiteY327" fmla="*/ 170487 h 663004"/>
                <a:gd name="connsiteX328" fmla="*/ 356886 w 550777"/>
                <a:gd name="connsiteY328" fmla="*/ 171245 h 663004"/>
                <a:gd name="connsiteX329" fmla="*/ 358654 w 550777"/>
                <a:gd name="connsiteY329" fmla="*/ 175454 h 663004"/>
                <a:gd name="connsiteX330" fmla="*/ 368167 w 550777"/>
                <a:gd name="connsiteY330" fmla="*/ 170908 h 663004"/>
                <a:gd name="connsiteX331" fmla="*/ 372040 w 550777"/>
                <a:gd name="connsiteY331" fmla="*/ 175707 h 663004"/>
                <a:gd name="connsiteX332" fmla="*/ 376334 w 550777"/>
                <a:gd name="connsiteY332" fmla="*/ 174696 h 663004"/>
                <a:gd name="connsiteX333" fmla="*/ 380880 w 550777"/>
                <a:gd name="connsiteY333" fmla="*/ 169477 h 663004"/>
                <a:gd name="connsiteX334" fmla="*/ 383069 w 550777"/>
                <a:gd name="connsiteY334" fmla="*/ 149018 h 663004"/>
                <a:gd name="connsiteX335" fmla="*/ 376923 w 550777"/>
                <a:gd name="connsiteY335" fmla="*/ 147166 h 663004"/>
                <a:gd name="connsiteX336" fmla="*/ 378270 w 550777"/>
                <a:gd name="connsiteY336" fmla="*/ 143967 h 663004"/>
                <a:gd name="connsiteX337" fmla="*/ 373303 w 550777"/>
                <a:gd name="connsiteY337" fmla="*/ 138747 h 663004"/>
                <a:gd name="connsiteX338" fmla="*/ 364210 w 550777"/>
                <a:gd name="connsiteY338" fmla="*/ 144724 h 663004"/>
                <a:gd name="connsiteX339" fmla="*/ 366904 w 550777"/>
                <a:gd name="connsiteY339" fmla="*/ 136979 h 663004"/>
                <a:gd name="connsiteX340" fmla="*/ 377849 w 550777"/>
                <a:gd name="connsiteY340" fmla="*/ 135800 h 663004"/>
                <a:gd name="connsiteX341" fmla="*/ 389299 w 550777"/>
                <a:gd name="connsiteY341" fmla="*/ 124434 h 663004"/>
                <a:gd name="connsiteX342" fmla="*/ 396455 w 550777"/>
                <a:gd name="connsiteY342" fmla="*/ 123003 h 663004"/>
                <a:gd name="connsiteX343" fmla="*/ 400581 w 550777"/>
                <a:gd name="connsiteY343" fmla="*/ 117531 h 663004"/>
                <a:gd name="connsiteX344" fmla="*/ 395782 w 550777"/>
                <a:gd name="connsiteY344" fmla="*/ 116436 h 663004"/>
                <a:gd name="connsiteX345" fmla="*/ 393846 w 550777"/>
                <a:gd name="connsiteY345" fmla="*/ 110627 h 663004"/>
                <a:gd name="connsiteX346" fmla="*/ 404033 w 550777"/>
                <a:gd name="connsiteY346" fmla="*/ 101366 h 663004"/>
                <a:gd name="connsiteX347" fmla="*/ 412957 w 550777"/>
                <a:gd name="connsiteY347" fmla="*/ 106923 h 663004"/>
                <a:gd name="connsiteX348" fmla="*/ 417167 w 550777"/>
                <a:gd name="connsiteY348" fmla="*/ 102376 h 663004"/>
                <a:gd name="connsiteX349" fmla="*/ 425586 w 550777"/>
                <a:gd name="connsiteY349" fmla="*/ 112143 h 663004"/>
                <a:gd name="connsiteX350" fmla="*/ 425586 w 550777"/>
                <a:gd name="connsiteY350" fmla="*/ 117615 h 663004"/>
                <a:gd name="connsiteX351" fmla="*/ 433921 w 550777"/>
                <a:gd name="connsiteY351" fmla="*/ 111722 h 663004"/>
                <a:gd name="connsiteX352" fmla="*/ 427101 w 550777"/>
                <a:gd name="connsiteY352" fmla="*/ 100945 h 663004"/>
                <a:gd name="connsiteX353" fmla="*/ 427101 w 550777"/>
                <a:gd name="connsiteY353" fmla="*/ 92021 h 663004"/>
                <a:gd name="connsiteX354" fmla="*/ 432658 w 550777"/>
                <a:gd name="connsiteY354" fmla="*/ 85117 h 663004"/>
                <a:gd name="connsiteX355" fmla="*/ 426428 w 550777"/>
                <a:gd name="connsiteY355" fmla="*/ 80487 h 663004"/>
                <a:gd name="connsiteX356" fmla="*/ 431479 w 550777"/>
                <a:gd name="connsiteY356" fmla="*/ 68279 h 663004"/>
                <a:gd name="connsiteX357" fmla="*/ 421797 w 550777"/>
                <a:gd name="connsiteY357" fmla="*/ 59860 h 663004"/>
                <a:gd name="connsiteX358" fmla="*/ 422471 w 550777"/>
                <a:gd name="connsiteY358" fmla="*/ 51946 h 663004"/>
                <a:gd name="connsiteX359" fmla="*/ 417672 w 550777"/>
                <a:gd name="connsiteY359" fmla="*/ 56745 h 663004"/>
                <a:gd name="connsiteX360" fmla="*/ 415062 w 550777"/>
                <a:gd name="connsiteY360" fmla="*/ 50599 h 663004"/>
                <a:gd name="connsiteX361" fmla="*/ 415062 w 550777"/>
                <a:gd name="connsiteY361" fmla="*/ 50599 h 663004"/>
                <a:gd name="connsiteX362" fmla="*/ 416577 w 550777"/>
                <a:gd name="connsiteY362" fmla="*/ 34603 h 663004"/>
                <a:gd name="connsiteX363" fmla="*/ 416577 w 550777"/>
                <a:gd name="connsiteY363" fmla="*/ 34603 h 663004"/>
                <a:gd name="connsiteX364" fmla="*/ 419861 w 550777"/>
                <a:gd name="connsiteY364" fmla="*/ 28709 h 663004"/>
                <a:gd name="connsiteX365" fmla="*/ 416493 w 550777"/>
                <a:gd name="connsiteY365" fmla="*/ 20458 h 663004"/>
                <a:gd name="connsiteX366" fmla="*/ 406138 w 550777"/>
                <a:gd name="connsiteY366" fmla="*/ 11450 h 663004"/>
                <a:gd name="connsiteX367" fmla="*/ 406306 w 550777"/>
                <a:gd name="connsiteY367" fmla="*/ 5304 h 66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</a:cxnLst>
              <a:rect l="l" t="t" r="r" b="b"/>
              <a:pathLst>
                <a:path w="550777" h="663004">
                  <a:moveTo>
                    <a:pt x="406053" y="4967"/>
                  </a:moveTo>
                  <a:lnTo>
                    <a:pt x="413125" y="0"/>
                  </a:lnTo>
                  <a:lnTo>
                    <a:pt x="414136" y="7072"/>
                  </a:lnTo>
                  <a:lnTo>
                    <a:pt x="420618" y="12292"/>
                  </a:lnTo>
                  <a:lnTo>
                    <a:pt x="429374" y="6820"/>
                  </a:lnTo>
                  <a:lnTo>
                    <a:pt x="438467" y="24500"/>
                  </a:lnTo>
                  <a:lnTo>
                    <a:pt x="442929" y="27025"/>
                  </a:lnTo>
                  <a:lnTo>
                    <a:pt x="446212" y="23826"/>
                  </a:lnTo>
                  <a:lnTo>
                    <a:pt x="444529" y="31487"/>
                  </a:lnTo>
                  <a:lnTo>
                    <a:pt x="448822" y="38644"/>
                  </a:lnTo>
                  <a:lnTo>
                    <a:pt x="452443" y="35950"/>
                  </a:lnTo>
                  <a:lnTo>
                    <a:pt x="460020" y="38139"/>
                  </a:lnTo>
                  <a:lnTo>
                    <a:pt x="473238" y="49252"/>
                  </a:lnTo>
                  <a:lnTo>
                    <a:pt x="474248" y="67942"/>
                  </a:lnTo>
                  <a:lnTo>
                    <a:pt x="466166" y="74593"/>
                  </a:lnTo>
                  <a:lnTo>
                    <a:pt x="469617" y="79897"/>
                  </a:lnTo>
                  <a:lnTo>
                    <a:pt x="479215" y="83097"/>
                  </a:lnTo>
                  <a:lnTo>
                    <a:pt x="482246" y="92442"/>
                  </a:lnTo>
                  <a:lnTo>
                    <a:pt x="490918" y="91600"/>
                  </a:lnTo>
                  <a:lnTo>
                    <a:pt x="501273" y="97914"/>
                  </a:lnTo>
                  <a:lnTo>
                    <a:pt x="507503" y="96230"/>
                  </a:lnTo>
                  <a:lnTo>
                    <a:pt x="517101" y="105070"/>
                  </a:lnTo>
                  <a:lnTo>
                    <a:pt x="525857" y="95557"/>
                  </a:lnTo>
                  <a:lnTo>
                    <a:pt x="526362" y="100608"/>
                  </a:lnTo>
                  <a:lnTo>
                    <a:pt x="519880" y="107175"/>
                  </a:lnTo>
                  <a:lnTo>
                    <a:pt x="532256" y="106333"/>
                  </a:lnTo>
                  <a:lnTo>
                    <a:pt x="536297" y="98924"/>
                  </a:lnTo>
                  <a:lnTo>
                    <a:pt x="542106" y="109533"/>
                  </a:lnTo>
                  <a:lnTo>
                    <a:pt x="547747" y="112143"/>
                  </a:lnTo>
                  <a:lnTo>
                    <a:pt x="547747" y="112143"/>
                  </a:lnTo>
                  <a:lnTo>
                    <a:pt x="550778" y="114921"/>
                  </a:lnTo>
                  <a:lnTo>
                    <a:pt x="546989" y="127128"/>
                  </a:lnTo>
                  <a:lnTo>
                    <a:pt x="539328" y="133022"/>
                  </a:lnTo>
                  <a:lnTo>
                    <a:pt x="529898" y="152217"/>
                  </a:lnTo>
                  <a:lnTo>
                    <a:pt x="521142" y="156343"/>
                  </a:lnTo>
                  <a:lnTo>
                    <a:pt x="516596" y="166530"/>
                  </a:lnTo>
                  <a:lnTo>
                    <a:pt x="519459" y="168887"/>
                  </a:lnTo>
                  <a:lnTo>
                    <a:pt x="494117" y="180842"/>
                  </a:lnTo>
                  <a:lnTo>
                    <a:pt x="492854" y="190272"/>
                  </a:lnTo>
                  <a:lnTo>
                    <a:pt x="478205" y="209804"/>
                  </a:lnTo>
                  <a:lnTo>
                    <a:pt x="473322" y="232788"/>
                  </a:lnTo>
                  <a:lnTo>
                    <a:pt x="467092" y="237335"/>
                  </a:lnTo>
                  <a:lnTo>
                    <a:pt x="471722" y="250553"/>
                  </a:lnTo>
                  <a:lnTo>
                    <a:pt x="461535" y="271937"/>
                  </a:lnTo>
                  <a:lnTo>
                    <a:pt x="465745" y="281619"/>
                  </a:lnTo>
                  <a:lnTo>
                    <a:pt x="461367" y="285576"/>
                  </a:lnTo>
                  <a:lnTo>
                    <a:pt x="470965" y="304182"/>
                  </a:lnTo>
                  <a:lnTo>
                    <a:pt x="468607" y="310581"/>
                  </a:lnTo>
                  <a:lnTo>
                    <a:pt x="472312" y="314790"/>
                  </a:lnTo>
                  <a:lnTo>
                    <a:pt x="467008" y="317484"/>
                  </a:lnTo>
                  <a:lnTo>
                    <a:pt x="467597" y="322957"/>
                  </a:lnTo>
                  <a:lnTo>
                    <a:pt x="473574" y="325819"/>
                  </a:lnTo>
                  <a:lnTo>
                    <a:pt x="469281" y="338532"/>
                  </a:lnTo>
                  <a:lnTo>
                    <a:pt x="471807" y="344510"/>
                  </a:lnTo>
                  <a:lnTo>
                    <a:pt x="468523" y="348214"/>
                  </a:lnTo>
                  <a:lnTo>
                    <a:pt x="471133" y="356886"/>
                  </a:lnTo>
                  <a:lnTo>
                    <a:pt x="467934" y="372293"/>
                  </a:lnTo>
                  <a:lnTo>
                    <a:pt x="484183" y="392499"/>
                  </a:lnTo>
                  <a:lnTo>
                    <a:pt x="479973" y="402686"/>
                  </a:lnTo>
                  <a:lnTo>
                    <a:pt x="485445" y="413125"/>
                  </a:lnTo>
                  <a:lnTo>
                    <a:pt x="478542" y="415988"/>
                  </a:lnTo>
                  <a:lnTo>
                    <a:pt x="479468" y="420618"/>
                  </a:lnTo>
                  <a:lnTo>
                    <a:pt x="479468" y="420618"/>
                  </a:lnTo>
                  <a:lnTo>
                    <a:pt x="471049" y="425670"/>
                  </a:lnTo>
                  <a:lnTo>
                    <a:pt x="469196" y="420871"/>
                  </a:lnTo>
                  <a:lnTo>
                    <a:pt x="459936" y="416998"/>
                  </a:lnTo>
                  <a:lnTo>
                    <a:pt x="452106" y="426596"/>
                  </a:lnTo>
                  <a:lnTo>
                    <a:pt x="436362" y="429795"/>
                  </a:lnTo>
                  <a:lnTo>
                    <a:pt x="438551" y="453032"/>
                  </a:lnTo>
                  <a:lnTo>
                    <a:pt x="431984" y="462714"/>
                  </a:lnTo>
                  <a:lnTo>
                    <a:pt x="434847" y="466671"/>
                  </a:lnTo>
                  <a:lnTo>
                    <a:pt x="424996" y="466671"/>
                  </a:lnTo>
                  <a:cubicBezTo>
                    <a:pt x="424996" y="466671"/>
                    <a:pt x="420955" y="475764"/>
                    <a:pt x="420955" y="475764"/>
                  </a:cubicBezTo>
                  <a:lnTo>
                    <a:pt x="417503" y="475932"/>
                  </a:lnTo>
                  <a:lnTo>
                    <a:pt x="417924" y="482836"/>
                  </a:lnTo>
                  <a:lnTo>
                    <a:pt x="425249" y="492433"/>
                  </a:lnTo>
                  <a:lnTo>
                    <a:pt x="440993" y="488729"/>
                  </a:lnTo>
                  <a:lnTo>
                    <a:pt x="447559" y="491339"/>
                  </a:lnTo>
                  <a:lnTo>
                    <a:pt x="447559" y="485614"/>
                  </a:lnTo>
                  <a:cubicBezTo>
                    <a:pt x="447559" y="485614"/>
                    <a:pt x="455137" y="491171"/>
                    <a:pt x="455137" y="491171"/>
                  </a:cubicBezTo>
                  <a:lnTo>
                    <a:pt x="459346" y="490160"/>
                  </a:lnTo>
                  <a:lnTo>
                    <a:pt x="465576" y="495464"/>
                  </a:lnTo>
                  <a:lnTo>
                    <a:pt x="467429" y="505820"/>
                  </a:lnTo>
                  <a:lnTo>
                    <a:pt x="475764" y="512639"/>
                  </a:lnTo>
                  <a:lnTo>
                    <a:pt x="488981" y="508514"/>
                  </a:lnTo>
                  <a:lnTo>
                    <a:pt x="486372" y="501442"/>
                  </a:lnTo>
                  <a:lnTo>
                    <a:pt x="489318" y="497316"/>
                  </a:lnTo>
                  <a:lnTo>
                    <a:pt x="506072" y="492433"/>
                  </a:lnTo>
                  <a:lnTo>
                    <a:pt x="506072" y="492433"/>
                  </a:lnTo>
                  <a:lnTo>
                    <a:pt x="530235" y="511629"/>
                  </a:lnTo>
                  <a:lnTo>
                    <a:pt x="533687" y="522742"/>
                  </a:lnTo>
                  <a:lnTo>
                    <a:pt x="528299" y="526783"/>
                  </a:lnTo>
                  <a:lnTo>
                    <a:pt x="533939" y="533013"/>
                  </a:lnTo>
                  <a:lnTo>
                    <a:pt x="533434" y="538317"/>
                  </a:lnTo>
                  <a:lnTo>
                    <a:pt x="528972" y="540506"/>
                  </a:lnTo>
                  <a:lnTo>
                    <a:pt x="542022" y="544884"/>
                  </a:lnTo>
                  <a:lnTo>
                    <a:pt x="537475" y="548505"/>
                  </a:lnTo>
                  <a:lnTo>
                    <a:pt x="538065" y="554145"/>
                  </a:lnTo>
                  <a:lnTo>
                    <a:pt x="532761" y="552125"/>
                  </a:lnTo>
                  <a:lnTo>
                    <a:pt x="533266" y="557513"/>
                  </a:lnTo>
                  <a:lnTo>
                    <a:pt x="542106" y="558187"/>
                  </a:lnTo>
                  <a:lnTo>
                    <a:pt x="534024" y="562564"/>
                  </a:lnTo>
                  <a:lnTo>
                    <a:pt x="533266" y="574941"/>
                  </a:lnTo>
                  <a:lnTo>
                    <a:pt x="530824" y="572920"/>
                  </a:lnTo>
                  <a:lnTo>
                    <a:pt x="529141" y="577298"/>
                  </a:lnTo>
                  <a:lnTo>
                    <a:pt x="530909" y="585717"/>
                  </a:lnTo>
                  <a:lnTo>
                    <a:pt x="540843" y="595904"/>
                  </a:lnTo>
                  <a:lnTo>
                    <a:pt x="536465" y="600956"/>
                  </a:lnTo>
                  <a:lnTo>
                    <a:pt x="541180" y="603060"/>
                  </a:lnTo>
                  <a:lnTo>
                    <a:pt x="537981" y="608280"/>
                  </a:lnTo>
                  <a:lnTo>
                    <a:pt x="529056" y="608028"/>
                  </a:lnTo>
                  <a:lnTo>
                    <a:pt x="527288" y="617541"/>
                  </a:lnTo>
                  <a:lnTo>
                    <a:pt x="519122" y="615352"/>
                  </a:lnTo>
                  <a:lnTo>
                    <a:pt x="519122" y="622761"/>
                  </a:lnTo>
                  <a:cubicBezTo>
                    <a:pt x="519122" y="622761"/>
                    <a:pt x="506241" y="622677"/>
                    <a:pt x="506241" y="622677"/>
                  </a:cubicBezTo>
                  <a:lnTo>
                    <a:pt x="495043" y="633285"/>
                  </a:lnTo>
                  <a:lnTo>
                    <a:pt x="495043" y="633285"/>
                  </a:lnTo>
                  <a:lnTo>
                    <a:pt x="492686" y="631349"/>
                  </a:lnTo>
                  <a:lnTo>
                    <a:pt x="487298" y="637410"/>
                  </a:lnTo>
                  <a:lnTo>
                    <a:pt x="480646" y="630170"/>
                  </a:lnTo>
                  <a:lnTo>
                    <a:pt x="476184" y="637579"/>
                  </a:lnTo>
                  <a:lnTo>
                    <a:pt x="478289" y="632864"/>
                  </a:lnTo>
                  <a:lnTo>
                    <a:pt x="472985" y="631517"/>
                  </a:lnTo>
                  <a:lnTo>
                    <a:pt x="473153" y="636232"/>
                  </a:lnTo>
                  <a:lnTo>
                    <a:pt x="468776" y="639262"/>
                  </a:lnTo>
                  <a:lnTo>
                    <a:pt x="453200" y="630591"/>
                  </a:lnTo>
                  <a:lnTo>
                    <a:pt x="450085" y="638926"/>
                  </a:lnTo>
                  <a:lnTo>
                    <a:pt x="458336" y="641788"/>
                  </a:lnTo>
                  <a:lnTo>
                    <a:pt x="460441" y="646840"/>
                  </a:lnTo>
                  <a:lnTo>
                    <a:pt x="445371" y="646166"/>
                  </a:lnTo>
                  <a:lnTo>
                    <a:pt x="441329" y="663004"/>
                  </a:lnTo>
                  <a:lnTo>
                    <a:pt x="434931" y="659384"/>
                  </a:lnTo>
                  <a:lnTo>
                    <a:pt x="429374" y="662668"/>
                  </a:lnTo>
                  <a:lnTo>
                    <a:pt x="425586" y="654501"/>
                  </a:lnTo>
                  <a:lnTo>
                    <a:pt x="431479" y="654248"/>
                  </a:lnTo>
                  <a:lnTo>
                    <a:pt x="426091" y="648271"/>
                  </a:lnTo>
                  <a:lnTo>
                    <a:pt x="429543" y="627981"/>
                  </a:lnTo>
                  <a:lnTo>
                    <a:pt x="433584" y="627644"/>
                  </a:lnTo>
                  <a:lnTo>
                    <a:pt x="435773" y="610722"/>
                  </a:lnTo>
                  <a:lnTo>
                    <a:pt x="432321" y="609543"/>
                  </a:lnTo>
                  <a:lnTo>
                    <a:pt x="432321" y="594978"/>
                  </a:lnTo>
                  <a:cubicBezTo>
                    <a:pt x="432321" y="594978"/>
                    <a:pt x="439814" y="565680"/>
                    <a:pt x="439814" y="565680"/>
                  </a:cubicBezTo>
                  <a:lnTo>
                    <a:pt x="420197" y="549094"/>
                  </a:lnTo>
                  <a:lnTo>
                    <a:pt x="411526" y="552125"/>
                  </a:lnTo>
                  <a:lnTo>
                    <a:pt x="409758" y="562985"/>
                  </a:lnTo>
                  <a:lnTo>
                    <a:pt x="385005" y="575109"/>
                  </a:lnTo>
                  <a:lnTo>
                    <a:pt x="386521" y="590684"/>
                  </a:lnTo>
                  <a:lnTo>
                    <a:pt x="375745" y="592536"/>
                  </a:lnTo>
                  <a:lnTo>
                    <a:pt x="365052" y="600366"/>
                  </a:lnTo>
                  <a:lnTo>
                    <a:pt x="365052" y="586643"/>
                  </a:lnTo>
                  <a:cubicBezTo>
                    <a:pt x="365052" y="586643"/>
                    <a:pt x="350150" y="584538"/>
                    <a:pt x="350150" y="584538"/>
                  </a:cubicBezTo>
                  <a:lnTo>
                    <a:pt x="357896" y="581507"/>
                  </a:lnTo>
                  <a:lnTo>
                    <a:pt x="349224" y="575782"/>
                  </a:lnTo>
                  <a:lnTo>
                    <a:pt x="351413" y="571994"/>
                  </a:lnTo>
                  <a:lnTo>
                    <a:pt x="357896" y="573088"/>
                  </a:lnTo>
                  <a:lnTo>
                    <a:pt x="353181" y="563406"/>
                  </a:lnTo>
                  <a:lnTo>
                    <a:pt x="336596" y="566774"/>
                  </a:lnTo>
                  <a:lnTo>
                    <a:pt x="329439" y="558944"/>
                  </a:lnTo>
                  <a:lnTo>
                    <a:pt x="319421" y="558692"/>
                  </a:lnTo>
                  <a:lnTo>
                    <a:pt x="332891" y="568795"/>
                  </a:lnTo>
                  <a:lnTo>
                    <a:pt x="322620" y="574267"/>
                  </a:lnTo>
                  <a:lnTo>
                    <a:pt x="332723" y="579655"/>
                  </a:lnTo>
                  <a:lnTo>
                    <a:pt x="330366" y="587317"/>
                  </a:lnTo>
                  <a:lnTo>
                    <a:pt x="322620" y="589337"/>
                  </a:lnTo>
                  <a:lnTo>
                    <a:pt x="319926" y="582770"/>
                  </a:lnTo>
                  <a:lnTo>
                    <a:pt x="314454" y="580329"/>
                  </a:lnTo>
                  <a:lnTo>
                    <a:pt x="301488" y="582686"/>
                  </a:lnTo>
                  <a:lnTo>
                    <a:pt x="307887" y="588243"/>
                  </a:lnTo>
                  <a:lnTo>
                    <a:pt x="297531" y="594810"/>
                  </a:lnTo>
                  <a:lnTo>
                    <a:pt x="301825" y="600029"/>
                  </a:lnTo>
                  <a:lnTo>
                    <a:pt x="299552" y="611564"/>
                  </a:lnTo>
                  <a:lnTo>
                    <a:pt x="305192" y="614763"/>
                  </a:lnTo>
                  <a:lnTo>
                    <a:pt x="304182" y="621751"/>
                  </a:lnTo>
                  <a:lnTo>
                    <a:pt x="309486" y="626381"/>
                  </a:lnTo>
                  <a:lnTo>
                    <a:pt x="300646" y="633032"/>
                  </a:lnTo>
                  <a:lnTo>
                    <a:pt x="285660" y="620825"/>
                  </a:lnTo>
                  <a:lnTo>
                    <a:pt x="278925" y="624950"/>
                  </a:lnTo>
                  <a:lnTo>
                    <a:pt x="263686" y="621582"/>
                  </a:lnTo>
                  <a:lnTo>
                    <a:pt x="266212" y="612658"/>
                  </a:lnTo>
                  <a:lnTo>
                    <a:pt x="257625" y="611143"/>
                  </a:lnTo>
                  <a:lnTo>
                    <a:pt x="256698" y="607859"/>
                  </a:lnTo>
                  <a:lnTo>
                    <a:pt x="259308" y="604239"/>
                  </a:lnTo>
                  <a:lnTo>
                    <a:pt x="263686" y="607101"/>
                  </a:lnTo>
                  <a:lnTo>
                    <a:pt x="267896" y="597588"/>
                  </a:lnTo>
                  <a:lnTo>
                    <a:pt x="262508" y="594305"/>
                  </a:lnTo>
                  <a:lnTo>
                    <a:pt x="268485" y="592452"/>
                  </a:lnTo>
                  <a:lnTo>
                    <a:pt x="264865" y="588327"/>
                  </a:lnTo>
                  <a:lnTo>
                    <a:pt x="271937" y="587148"/>
                  </a:lnTo>
                  <a:lnTo>
                    <a:pt x="271095" y="583612"/>
                  </a:lnTo>
                  <a:lnTo>
                    <a:pt x="276399" y="579739"/>
                  </a:lnTo>
                  <a:lnTo>
                    <a:pt x="272863" y="576793"/>
                  </a:lnTo>
                  <a:lnTo>
                    <a:pt x="267391" y="584454"/>
                  </a:lnTo>
                  <a:lnTo>
                    <a:pt x="266970" y="578561"/>
                  </a:lnTo>
                  <a:lnTo>
                    <a:pt x="258887" y="575867"/>
                  </a:lnTo>
                  <a:lnTo>
                    <a:pt x="275052" y="559955"/>
                  </a:lnTo>
                  <a:lnTo>
                    <a:pt x="281871" y="560965"/>
                  </a:lnTo>
                  <a:lnTo>
                    <a:pt x="281619" y="565595"/>
                  </a:lnTo>
                  <a:lnTo>
                    <a:pt x="286502" y="563491"/>
                  </a:lnTo>
                  <a:lnTo>
                    <a:pt x="278083" y="553893"/>
                  </a:lnTo>
                  <a:lnTo>
                    <a:pt x="279514" y="549599"/>
                  </a:lnTo>
                  <a:lnTo>
                    <a:pt x="272105" y="546063"/>
                  </a:lnTo>
                  <a:lnTo>
                    <a:pt x="273452" y="538233"/>
                  </a:lnTo>
                  <a:lnTo>
                    <a:pt x="262171" y="530740"/>
                  </a:lnTo>
                  <a:lnTo>
                    <a:pt x="256446" y="520637"/>
                  </a:lnTo>
                  <a:lnTo>
                    <a:pt x="250637" y="515670"/>
                  </a:lnTo>
                  <a:lnTo>
                    <a:pt x="229673" y="512892"/>
                  </a:lnTo>
                  <a:lnTo>
                    <a:pt x="231104" y="502873"/>
                  </a:lnTo>
                  <a:lnTo>
                    <a:pt x="204837" y="485109"/>
                  </a:lnTo>
                  <a:lnTo>
                    <a:pt x="202900" y="473827"/>
                  </a:lnTo>
                  <a:lnTo>
                    <a:pt x="191956" y="471301"/>
                  </a:lnTo>
                  <a:lnTo>
                    <a:pt x="187241" y="443939"/>
                  </a:lnTo>
                  <a:lnTo>
                    <a:pt x="181853" y="436446"/>
                  </a:lnTo>
                  <a:lnTo>
                    <a:pt x="184463" y="426596"/>
                  </a:lnTo>
                  <a:lnTo>
                    <a:pt x="176296" y="408495"/>
                  </a:lnTo>
                  <a:lnTo>
                    <a:pt x="185052" y="398560"/>
                  </a:lnTo>
                  <a:lnTo>
                    <a:pt x="184126" y="391404"/>
                  </a:lnTo>
                  <a:lnTo>
                    <a:pt x="170655" y="390225"/>
                  </a:lnTo>
                  <a:lnTo>
                    <a:pt x="169898" y="380459"/>
                  </a:lnTo>
                  <a:lnTo>
                    <a:pt x="161142" y="379365"/>
                  </a:lnTo>
                  <a:lnTo>
                    <a:pt x="163920" y="367578"/>
                  </a:lnTo>
                  <a:lnTo>
                    <a:pt x="157774" y="364716"/>
                  </a:lnTo>
                  <a:lnTo>
                    <a:pt x="164762" y="355370"/>
                  </a:lnTo>
                  <a:lnTo>
                    <a:pt x="163920" y="340553"/>
                  </a:lnTo>
                  <a:lnTo>
                    <a:pt x="157269" y="342068"/>
                  </a:lnTo>
                  <a:lnTo>
                    <a:pt x="154996" y="347793"/>
                  </a:lnTo>
                  <a:lnTo>
                    <a:pt x="149692" y="345773"/>
                  </a:lnTo>
                  <a:lnTo>
                    <a:pt x="150449" y="334154"/>
                  </a:lnTo>
                  <a:lnTo>
                    <a:pt x="133527" y="346025"/>
                  </a:lnTo>
                  <a:lnTo>
                    <a:pt x="125866" y="339206"/>
                  </a:lnTo>
                  <a:lnTo>
                    <a:pt x="113237" y="347709"/>
                  </a:lnTo>
                  <a:lnTo>
                    <a:pt x="107933" y="346530"/>
                  </a:lnTo>
                  <a:lnTo>
                    <a:pt x="101198" y="335417"/>
                  </a:lnTo>
                  <a:lnTo>
                    <a:pt x="92610" y="338532"/>
                  </a:lnTo>
                  <a:lnTo>
                    <a:pt x="85959" y="336512"/>
                  </a:lnTo>
                  <a:lnTo>
                    <a:pt x="81413" y="319758"/>
                  </a:lnTo>
                  <a:lnTo>
                    <a:pt x="66258" y="311759"/>
                  </a:lnTo>
                  <a:lnTo>
                    <a:pt x="51357" y="321526"/>
                  </a:lnTo>
                  <a:lnTo>
                    <a:pt x="32582" y="318242"/>
                  </a:lnTo>
                  <a:lnTo>
                    <a:pt x="31067" y="326577"/>
                  </a:lnTo>
                  <a:lnTo>
                    <a:pt x="22984" y="327166"/>
                  </a:lnTo>
                  <a:lnTo>
                    <a:pt x="23153" y="320263"/>
                  </a:lnTo>
                  <a:lnTo>
                    <a:pt x="16249" y="308813"/>
                  </a:lnTo>
                  <a:lnTo>
                    <a:pt x="11618" y="307550"/>
                  </a:lnTo>
                  <a:lnTo>
                    <a:pt x="11197" y="302583"/>
                  </a:lnTo>
                  <a:lnTo>
                    <a:pt x="13639" y="299131"/>
                  </a:lnTo>
                  <a:lnTo>
                    <a:pt x="20038" y="300730"/>
                  </a:lnTo>
                  <a:lnTo>
                    <a:pt x="26268" y="286839"/>
                  </a:lnTo>
                  <a:lnTo>
                    <a:pt x="17849" y="279430"/>
                  </a:lnTo>
                  <a:lnTo>
                    <a:pt x="24668" y="240955"/>
                  </a:lnTo>
                  <a:lnTo>
                    <a:pt x="21385" y="237755"/>
                  </a:lnTo>
                  <a:lnTo>
                    <a:pt x="10692" y="243312"/>
                  </a:lnTo>
                  <a:lnTo>
                    <a:pt x="1179" y="242807"/>
                  </a:lnTo>
                  <a:lnTo>
                    <a:pt x="0" y="233967"/>
                  </a:lnTo>
                  <a:lnTo>
                    <a:pt x="15575" y="218055"/>
                  </a:lnTo>
                  <a:lnTo>
                    <a:pt x="12039" y="210562"/>
                  </a:lnTo>
                  <a:lnTo>
                    <a:pt x="6988" y="209551"/>
                  </a:lnTo>
                  <a:lnTo>
                    <a:pt x="9429" y="202311"/>
                  </a:lnTo>
                  <a:lnTo>
                    <a:pt x="9429" y="202311"/>
                  </a:lnTo>
                  <a:lnTo>
                    <a:pt x="31993" y="210225"/>
                  </a:lnTo>
                  <a:lnTo>
                    <a:pt x="30730" y="206605"/>
                  </a:lnTo>
                  <a:lnTo>
                    <a:pt x="39738" y="197091"/>
                  </a:lnTo>
                  <a:lnTo>
                    <a:pt x="45632" y="198607"/>
                  </a:lnTo>
                  <a:lnTo>
                    <a:pt x="59271" y="192377"/>
                  </a:lnTo>
                  <a:lnTo>
                    <a:pt x="67774" y="199196"/>
                  </a:lnTo>
                  <a:lnTo>
                    <a:pt x="73415" y="197344"/>
                  </a:lnTo>
                  <a:lnTo>
                    <a:pt x="74088" y="203321"/>
                  </a:lnTo>
                  <a:lnTo>
                    <a:pt x="79476" y="201301"/>
                  </a:lnTo>
                  <a:lnTo>
                    <a:pt x="92526" y="220160"/>
                  </a:lnTo>
                  <a:lnTo>
                    <a:pt x="105828" y="215529"/>
                  </a:lnTo>
                  <a:lnTo>
                    <a:pt x="109196" y="208204"/>
                  </a:lnTo>
                  <a:lnTo>
                    <a:pt x="112648" y="216708"/>
                  </a:lnTo>
                  <a:lnTo>
                    <a:pt x="108606" y="221591"/>
                  </a:lnTo>
                  <a:lnTo>
                    <a:pt x="113153" y="226221"/>
                  </a:lnTo>
                  <a:lnTo>
                    <a:pt x="110206" y="230262"/>
                  </a:lnTo>
                  <a:lnTo>
                    <a:pt x="121488" y="235482"/>
                  </a:lnTo>
                  <a:lnTo>
                    <a:pt x="121740" y="227568"/>
                  </a:lnTo>
                  <a:lnTo>
                    <a:pt x="126455" y="223696"/>
                  </a:lnTo>
                  <a:lnTo>
                    <a:pt x="135042" y="241291"/>
                  </a:lnTo>
                  <a:lnTo>
                    <a:pt x="128476" y="246764"/>
                  </a:lnTo>
                  <a:lnTo>
                    <a:pt x="128728" y="254341"/>
                  </a:lnTo>
                  <a:lnTo>
                    <a:pt x="122161" y="259393"/>
                  </a:lnTo>
                  <a:lnTo>
                    <a:pt x="124855" y="266044"/>
                  </a:lnTo>
                  <a:lnTo>
                    <a:pt x="133274" y="270843"/>
                  </a:lnTo>
                  <a:lnTo>
                    <a:pt x="133695" y="283134"/>
                  </a:lnTo>
                  <a:lnTo>
                    <a:pt x="146492" y="278672"/>
                  </a:lnTo>
                  <a:lnTo>
                    <a:pt x="148008" y="274547"/>
                  </a:lnTo>
                  <a:lnTo>
                    <a:pt x="143798" y="270169"/>
                  </a:lnTo>
                  <a:lnTo>
                    <a:pt x="150365" y="257877"/>
                  </a:lnTo>
                  <a:lnTo>
                    <a:pt x="156090" y="260234"/>
                  </a:lnTo>
                  <a:lnTo>
                    <a:pt x="153396" y="253162"/>
                  </a:lnTo>
                  <a:lnTo>
                    <a:pt x="161057" y="249626"/>
                  </a:lnTo>
                  <a:lnTo>
                    <a:pt x="172592" y="230010"/>
                  </a:lnTo>
                  <a:lnTo>
                    <a:pt x="184463" y="239776"/>
                  </a:lnTo>
                  <a:lnTo>
                    <a:pt x="192292" y="238597"/>
                  </a:lnTo>
                  <a:lnTo>
                    <a:pt x="194481" y="243312"/>
                  </a:lnTo>
                  <a:lnTo>
                    <a:pt x="202311" y="242554"/>
                  </a:lnTo>
                  <a:lnTo>
                    <a:pt x="204416" y="237082"/>
                  </a:lnTo>
                  <a:lnTo>
                    <a:pt x="217129" y="240786"/>
                  </a:lnTo>
                  <a:lnTo>
                    <a:pt x="218644" y="229926"/>
                  </a:lnTo>
                  <a:lnTo>
                    <a:pt x="230262" y="226474"/>
                  </a:lnTo>
                  <a:lnTo>
                    <a:pt x="234556" y="230178"/>
                  </a:lnTo>
                  <a:lnTo>
                    <a:pt x="240365" y="229084"/>
                  </a:lnTo>
                  <a:lnTo>
                    <a:pt x="249205" y="242386"/>
                  </a:lnTo>
                  <a:lnTo>
                    <a:pt x="264276" y="245585"/>
                  </a:lnTo>
                  <a:lnTo>
                    <a:pt x="273537" y="240534"/>
                  </a:lnTo>
                  <a:lnTo>
                    <a:pt x="276736" y="242470"/>
                  </a:lnTo>
                  <a:lnTo>
                    <a:pt x="284145" y="230431"/>
                  </a:lnTo>
                  <a:lnTo>
                    <a:pt x="290964" y="232367"/>
                  </a:lnTo>
                  <a:lnTo>
                    <a:pt x="313106" y="217550"/>
                  </a:lnTo>
                  <a:lnTo>
                    <a:pt x="303004" y="213593"/>
                  </a:lnTo>
                  <a:lnTo>
                    <a:pt x="299804" y="205426"/>
                  </a:lnTo>
                  <a:lnTo>
                    <a:pt x="306455" y="202311"/>
                  </a:lnTo>
                  <a:lnTo>
                    <a:pt x="304182" y="187578"/>
                  </a:lnTo>
                  <a:lnTo>
                    <a:pt x="308476" y="185389"/>
                  </a:lnTo>
                  <a:lnTo>
                    <a:pt x="305445" y="183200"/>
                  </a:lnTo>
                  <a:lnTo>
                    <a:pt x="315380" y="169561"/>
                  </a:lnTo>
                  <a:lnTo>
                    <a:pt x="304014" y="163331"/>
                  </a:lnTo>
                  <a:lnTo>
                    <a:pt x="307802" y="163331"/>
                  </a:lnTo>
                  <a:cubicBezTo>
                    <a:pt x="307802" y="163331"/>
                    <a:pt x="306371" y="158448"/>
                    <a:pt x="306371" y="158448"/>
                  </a:cubicBezTo>
                  <a:lnTo>
                    <a:pt x="314706" y="166614"/>
                  </a:lnTo>
                  <a:lnTo>
                    <a:pt x="327335" y="168803"/>
                  </a:lnTo>
                  <a:lnTo>
                    <a:pt x="331881" y="164846"/>
                  </a:lnTo>
                  <a:lnTo>
                    <a:pt x="327840" y="160468"/>
                  </a:lnTo>
                  <a:lnTo>
                    <a:pt x="339121" y="164930"/>
                  </a:lnTo>
                  <a:lnTo>
                    <a:pt x="341142" y="158784"/>
                  </a:lnTo>
                  <a:lnTo>
                    <a:pt x="337522" y="153564"/>
                  </a:lnTo>
                  <a:lnTo>
                    <a:pt x="342657" y="149692"/>
                  </a:lnTo>
                  <a:lnTo>
                    <a:pt x="350066" y="170487"/>
                  </a:lnTo>
                  <a:lnTo>
                    <a:pt x="356886" y="171245"/>
                  </a:lnTo>
                  <a:lnTo>
                    <a:pt x="358654" y="175454"/>
                  </a:lnTo>
                  <a:lnTo>
                    <a:pt x="368167" y="170908"/>
                  </a:lnTo>
                  <a:lnTo>
                    <a:pt x="372040" y="175707"/>
                  </a:lnTo>
                  <a:lnTo>
                    <a:pt x="376334" y="174696"/>
                  </a:lnTo>
                  <a:lnTo>
                    <a:pt x="380880" y="169477"/>
                  </a:lnTo>
                  <a:lnTo>
                    <a:pt x="383069" y="149018"/>
                  </a:lnTo>
                  <a:lnTo>
                    <a:pt x="376923" y="147166"/>
                  </a:lnTo>
                  <a:lnTo>
                    <a:pt x="378270" y="143967"/>
                  </a:lnTo>
                  <a:lnTo>
                    <a:pt x="373303" y="138747"/>
                  </a:lnTo>
                  <a:lnTo>
                    <a:pt x="364210" y="144724"/>
                  </a:lnTo>
                  <a:lnTo>
                    <a:pt x="366904" y="136979"/>
                  </a:lnTo>
                  <a:lnTo>
                    <a:pt x="377849" y="135800"/>
                  </a:lnTo>
                  <a:lnTo>
                    <a:pt x="389299" y="124434"/>
                  </a:lnTo>
                  <a:lnTo>
                    <a:pt x="396455" y="123003"/>
                  </a:lnTo>
                  <a:lnTo>
                    <a:pt x="400581" y="117531"/>
                  </a:lnTo>
                  <a:lnTo>
                    <a:pt x="395782" y="116436"/>
                  </a:lnTo>
                  <a:lnTo>
                    <a:pt x="393846" y="110627"/>
                  </a:lnTo>
                  <a:lnTo>
                    <a:pt x="404033" y="101366"/>
                  </a:lnTo>
                  <a:lnTo>
                    <a:pt x="412957" y="106923"/>
                  </a:lnTo>
                  <a:lnTo>
                    <a:pt x="417167" y="102376"/>
                  </a:lnTo>
                  <a:lnTo>
                    <a:pt x="425586" y="112143"/>
                  </a:lnTo>
                  <a:lnTo>
                    <a:pt x="425586" y="117615"/>
                  </a:lnTo>
                  <a:lnTo>
                    <a:pt x="433921" y="111722"/>
                  </a:lnTo>
                  <a:lnTo>
                    <a:pt x="427101" y="100945"/>
                  </a:lnTo>
                  <a:lnTo>
                    <a:pt x="427101" y="92021"/>
                  </a:lnTo>
                  <a:cubicBezTo>
                    <a:pt x="427101" y="92021"/>
                    <a:pt x="432658" y="85117"/>
                    <a:pt x="432658" y="85117"/>
                  </a:cubicBezTo>
                  <a:lnTo>
                    <a:pt x="426428" y="80487"/>
                  </a:lnTo>
                  <a:lnTo>
                    <a:pt x="431479" y="68279"/>
                  </a:lnTo>
                  <a:lnTo>
                    <a:pt x="421797" y="59860"/>
                  </a:lnTo>
                  <a:lnTo>
                    <a:pt x="422471" y="51946"/>
                  </a:lnTo>
                  <a:lnTo>
                    <a:pt x="417672" y="56745"/>
                  </a:lnTo>
                  <a:lnTo>
                    <a:pt x="415062" y="50599"/>
                  </a:lnTo>
                  <a:lnTo>
                    <a:pt x="415062" y="50599"/>
                  </a:lnTo>
                  <a:lnTo>
                    <a:pt x="416577" y="34603"/>
                  </a:lnTo>
                  <a:lnTo>
                    <a:pt x="416577" y="34603"/>
                  </a:lnTo>
                  <a:lnTo>
                    <a:pt x="419861" y="28709"/>
                  </a:lnTo>
                  <a:lnTo>
                    <a:pt x="416493" y="20458"/>
                  </a:lnTo>
                  <a:lnTo>
                    <a:pt x="406138" y="11450"/>
                  </a:lnTo>
                  <a:lnTo>
                    <a:pt x="406306" y="5304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3175" cap="flat">
              <a:solidFill>
                <a:srgbClr val="11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EAAD9EB-D812-0A9D-7C90-4892066BDFB1}"/>
                </a:ext>
              </a:extLst>
            </p:cNvPr>
            <p:cNvSpPr/>
            <p:nvPr/>
          </p:nvSpPr>
          <p:spPr>
            <a:xfrm>
              <a:off x="9198629" y="3045329"/>
              <a:ext cx="819683" cy="651975"/>
            </a:xfrm>
            <a:custGeom>
              <a:avLst/>
              <a:gdLst>
                <a:gd name="connsiteX0" fmla="*/ 30561 w 819683"/>
                <a:gd name="connsiteY0" fmla="*/ 160384 h 651975"/>
                <a:gd name="connsiteX1" fmla="*/ 69037 w 819683"/>
                <a:gd name="connsiteY1" fmla="*/ 164678 h 651975"/>
                <a:gd name="connsiteX2" fmla="*/ 95725 w 819683"/>
                <a:gd name="connsiteY2" fmla="*/ 159290 h 651975"/>
                <a:gd name="connsiteX3" fmla="*/ 106418 w 819683"/>
                <a:gd name="connsiteY3" fmla="*/ 156343 h 651975"/>
                <a:gd name="connsiteX4" fmla="*/ 117615 w 819683"/>
                <a:gd name="connsiteY4" fmla="*/ 138831 h 651975"/>
                <a:gd name="connsiteX5" fmla="*/ 127213 w 819683"/>
                <a:gd name="connsiteY5" fmla="*/ 143798 h 651975"/>
                <a:gd name="connsiteX6" fmla="*/ 138326 w 819683"/>
                <a:gd name="connsiteY6" fmla="*/ 169224 h 651975"/>
                <a:gd name="connsiteX7" fmla="*/ 143630 w 819683"/>
                <a:gd name="connsiteY7" fmla="*/ 164678 h 651975"/>
                <a:gd name="connsiteX8" fmla="*/ 144724 w 819683"/>
                <a:gd name="connsiteY8" fmla="*/ 157774 h 651975"/>
                <a:gd name="connsiteX9" fmla="*/ 150618 w 819683"/>
                <a:gd name="connsiteY9" fmla="*/ 163583 h 651975"/>
                <a:gd name="connsiteX10" fmla="*/ 149523 w 819683"/>
                <a:gd name="connsiteY10" fmla="*/ 156427 h 651975"/>
                <a:gd name="connsiteX11" fmla="*/ 152218 w 819683"/>
                <a:gd name="connsiteY11" fmla="*/ 154827 h 651975"/>
                <a:gd name="connsiteX12" fmla="*/ 157353 w 819683"/>
                <a:gd name="connsiteY12" fmla="*/ 158700 h 651975"/>
                <a:gd name="connsiteX13" fmla="*/ 160468 w 819683"/>
                <a:gd name="connsiteY13" fmla="*/ 155164 h 651975"/>
                <a:gd name="connsiteX14" fmla="*/ 164341 w 819683"/>
                <a:gd name="connsiteY14" fmla="*/ 159542 h 651975"/>
                <a:gd name="connsiteX15" fmla="*/ 168382 w 819683"/>
                <a:gd name="connsiteY15" fmla="*/ 155417 h 651975"/>
                <a:gd name="connsiteX16" fmla="*/ 166446 w 819683"/>
                <a:gd name="connsiteY16" fmla="*/ 152975 h 651975"/>
                <a:gd name="connsiteX17" fmla="*/ 170655 w 819683"/>
                <a:gd name="connsiteY17" fmla="*/ 152638 h 651975"/>
                <a:gd name="connsiteX18" fmla="*/ 176549 w 819683"/>
                <a:gd name="connsiteY18" fmla="*/ 164930 h 651975"/>
                <a:gd name="connsiteX19" fmla="*/ 170908 w 819683"/>
                <a:gd name="connsiteY19" fmla="*/ 169224 h 651975"/>
                <a:gd name="connsiteX20" fmla="*/ 170739 w 819683"/>
                <a:gd name="connsiteY20" fmla="*/ 175033 h 651975"/>
                <a:gd name="connsiteX21" fmla="*/ 177306 w 819683"/>
                <a:gd name="connsiteY21" fmla="*/ 178822 h 651975"/>
                <a:gd name="connsiteX22" fmla="*/ 174612 w 819683"/>
                <a:gd name="connsiteY22" fmla="*/ 180337 h 651975"/>
                <a:gd name="connsiteX23" fmla="*/ 178317 w 819683"/>
                <a:gd name="connsiteY23" fmla="*/ 185725 h 651975"/>
                <a:gd name="connsiteX24" fmla="*/ 186483 w 819683"/>
                <a:gd name="connsiteY24" fmla="*/ 186904 h 651975"/>
                <a:gd name="connsiteX25" fmla="*/ 193555 w 819683"/>
                <a:gd name="connsiteY25" fmla="*/ 192798 h 651975"/>
                <a:gd name="connsiteX26" fmla="*/ 192629 w 819683"/>
                <a:gd name="connsiteY26" fmla="*/ 198186 h 651975"/>
                <a:gd name="connsiteX27" fmla="*/ 199196 w 819683"/>
                <a:gd name="connsiteY27" fmla="*/ 196754 h 651975"/>
                <a:gd name="connsiteX28" fmla="*/ 206100 w 819683"/>
                <a:gd name="connsiteY28" fmla="*/ 206773 h 651975"/>
                <a:gd name="connsiteX29" fmla="*/ 211740 w 819683"/>
                <a:gd name="connsiteY29" fmla="*/ 196586 h 651975"/>
                <a:gd name="connsiteX30" fmla="*/ 211067 w 819683"/>
                <a:gd name="connsiteY30" fmla="*/ 189430 h 651975"/>
                <a:gd name="connsiteX31" fmla="*/ 218813 w 819683"/>
                <a:gd name="connsiteY31" fmla="*/ 187914 h 651975"/>
                <a:gd name="connsiteX32" fmla="*/ 219991 w 819683"/>
                <a:gd name="connsiteY32" fmla="*/ 182442 h 651975"/>
                <a:gd name="connsiteX33" fmla="*/ 235145 w 819683"/>
                <a:gd name="connsiteY33" fmla="*/ 186062 h 651975"/>
                <a:gd name="connsiteX34" fmla="*/ 238766 w 819683"/>
                <a:gd name="connsiteY34" fmla="*/ 173939 h 651975"/>
                <a:gd name="connsiteX35" fmla="*/ 259308 w 819683"/>
                <a:gd name="connsiteY35" fmla="*/ 159710 h 651975"/>
                <a:gd name="connsiteX36" fmla="*/ 265875 w 819683"/>
                <a:gd name="connsiteY36" fmla="*/ 163162 h 651975"/>
                <a:gd name="connsiteX37" fmla="*/ 266212 w 819683"/>
                <a:gd name="connsiteY37" fmla="*/ 174612 h 651975"/>
                <a:gd name="connsiteX38" fmla="*/ 274294 w 819683"/>
                <a:gd name="connsiteY38" fmla="*/ 172592 h 651975"/>
                <a:gd name="connsiteX39" fmla="*/ 277410 w 819683"/>
                <a:gd name="connsiteY39" fmla="*/ 190187 h 651975"/>
                <a:gd name="connsiteX40" fmla="*/ 289870 w 819683"/>
                <a:gd name="connsiteY40" fmla="*/ 189430 h 651975"/>
                <a:gd name="connsiteX41" fmla="*/ 293743 w 819683"/>
                <a:gd name="connsiteY41" fmla="*/ 182358 h 651975"/>
                <a:gd name="connsiteX42" fmla="*/ 304856 w 819683"/>
                <a:gd name="connsiteY42" fmla="*/ 181768 h 651975"/>
                <a:gd name="connsiteX43" fmla="*/ 308897 w 819683"/>
                <a:gd name="connsiteY43" fmla="*/ 176970 h 651975"/>
                <a:gd name="connsiteX44" fmla="*/ 307045 w 819683"/>
                <a:gd name="connsiteY44" fmla="*/ 187241 h 651975"/>
                <a:gd name="connsiteX45" fmla="*/ 311254 w 819683"/>
                <a:gd name="connsiteY45" fmla="*/ 188672 h 651975"/>
                <a:gd name="connsiteX46" fmla="*/ 325314 w 819683"/>
                <a:gd name="connsiteY46" fmla="*/ 178906 h 651975"/>
                <a:gd name="connsiteX47" fmla="*/ 322031 w 819683"/>
                <a:gd name="connsiteY47" fmla="*/ 172423 h 651975"/>
                <a:gd name="connsiteX48" fmla="*/ 345183 w 819683"/>
                <a:gd name="connsiteY48" fmla="*/ 165772 h 651975"/>
                <a:gd name="connsiteX49" fmla="*/ 345183 w 819683"/>
                <a:gd name="connsiteY49" fmla="*/ 160047 h 651975"/>
                <a:gd name="connsiteX50" fmla="*/ 381217 w 819683"/>
                <a:gd name="connsiteY50" fmla="*/ 155417 h 651975"/>
                <a:gd name="connsiteX51" fmla="*/ 386858 w 819683"/>
                <a:gd name="connsiteY51" fmla="*/ 160468 h 651975"/>
                <a:gd name="connsiteX52" fmla="*/ 390141 w 819683"/>
                <a:gd name="connsiteY52" fmla="*/ 152554 h 651975"/>
                <a:gd name="connsiteX53" fmla="*/ 395698 w 819683"/>
                <a:gd name="connsiteY53" fmla="*/ 152554 h 651975"/>
                <a:gd name="connsiteX54" fmla="*/ 397129 w 819683"/>
                <a:gd name="connsiteY54" fmla="*/ 145230 h 651975"/>
                <a:gd name="connsiteX55" fmla="*/ 412620 w 819683"/>
                <a:gd name="connsiteY55" fmla="*/ 149355 h 651975"/>
                <a:gd name="connsiteX56" fmla="*/ 409926 w 819683"/>
                <a:gd name="connsiteY56" fmla="*/ 128896 h 651975"/>
                <a:gd name="connsiteX57" fmla="*/ 418261 w 819683"/>
                <a:gd name="connsiteY57" fmla="*/ 123761 h 651975"/>
                <a:gd name="connsiteX58" fmla="*/ 425333 w 819683"/>
                <a:gd name="connsiteY58" fmla="*/ 102545 h 651975"/>
                <a:gd name="connsiteX59" fmla="*/ 432489 w 819683"/>
                <a:gd name="connsiteY59" fmla="*/ 107175 h 651975"/>
                <a:gd name="connsiteX60" fmla="*/ 450169 w 819683"/>
                <a:gd name="connsiteY60" fmla="*/ 106923 h 651975"/>
                <a:gd name="connsiteX61" fmla="*/ 462967 w 819683"/>
                <a:gd name="connsiteY61" fmla="*/ 120225 h 651975"/>
                <a:gd name="connsiteX62" fmla="*/ 480646 w 819683"/>
                <a:gd name="connsiteY62" fmla="*/ 110964 h 651975"/>
                <a:gd name="connsiteX63" fmla="*/ 478626 w 819683"/>
                <a:gd name="connsiteY63" fmla="*/ 118373 h 651975"/>
                <a:gd name="connsiteX64" fmla="*/ 486961 w 819683"/>
                <a:gd name="connsiteY64" fmla="*/ 117447 h 651975"/>
                <a:gd name="connsiteX65" fmla="*/ 493612 w 819683"/>
                <a:gd name="connsiteY65" fmla="*/ 125445 h 651975"/>
                <a:gd name="connsiteX66" fmla="*/ 495212 w 819683"/>
                <a:gd name="connsiteY66" fmla="*/ 145230 h 651975"/>
                <a:gd name="connsiteX67" fmla="*/ 506072 w 819683"/>
                <a:gd name="connsiteY67" fmla="*/ 148766 h 651975"/>
                <a:gd name="connsiteX68" fmla="*/ 510029 w 819683"/>
                <a:gd name="connsiteY68" fmla="*/ 143630 h 651975"/>
                <a:gd name="connsiteX69" fmla="*/ 518280 w 819683"/>
                <a:gd name="connsiteY69" fmla="*/ 150618 h 651975"/>
                <a:gd name="connsiteX70" fmla="*/ 528635 w 819683"/>
                <a:gd name="connsiteY70" fmla="*/ 149018 h 651975"/>
                <a:gd name="connsiteX71" fmla="*/ 525352 w 819683"/>
                <a:gd name="connsiteY71" fmla="*/ 154070 h 651975"/>
                <a:gd name="connsiteX72" fmla="*/ 526868 w 819683"/>
                <a:gd name="connsiteY72" fmla="*/ 163752 h 651975"/>
                <a:gd name="connsiteX73" fmla="*/ 520974 w 819683"/>
                <a:gd name="connsiteY73" fmla="*/ 172760 h 651975"/>
                <a:gd name="connsiteX74" fmla="*/ 533603 w 819683"/>
                <a:gd name="connsiteY74" fmla="*/ 176296 h 651975"/>
                <a:gd name="connsiteX75" fmla="*/ 545053 w 819683"/>
                <a:gd name="connsiteY75" fmla="*/ 188841 h 651975"/>
                <a:gd name="connsiteX76" fmla="*/ 551535 w 819683"/>
                <a:gd name="connsiteY76" fmla="*/ 190861 h 651975"/>
                <a:gd name="connsiteX77" fmla="*/ 553977 w 819683"/>
                <a:gd name="connsiteY77" fmla="*/ 180506 h 651975"/>
                <a:gd name="connsiteX78" fmla="*/ 558018 w 819683"/>
                <a:gd name="connsiteY78" fmla="*/ 179916 h 651975"/>
                <a:gd name="connsiteX79" fmla="*/ 561049 w 819683"/>
                <a:gd name="connsiteY79" fmla="*/ 161899 h 651975"/>
                <a:gd name="connsiteX80" fmla="*/ 568289 w 819683"/>
                <a:gd name="connsiteY80" fmla="*/ 158532 h 651975"/>
                <a:gd name="connsiteX81" fmla="*/ 578224 w 819683"/>
                <a:gd name="connsiteY81" fmla="*/ 144893 h 651975"/>
                <a:gd name="connsiteX82" fmla="*/ 589758 w 819683"/>
                <a:gd name="connsiteY82" fmla="*/ 153480 h 651975"/>
                <a:gd name="connsiteX83" fmla="*/ 600871 w 819683"/>
                <a:gd name="connsiteY83" fmla="*/ 150534 h 651975"/>
                <a:gd name="connsiteX84" fmla="*/ 604239 w 819683"/>
                <a:gd name="connsiteY84" fmla="*/ 142367 h 651975"/>
                <a:gd name="connsiteX85" fmla="*/ 608869 w 819683"/>
                <a:gd name="connsiteY85" fmla="*/ 142030 h 651975"/>
                <a:gd name="connsiteX86" fmla="*/ 613921 w 819683"/>
                <a:gd name="connsiteY86" fmla="*/ 146913 h 651975"/>
                <a:gd name="connsiteX87" fmla="*/ 612995 w 819683"/>
                <a:gd name="connsiteY87" fmla="*/ 152723 h 651975"/>
                <a:gd name="connsiteX88" fmla="*/ 619478 w 819683"/>
                <a:gd name="connsiteY88" fmla="*/ 152049 h 651975"/>
                <a:gd name="connsiteX89" fmla="*/ 622593 w 819683"/>
                <a:gd name="connsiteY89" fmla="*/ 155501 h 651975"/>
                <a:gd name="connsiteX90" fmla="*/ 626465 w 819683"/>
                <a:gd name="connsiteY90" fmla="*/ 152218 h 651975"/>
                <a:gd name="connsiteX91" fmla="*/ 632611 w 819683"/>
                <a:gd name="connsiteY91" fmla="*/ 157774 h 651975"/>
                <a:gd name="connsiteX92" fmla="*/ 630338 w 819683"/>
                <a:gd name="connsiteY92" fmla="*/ 148513 h 651975"/>
                <a:gd name="connsiteX93" fmla="*/ 635979 w 819683"/>
                <a:gd name="connsiteY93" fmla="*/ 137568 h 651975"/>
                <a:gd name="connsiteX94" fmla="*/ 657195 w 819683"/>
                <a:gd name="connsiteY94" fmla="*/ 144556 h 651975"/>
                <a:gd name="connsiteX95" fmla="*/ 665362 w 819683"/>
                <a:gd name="connsiteY95" fmla="*/ 106670 h 651975"/>
                <a:gd name="connsiteX96" fmla="*/ 662162 w 819683"/>
                <a:gd name="connsiteY96" fmla="*/ 102629 h 651975"/>
                <a:gd name="connsiteX97" fmla="*/ 668477 w 819683"/>
                <a:gd name="connsiteY97" fmla="*/ 96146 h 651975"/>
                <a:gd name="connsiteX98" fmla="*/ 674959 w 819683"/>
                <a:gd name="connsiteY98" fmla="*/ 95557 h 651975"/>
                <a:gd name="connsiteX99" fmla="*/ 676222 w 819683"/>
                <a:gd name="connsiteY99" fmla="*/ 90253 h 651975"/>
                <a:gd name="connsiteX100" fmla="*/ 674202 w 819683"/>
                <a:gd name="connsiteY100" fmla="*/ 63228 h 651975"/>
                <a:gd name="connsiteX101" fmla="*/ 685567 w 819683"/>
                <a:gd name="connsiteY101" fmla="*/ 50515 h 651975"/>
                <a:gd name="connsiteX102" fmla="*/ 692471 w 819683"/>
                <a:gd name="connsiteY102" fmla="*/ 47315 h 651975"/>
                <a:gd name="connsiteX103" fmla="*/ 699627 w 819683"/>
                <a:gd name="connsiteY103" fmla="*/ 50515 h 651975"/>
                <a:gd name="connsiteX104" fmla="*/ 705352 w 819683"/>
                <a:gd name="connsiteY104" fmla="*/ 24416 h 651975"/>
                <a:gd name="connsiteX105" fmla="*/ 713519 w 819683"/>
                <a:gd name="connsiteY105" fmla="*/ 27951 h 651975"/>
                <a:gd name="connsiteX106" fmla="*/ 717392 w 819683"/>
                <a:gd name="connsiteY106" fmla="*/ 23574 h 651975"/>
                <a:gd name="connsiteX107" fmla="*/ 731536 w 819683"/>
                <a:gd name="connsiteY107" fmla="*/ 29972 h 651975"/>
                <a:gd name="connsiteX108" fmla="*/ 731536 w 819683"/>
                <a:gd name="connsiteY108" fmla="*/ 20964 h 651975"/>
                <a:gd name="connsiteX109" fmla="*/ 735661 w 819683"/>
                <a:gd name="connsiteY109" fmla="*/ 16754 h 651975"/>
                <a:gd name="connsiteX110" fmla="*/ 733136 w 819683"/>
                <a:gd name="connsiteY110" fmla="*/ 10356 h 651975"/>
                <a:gd name="connsiteX111" fmla="*/ 743407 w 819683"/>
                <a:gd name="connsiteY111" fmla="*/ 12965 h 651975"/>
                <a:gd name="connsiteX112" fmla="*/ 744754 w 819683"/>
                <a:gd name="connsiteY112" fmla="*/ 3368 h 651975"/>
                <a:gd name="connsiteX113" fmla="*/ 750479 w 819683"/>
                <a:gd name="connsiteY113" fmla="*/ 0 h 651975"/>
                <a:gd name="connsiteX114" fmla="*/ 755194 w 819683"/>
                <a:gd name="connsiteY114" fmla="*/ 7241 h 651975"/>
                <a:gd name="connsiteX115" fmla="*/ 768832 w 819683"/>
                <a:gd name="connsiteY115" fmla="*/ 7493 h 651975"/>
                <a:gd name="connsiteX116" fmla="*/ 772958 w 819683"/>
                <a:gd name="connsiteY116" fmla="*/ 18017 h 651975"/>
                <a:gd name="connsiteX117" fmla="*/ 786260 w 819683"/>
                <a:gd name="connsiteY117" fmla="*/ 20038 h 651975"/>
                <a:gd name="connsiteX118" fmla="*/ 787018 w 819683"/>
                <a:gd name="connsiteY118" fmla="*/ 25089 h 651975"/>
                <a:gd name="connsiteX119" fmla="*/ 787018 w 819683"/>
                <a:gd name="connsiteY119" fmla="*/ 25089 h 651975"/>
                <a:gd name="connsiteX120" fmla="*/ 785081 w 819683"/>
                <a:gd name="connsiteY120" fmla="*/ 50346 h 651975"/>
                <a:gd name="connsiteX121" fmla="*/ 802761 w 819683"/>
                <a:gd name="connsiteY121" fmla="*/ 62638 h 651975"/>
                <a:gd name="connsiteX122" fmla="*/ 818505 w 819683"/>
                <a:gd name="connsiteY122" fmla="*/ 81834 h 651975"/>
                <a:gd name="connsiteX123" fmla="*/ 819684 w 819683"/>
                <a:gd name="connsiteY123" fmla="*/ 88317 h 651975"/>
                <a:gd name="connsiteX124" fmla="*/ 804782 w 819683"/>
                <a:gd name="connsiteY124" fmla="*/ 96820 h 651975"/>
                <a:gd name="connsiteX125" fmla="*/ 806466 w 819683"/>
                <a:gd name="connsiteY125" fmla="*/ 102376 h 651975"/>
                <a:gd name="connsiteX126" fmla="*/ 801077 w 819683"/>
                <a:gd name="connsiteY126" fmla="*/ 102713 h 651975"/>
                <a:gd name="connsiteX127" fmla="*/ 802677 w 819683"/>
                <a:gd name="connsiteY127" fmla="*/ 108438 h 651975"/>
                <a:gd name="connsiteX128" fmla="*/ 798804 w 819683"/>
                <a:gd name="connsiteY128" fmla="*/ 114163 h 651975"/>
                <a:gd name="connsiteX129" fmla="*/ 795437 w 819683"/>
                <a:gd name="connsiteY129" fmla="*/ 114416 h 651975"/>
                <a:gd name="connsiteX130" fmla="*/ 795858 w 819683"/>
                <a:gd name="connsiteY130" fmla="*/ 109617 h 651975"/>
                <a:gd name="connsiteX131" fmla="*/ 792406 w 819683"/>
                <a:gd name="connsiteY131" fmla="*/ 113826 h 651975"/>
                <a:gd name="connsiteX132" fmla="*/ 796195 w 819683"/>
                <a:gd name="connsiteY132" fmla="*/ 119215 h 651975"/>
                <a:gd name="connsiteX133" fmla="*/ 806971 w 819683"/>
                <a:gd name="connsiteY133" fmla="*/ 122414 h 651975"/>
                <a:gd name="connsiteX134" fmla="*/ 804445 w 819683"/>
                <a:gd name="connsiteY134" fmla="*/ 131675 h 651975"/>
                <a:gd name="connsiteX135" fmla="*/ 809160 w 819683"/>
                <a:gd name="connsiteY135" fmla="*/ 134706 h 651975"/>
                <a:gd name="connsiteX136" fmla="*/ 804108 w 819683"/>
                <a:gd name="connsiteY136" fmla="*/ 140936 h 651975"/>
                <a:gd name="connsiteX137" fmla="*/ 807139 w 819683"/>
                <a:gd name="connsiteY137" fmla="*/ 143630 h 651975"/>
                <a:gd name="connsiteX138" fmla="*/ 802004 w 819683"/>
                <a:gd name="connsiteY138" fmla="*/ 143967 h 651975"/>
                <a:gd name="connsiteX139" fmla="*/ 808571 w 819683"/>
                <a:gd name="connsiteY139" fmla="*/ 147250 h 651975"/>
                <a:gd name="connsiteX140" fmla="*/ 804614 w 819683"/>
                <a:gd name="connsiteY140" fmla="*/ 153312 h 651975"/>
                <a:gd name="connsiteX141" fmla="*/ 797710 w 819683"/>
                <a:gd name="connsiteY141" fmla="*/ 155585 h 651975"/>
                <a:gd name="connsiteX142" fmla="*/ 783818 w 819683"/>
                <a:gd name="connsiteY142" fmla="*/ 149608 h 651975"/>
                <a:gd name="connsiteX143" fmla="*/ 790301 w 819683"/>
                <a:gd name="connsiteY143" fmla="*/ 156680 h 651975"/>
                <a:gd name="connsiteX144" fmla="*/ 788365 w 819683"/>
                <a:gd name="connsiteY144" fmla="*/ 167204 h 651975"/>
                <a:gd name="connsiteX145" fmla="*/ 790385 w 819683"/>
                <a:gd name="connsiteY145" fmla="*/ 163415 h 651975"/>
                <a:gd name="connsiteX146" fmla="*/ 793248 w 819683"/>
                <a:gd name="connsiteY146" fmla="*/ 166530 h 651975"/>
                <a:gd name="connsiteX147" fmla="*/ 786513 w 819683"/>
                <a:gd name="connsiteY147" fmla="*/ 182021 h 651975"/>
                <a:gd name="connsiteX148" fmla="*/ 790975 w 819683"/>
                <a:gd name="connsiteY148" fmla="*/ 183537 h 651975"/>
                <a:gd name="connsiteX149" fmla="*/ 781545 w 819683"/>
                <a:gd name="connsiteY149" fmla="*/ 203490 h 651975"/>
                <a:gd name="connsiteX150" fmla="*/ 773463 w 819683"/>
                <a:gd name="connsiteY150" fmla="*/ 205763 h 651975"/>
                <a:gd name="connsiteX151" fmla="*/ 768327 w 819683"/>
                <a:gd name="connsiteY151" fmla="*/ 214603 h 651975"/>
                <a:gd name="connsiteX152" fmla="*/ 760329 w 819683"/>
                <a:gd name="connsiteY152" fmla="*/ 215361 h 651975"/>
                <a:gd name="connsiteX153" fmla="*/ 760666 w 819683"/>
                <a:gd name="connsiteY153" fmla="*/ 221338 h 651975"/>
                <a:gd name="connsiteX154" fmla="*/ 770348 w 819683"/>
                <a:gd name="connsiteY154" fmla="*/ 226221 h 651975"/>
                <a:gd name="connsiteX155" fmla="*/ 769843 w 819683"/>
                <a:gd name="connsiteY155" fmla="*/ 233294 h 651975"/>
                <a:gd name="connsiteX156" fmla="*/ 748627 w 819683"/>
                <a:gd name="connsiteY156" fmla="*/ 232199 h 651975"/>
                <a:gd name="connsiteX157" fmla="*/ 755362 w 819683"/>
                <a:gd name="connsiteY157" fmla="*/ 237335 h 651975"/>
                <a:gd name="connsiteX158" fmla="*/ 748627 w 819683"/>
                <a:gd name="connsiteY158" fmla="*/ 241628 h 651975"/>
                <a:gd name="connsiteX159" fmla="*/ 749805 w 819683"/>
                <a:gd name="connsiteY159" fmla="*/ 245754 h 651975"/>
                <a:gd name="connsiteX160" fmla="*/ 735240 w 819683"/>
                <a:gd name="connsiteY160" fmla="*/ 239944 h 651975"/>
                <a:gd name="connsiteX161" fmla="*/ 734819 w 819683"/>
                <a:gd name="connsiteY161" fmla="*/ 252152 h 651975"/>
                <a:gd name="connsiteX162" fmla="*/ 738187 w 819683"/>
                <a:gd name="connsiteY162" fmla="*/ 254510 h 651975"/>
                <a:gd name="connsiteX163" fmla="*/ 733304 w 819683"/>
                <a:gd name="connsiteY163" fmla="*/ 259561 h 651975"/>
                <a:gd name="connsiteX164" fmla="*/ 724716 w 819683"/>
                <a:gd name="connsiteY164" fmla="*/ 260571 h 651975"/>
                <a:gd name="connsiteX165" fmla="*/ 728926 w 819683"/>
                <a:gd name="connsiteY165" fmla="*/ 265791 h 651975"/>
                <a:gd name="connsiteX166" fmla="*/ 711077 w 819683"/>
                <a:gd name="connsiteY166" fmla="*/ 260403 h 651975"/>
                <a:gd name="connsiteX167" fmla="*/ 706026 w 819683"/>
                <a:gd name="connsiteY167" fmla="*/ 262929 h 651975"/>
                <a:gd name="connsiteX168" fmla="*/ 703837 w 819683"/>
                <a:gd name="connsiteY168" fmla="*/ 261329 h 651975"/>
                <a:gd name="connsiteX169" fmla="*/ 706868 w 819683"/>
                <a:gd name="connsiteY169" fmla="*/ 256193 h 651975"/>
                <a:gd name="connsiteX170" fmla="*/ 690198 w 819683"/>
                <a:gd name="connsiteY170" fmla="*/ 254257 h 651975"/>
                <a:gd name="connsiteX171" fmla="*/ 694323 w 819683"/>
                <a:gd name="connsiteY171" fmla="*/ 268738 h 651975"/>
                <a:gd name="connsiteX172" fmla="*/ 699712 w 819683"/>
                <a:gd name="connsiteY172" fmla="*/ 270758 h 651975"/>
                <a:gd name="connsiteX173" fmla="*/ 700217 w 819683"/>
                <a:gd name="connsiteY173" fmla="*/ 281787 h 651975"/>
                <a:gd name="connsiteX174" fmla="*/ 695923 w 819683"/>
                <a:gd name="connsiteY174" fmla="*/ 286755 h 651975"/>
                <a:gd name="connsiteX175" fmla="*/ 692050 w 819683"/>
                <a:gd name="connsiteY175" fmla="*/ 280188 h 651975"/>
                <a:gd name="connsiteX176" fmla="*/ 691124 w 819683"/>
                <a:gd name="connsiteY176" fmla="*/ 295763 h 651975"/>
                <a:gd name="connsiteX177" fmla="*/ 686830 w 819683"/>
                <a:gd name="connsiteY177" fmla="*/ 294837 h 651975"/>
                <a:gd name="connsiteX178" fmla="*/ 681526 w 819683"/>
                <a:gd name="connsiteY178" fmla="*/ 292901 h 651975"/>
                <a:gd name="connsiteX179" fmla="*/ 682789 w 819683"/>
                <a:gd name="connsiteY179" fmla="*/ 290291 h 651975"/>
                <a:gd name="connsiteX180" fmla="*/ 671339 w 819683"/>
                <a:gd name="connsiteY180" fmla="*/ 287849 h 651975"/>
                <a:gd name="connsiteX181" fmla="*/ 677569 w 819683"/>
                <a:gd name="connsiteY181" fmla="*/ 297026 h 651975"/>
                <a:gd name="connsiteX182" fmla="*/ 674454 w 819683"/>
                <a:gd name="connsiteY182" fmla="*/ 301909 h 651975"/>
                <a:gd name="connsiteX183" fmla="*/ 670076 w 819683"/>
                <a:gd name="connsiteY183" fmla="*/ 301741 h 651975"/>
                <a:gd name="connsiteX184" fmla="*/ 642378 w 819683"/>
                <a:gd name="connsiteY184" fmla="*/ 288186 h 651975"/>
                <a:gd name="connsiteX185" fmla="*/ 636989 w 819683"/>
                <a:gd name="connsiteY185" fmla="*/ 292143 h 651975"/>
                <a:gd name="connsiteX186" fmla="*/ 629665 w 819683"/>
                <a:gd name="connsiteY186" fmla="*/ 285408 h 651975"/>
                <a:gd name="connsiteX187" fmla="*/ 626213 w 819683"/>
                <a:gd name="connsiteY187" fmla="*/ 288775 h 651975"/>
                <a:gd name="connsiteX188" fmla="*/ 625539 w 819683"/>
                <a:gd name="connsiteY188" fmla="*/ 292311 h 651975"/>
                <a:gd name="connsiteX189" fmla="*/ 616615 w 819683"/>
                <a:gd name="connsiteY189" fmla="*/ 298626 h 651975"/>
                <a:gd name="connsiteX190" fmla="*/ 611732 w 819683"/>
                <a:gd name="connsiteY190" fmla="*/ 294753 h 651975"/>
                <a:gd name="connsiteX191" fmla="*/ 616447 w 819683"/>
                <a:gd name="connsiteY191" fmla="*/ 308307 h 651975"/>
                <a:gd name="connsiteX192" fmla="*/ 611564 w 819683"/>
                <a:gd name="connsiteY192" fmla="*/ 322536 h 651975"/>
                <a:gd name="connsiteX193" fmla="*/ 602050 w 819683"/>
                <a:gd name="connsiteY193" fmla="*/ 324388 h 651975"/>
                <a:gd name="connsiteX194" fmla="*/ 600871 w 819683"/>
                <a:gd name="connsiteY194" fmla="*/ 321273 h 651975"/>
                <a:gd name="connsiteX195" fmla="*/ 594220 w 819683"/>
                <a:gd name="connsiteY195" fmla="*/ 321105 h 651975"/>
                <a:gd name="connsiteX196" fmla="*/ 576203 w 819683"/>
                <a:gd name="connsiteY196" fmla="*/ 325651 h 651975"/>
                <a:gd name="connsiteX197" fmla="*/ 565090 w 819683"/>
                <a:gd name="connsiteY197" fmla="*/ 333818 h 651975"/>
                <a:gd name="connsiteX198" fmla="*/ 549431 w 819683"/>
                <a:gd name="connsiteY198" fmla="*/ 333649 h 651975"/>
                <a:gd name="connsiteX199" fmla="*/ 549431 w 819683"/>
                <a:gd name="connsiteY199" fmla="*/ 337606 h 651975"/>
                <a:gd name="connsiteX200" fmla="*/ 539075 w 819683"/>
                <a:gd name="connsiteY200" fmla="*/ 342405 h 651975"/>
                <a:gd name="connsiteX201" fmla="*/ 535034 w 819683"/>
                <a:gd name="connsiteY201" fmla="*/ 350403 h 651975"/>
                <a:gd name="connsiteX202" fmla="*/ 534276 w 819683"/>
                <a:gd name="connsiteY202" fmla="*/ 359411 h 651975"/>
                <a:gd name="connsiteX203" fmla="*/ 537475 w 819683"/>
                <a:gd name="connsiteY203" fmla="*/ 362106 h 651975"/>
                <a:gd name="connsiteX204" fmla="*/ 524847 w 819683"/>
                <a:gd name="connsiteY204" fmla="*/ 369599 h 651975"/>
                <a:gd name="connsiteX205" fmla="*/ 527373 w 819683"/>
                <a:gd name="connsiteY205" fmla="*/ 372545 h 651975"/>
                <a:gd name="connsiteX206" fmla="*/ 524847 w 819683"/>
                <a:gd name="connsiteY206" fmla="*/ 374145 h 651975"/>
                <a:gd name="connsiteX207" fmla="*/ 521058 w 819683"/>
                <a:gd name="connsiteY207" fmla="*/ 370104 h 651975"/>
                <a:gd name="connsiteX208" fmla="*/ 514828 w 819683"/>
                <a:gd name="connsiteY208" fmla="*/ 374229 h 651975"/>
                <a:gd name="connsiteX209" fmla="*/ 511545 w 819683"/>
                <a:gd name="connsiteY209" fmla="*/ 371114 h 651975"/>
                <a:gd name="connsiteX210" fmla="*/ 514070 w 819683"/>
                <a:gd name="connsiteY210" fmla="*/ 364547 h 651975"/>
                <a:gd name="connsiteX211" fmla="*/ 510955 w 819683"/>
                <a:gd name="connsiteY211" fmla="*/ 367157 h 651975"/>
                <a:gd name="connsiteX212" fmla="*/ 497653 w 819683"/>
                <a:gd name="connsiteY212" fmla="*/ 363874 h 651975"/>
                <a:gd name="connsiteX213" fmla="*/ 497485 w 819683"/>
                <a:gd name="connsiteY213" fmla="*/ 345604 h 651975"/>
                <a:gd name="connsiteX214" fmla="*/ 480226 w 819683"/>
                <a:gd name="connsiteY214" fmla="*/ 342489 h 651975"/>
                <a:gd name="connsiteX215" fmla="*/ 473827 w 819683"/>
                <a:gd name="connsiteY215" fmla="*/ 348719 h 651975"/>
                <a:gd name="connsiteX216" fmla="*/ 480226 w 819683"/>
                <a:gd name="connsiteY216" fmla="*/ 359917 h 651975"/>
                <a:gd name="connsiteX217" fmla="*/ 462040 w 819683"/>
                <a:gd name="connsiteY217" fmla="*/ 367410 h 651975"/>
                <a:gd name="connsiteX218" fmla="*/ 448317 w 819683"/>
                <a:gd name="connsiteY218" fmla="*/ 364379 h 651975"/>
                <a:gd name="connsiteX219" fmla="*/ 447728 w 819683"/>
                <a:gd name="connsiteY219" fmla="*/ 375997 h 651975"/>
                <a:gd name="connsiteX220" fmla="*/ 453537 w 819683"/>
                <a:gd name="connsiteY220" fmla="*/ 383574 h 651975"/>
                <a:gd name="connsiteX221" fmla="*/ 448317 w 819683"/>
                <a:gd name="connsiteY221" fmla="*/ 384669 h 651975"/>
                <a:gd name="connsiteX222" fmla="*/ 450338 w 819683"/>
                <a:gd name="connsiteY222" fmla="*/ 392583 h 651975"/>
                <a:gd name="connsiteX223" fmla="*/ 441245 w 819683"/>
                <a:gd name="connsiteY223" fmla="*/ 404201 h 651975"/>
                <a:gd name="connsiteX224" fmla="*/ 442171 w 819683"/>
                <a:gd name="connsiteY224" fmla="*/ 417251 h 651975"/>
                <a:gd name="connsiteX225" fmla="*/ 446718 w 819683"/>
                <a:gd name="connsiteY225" fmla="*/ 417419 h 651975"/>
                <a:gd name="connsiteX226" fmla="*/ 456821 w 819683"/>
                <a:gd name="connsiteY226" fmla="*/ 429879 h 651975"/>
                <a:gd name="connsiteX227" fmla="*/ 478289 w 819683"/>
                <a:gd name="connsiteY227" fmla="*/ 427185 h 651975"/>
                <a:gd name="connsiteX228" fmla="*/ 480226 w 819683"/>
                <a:gd name="connsiteY228" fmla="*/ 433921 h 651975"/>
                <a:gd name="connsiteX229" fmla="*/ 495801 w 819683"/>
                <a:gd name="connsiteY229" fmla="*/ 438804 h 651975"/>
                <a:gd name="connsiteX230" fmla="*/ 498158 w 819683"/>
                <a:gd name="connsiteY230" fmla="*/ 446886 h 651975"/>
                <a:gd name="connsiteX231" fmla="*/ 509187 w 819683"/>
                <a:gd name="connsiteY231" fmla="*/ 456315 h 651975"/>
                <a:gd name="connsiteX232" fmla="*/ 524342 w 819683"/>
                <a:gd name="connsiteY232" fmla="*/ 452190 h 651975"/>
                <a:gd name="connsiteX233" fmla="*/ 541012 w 819683"/>
                <a:gd name="connsiteY233" fmla="*/ 459683 h 651975"/>
                <a:gd name="connsiteX234" fmla="*/ 545053 w 819683"/>
                <a:gd name="connsiteY234" fmla="*/ 455726 h 651975"/>
                <a:gd name="connsiteX235" fmla="*/ 559365 w 819683"/>
                <a:gd name="connsiteY235" fmla="*/ 456652 h 651975"/>
                <a:gd name="connsiteX236" fmla="*/ 561975 w 819683"/>
                <a:gd name="connsiteY236" fmla="*/ 461198 h 651975"/>
                <a:gd name="connsiteX237" fmla="*/ 566942 w 819683"/>
                <a:gd name="connsiteY237" fmla="*/ 457157 h 651975"/>
                <a:gd name="connsiteX238" fmla="*/ 563070 w 819683"/>
                <a:gd name="connsiteY238" fmla="*/ 465408 h 651975"/>
                <a:gd name="connsiteX239" fmla="*/ 557092 w 819683"/>
                <a:gd name="connsiteY239" fmla="*/ 467344 h 651975"/>
                <a:gd name="connsiteX240" fmla="*/ 554566 w 819683"/>
                <a:gd name="connsiteY240" fmla="*/ 464398 h 651975"/>
                <a:gd name="connsiteX241" fmla="*/ 547915 w 819683"/>
                <a:gd name="connsiteY241" fmla="*/ 469365 h 651975"/>
                <a:gd name="connsiteX242" fmla="*/ 553219 w 819683"/>
                <a:gd name="connsiteY242" fmla="*/ 474501 h 651975"/>
                <a:gd name="connsiteX243" fmla="*/ 547915 w 819683"/>
                <a:gd name="connsiteY243" fmla="*/ 481404 h 651975"/>
                <a:gd name="connsiteX244" fmla="*/ 544969 w 819683"/>
                <a:gd name="connsiteY244" fmla="*/ 497485 h 651975"/>
                <a:gd name="connsiteX245" fmla="*/ 560881 w 819683"/>
                <a:gd name="connsiteY245" fmla="*/ 511882 h 651975"/>
                <a:gd name="connsiteX246" fmla="*/ 566606 w 819683"/>
                <a:gd name="connsiteY246" fmla="*/ 508177 h 651975"/>
                <a:gd name="connsiteX247" fmla="*/ 580497 w 819683"/>
                <a:gd name="connsiteY247" fmla="*/ 517186 h 651975"/>
                <a:gd name="connsiteX248" fmla="*/ 586475 w 819683"/>
                <a:gd name="connsiteY248" fmla="*/ 535876 h 651975"/>
                <a:gd name="connsiteX249" fmla="*/ 605586 w 819683"/>
                <a:gd name="connsiteY249" fmla="*/ 536549 h 651975"/>
                <a:gd name="connsiteX250" fmla="*/ 612406 w 819683"/>
                <a:gd name="connsiteY250" fmla="*/ 550609 h 651975"/>
                <a:gd name="connsiteX251" fmla="*/ 610722 w 819683"/>
                <a:gd name="connsiteY251" fmla="*/ 555240 h 651975"/>
                <a:gd name="connsiteX252" fmla="*/ 602976 w 819683"/>
                <a:gd name="connsiteY252" fmla="*/ 554987 h 651975"/>
                <a:gd name="connsiteX253" fmla="*/ 605923 w 819683"/>
                <a:gd name="connsiteY253" fmla="*/ 564585 h 651975"/>
                <a:gd name="connsiteX254" fmla="*/ 620319 w 819683"/>
                <a:gd name="connsiteY254" fmla="*/ 570142 h 651975"/>
                <a:gd name="connsiteX255" fmla="*/ 617709 w 819683"/>
                <a:gd name="connsiteY255" fmla="*/ 583781 h 651975"/>
                <a:gd name="connsiteX256" fmla="*/ 627728 w 819683"/>
                <a:gd name="connsiteY256" fmla="*/ 589590 h 651975"/>
                <a:gd name="connsiteX257" fmla="*/ 627728 w 819683"/>
                <a:gd name="connsiteY257" fmla="*/ 597588 h 651975"/>
                <a:gd name="connsiteX258" fmla="*/ 615436 w 819683"/>
                <a:gd name="connsiteY258" fmla="*/ 598093 h 651975"/>
                <a:gd name="connsiteX259" fmla="*/ 614679 w 819683"/>
                <a:gd name="connsiteY259" fmla="*/ 595315 h 651975"/>
                <a:gd name="connsiteX260" fmla="*/ 614342 w 819683"/>
                <a:gd name="connsiteY260" fmla="*/ 600282 h 651975"/>
                <a:gd name="connsiteX261" fmla="*/ 612658 w 819683"/>
                <a:gd name="connsiteY261" fmla="*/ 604913 h 651975"/>
                <a:gd name="connsiteX262" fmla="*/ 608364 w 819683"/>
                <a:gd name="connsiteY262" fmla="*/ 604913 h 651975"/>
                <a:gd name="connsiteX263" fmla="*/ 606765 w 819683"/>
                <a:gd name="connsiteY263" fmla="*/ 605334 h 651975"/>
                <a:gd name="connsiteX264" fmla="*/ 598935 w 819683"/>
                <a:gd name="connsiteY264" fmla="*/ 604576 h 651975"/>
                <a:gd name="connsiteX265" fmla="*/ 598935 w 819683"/>
                <a:gd name="connsiteY265" fmla="*/ 604576 h 651975"/>
                <a:gd name="connsiteX266" fmla="*/ 586306 w 819683"/>
                <a:gd name="connsiteY266" fmla="*/ 601124 h 651975"/>
                <a:gd name="connsiteX267" fmla="*/ 585296 w 819683"/>
                <a:gd name="connsiteY267" fmla="*/ 595736 h 651975"/>
                <a:gd name="connsiteX268" fmla="*/ 575698 w 819683"/>
                <a:gd name="connsiteY268" fmla="*/ 593126 h 651975"/>
                <a:gd name="connsiteX269" fmla="*/ 573509 w 819683"/>
                <a:gd name="connsiteY269" fmla="*/ 588748 h 651975"/>
                <a:gd name="connsiteX270" fmla="*/ 565427 w 819683"/>
                <a:gd name="connsiteY270" fmla="*/ 588748 h 651975"/>
                <a:gd name="connsiteX271" fmla="*/ 559702 w 819683"/>
                <a:gd name="connsiteY271" fmla="*/ 580497 h 651975"/>
                <a:gd name="connsiteX272" fmla="*/ 548841 w 819683"/>
                <a:gd name="connsiteY272" fmla="*/ 583865 h 651975"/>
                <a:gd name="connsiteX273" fmla="*/ 547915 w 819683"/>
                <a:gd name="connsiteY273" fmla="*/ 587990 h 651975"/>
                <a:gd name="connsiteX274" fmla="*/ 533687 w 819683"/>
                <a:gd name="connsiteY274" fmla="*/ 579655 h 651975"/>
                <a:gd name="connsiteX275" fmla="*/ 520806 w 819683"/>
                <a:gd name="connsiteY275" fmla="*/ 560544 h 651975"/>
                <a:gd name="connsiteX276" fmla="*/ 490413 w 819683"/>
                <a:gd name="connsiteY276" fmla="*/ 553051 h 651975"/>
                <a:gd name="connsiteX277" fmla="*/ 478289 w 819683"/>
                <a:gd name="connsiteY277" fmla="*/ 537981 h 651975"/>
                <a:gd name="connsiteX278" fmla="*/ 475342 w 819683"/>
                <a:gd name="connsiteY278" fmla="*/ 546231 h 651975"/>
                <a:gd name="connsiteX279" fmla="*/ 466082 w 819683"/>
                <a:gd name="connsiteY279" fmla="*/ 550188 h 651975"/>
                <a:gd name="connsiteX280" fmla="*/ 463303 w 819683"/>
                <a:gd name="connsiteY280" fmla="*/ 558607 h 651975"/>
                <a:gd name="connsiteX281" fmla="*/ 473069 w 819683"/>
                <a:gd name="connsiteY281" fmla="*/ 564669 h 651975"/>
                <a:gd name="connsiteX282" fmla="*/ 475258 w 819683"/>
                <a:gd name="connsiteY282" fmla="*/ 574099 h 651975"/>
                <a:gd name="connsiteX283" fmla="*/ 470291 w 819683"/>
                <a:gd name="connsiteY283" fmla="*/ 581171 h 651975"/>
                <a:gd name="connsiteX284" fmla="*/ 475174 w 819683"/>
                <a:gd name="connsiteY284" fmla="*/ 582855 h 651975"/>
                <a:gd name="connsiteX285" fmla="*/ 473069 w 819683"/>
                <a:gd name="connsiteY285" fmla="*/ 586559 h 651975"/>
                <a:gd name="connsiteX286" fmla="*/ 479215 w 819683"/>
                <a:gd name="connsiteY286" fmla="*/ 587317 h 651975"/>
                <a:gd name="connsiteX287" fmla="*/ 466250 w 819683"/>
                <a:gd name="connsiteY287" fmla="*/ 599272 h 651975"/>
                <a:gd name="connsiteX288" fmla="*/ 476269 w 819683"/>
                <a:gd name="connsiteY288" fmla="*/ 610385 h 651975"/>
                <a:gd name="connsiteX289" fmla="*/ 471638 w 819683"/>
                <a:gd name="connsiteY289" fmla="*/ 624950 h 651975"/>
                <a:gd name="connsiteX290" fmla="*/ 461451 w 819683"/>
                <a:gd name="connsiteY290" fmla="*/ 642041 h 651975"/>
                <a:gd name="connsiteX291" fmla="*/ 456063 w 819683"/>
                <a:gd name="connsiteY291" fmla="*/ 644735 h 651975"/>
                <a:gd name="connsiteX292" fmla="*/ 454884 w 819683"/>
                <a:gd name="connsiteY292" fmla="*/ 651975 h 651975"/>
                <a:gd name="connsiteX293" fmla="*/ 429374 w 819683"/>
                <a:gd name="connsiteY293" fmla="*/ 647597 h 651975"/>
                <a:gd name="connsiteX294" fmla="*/ 434173 w 819683"/>
                <a:gd name="connsiteY294" fmla="*/ 630928 h 651975"/>
                <a:gd name="connsiteX295" fmla="*/ 441750 w 819683"/>
                <a:gd name="connsiteY295" fmla="*/ 630928 h 651975"/>
                <a:gd name="connsiteX296" fmla="*/ 436699 w 819683"/>
                <a:gd name="connsiteY296" fmla="*/ 624529 h 651975"/>
                <a:gd name="connsiteX297" fmla="*/ 415483 w 819683"/>
                <a:gd name="connsiteY297" fmla="*/ 636400 h 651975"/>
                <a:gd name="connsiteX298" fmla="*/ 409000 w 819683"/>
                <a:gd name="connsiteY298" fmla="*/ 628486 h 651975"/>
                <a:gd name="connsiteX299" fmla="*/ 399570 w 819683"/>
                <a:gd name="connsiteY299" fmla="*/ 631517 h 651975"/>
                <a:gd name="connsiteX300" fmla="*/ 390478 w 819683"/>
                <a:gd name="connsiteY300" fmla="*/ 629160 h 651975"/>
                <a:gd name="connsiteX301" fmla="*/ 364884 w 819683"/>
                <a:gd name="connsiteY301" fmla="*/ 615436 h 651975"/>
                <a:gd name="connsiteX302" fmla="*/ 359411 w 819683"/>
                <a:gd name="connsiteY302" fmla="*/ 616194 h 651975"/>
                <a:gd name="connsiteX303" fmla="*/ 358485 w 819683"/>
                <a:gd name="connsiteY303" fmla="*/ 622845 h 651975"/>
                <a:gd name="connsiteX304" fmla="*/ 352339 w 819683"/>
                <a:gd name="connsiteY304" fmla="*/ 621835 h 651975"/>
                <a:gd name="connsiteX305" fmla="*/ 348298 w 819683"/>
                <a:gd name="connsiteY305" fmla="*/ 625287 h 651975"/>
                <a:gd name="connsiteX306" fmla="*/ 336091 w 819683"/>
                <a:gd name="connsiteY306" fmla="*/ 645661 h 651975"/>
                <a:gd name="connsiteX307" fmla="*/ 332555 w 819683"/>
                <a:gd name="connsiteY307" fmla="*/ 637494 h 651975"/>
                <a:gd name="connsiteX308" fmla="*/ 325819 w 819683"/>
                <a:gd name="connsiteY308" fmla="*/ 632696 h 651975"/>
                <a:gd name="connsiteX309" fmla="*/ 325567 w 819683"/>
                <a:gd name="connsiteY309" fmla="*/ 636484 h 651975"/>
                <a:gd name="connsiteX310" fmla="*/ 322873 w 819683"/>
                <a:gd name="connsiteY310" fmla="*/ 632275 h 651975"/>
                <a:gd name="connsiteX311" fmla="*/ 316390 w 819683"/>
                <a:gd name="connsiteY311" fmla="*/ 633032 h 651975"/>
                <a:gd name="connsiteX312" fmla="*/ 312264 w 819683"/>
                <a:gd name="connsiteY312" fmla="*/ 626718 h 651975"/>
                <a:gd name="connsiteX313" fmla="*/ 303172 w 819683"/>
                <a:gd name="connsiteY313" fmla="*/ 624613 h 651975"/>
                <a:gd name="connsiteX314" fmla="*/ 295847 w 819683"/>
                <a:gd name="connsiteY314" fmla="*/ 630507 h 651975"/>
                <a:gd name="connsiteX315" fmla="*/ 291890 w 819683"/>
                <a:gd name="connsiteY315" fmla="*/ 629580 h 651975"/>
                <a:gd name="connsiteX316" fmla="*/ 299636 w 819683"/>
                <a:gd name="connsiteY316" fmla="*/ 624361 h 651975"/>
                <a:gd name="connsiteX317" fmla="*/ 307887 w 819683"/>
                <a:gd name="connsiteY317" fmla="*/ 593799 h 651975"/>
                <a:gd name="connsiteX318" fmla="*/ 315632 w 819683"/>
                <a:gd name="connsiteY318" fmla="*/ 590263 h 651975"/>
                <a:gd name="connsiteX319" fmla="*/ 315632 w 819683"/>
                <a:gd name="connsiteY319" fmla="*/ 585717 h 651975"/>
                <a:gd name="connsiteX320" fmla="*/ 311002 w 819683"/>
                <a:gd name="connsiteY320" fmla="*/ 585717 h 651975"/>
                <a:gd name="connsiteX321" fmla="*/ 311928 w 819683"/>
                <a:gd name="connsiteY321" fmla="*/ 580581 h 651975"/>
                <a:gd name="connsiteX322" fmla="*/ 308560 w 819683"/>
                <a:gd name="connsiteY322" fmla="*/ 579150 h 651975"/>
                <a:gd name="connsiteX323" fmla="*/ 306540 w 819683"/>
                <a:gd name="connsiteY323" fmla="*/ 554398 h 651975"/>
                <a:gd name="connsiteX324" fmla="*/ 287512 w 819683"/>
                <a:gd name="connsiteY324" fmla="*/ 561975 h 651975"/>
                <a:gd name="connsiteX325" fmla="*/ 286249 w 819683"/>
                <a:gd name="connsiteY325" fmla="*/ 559618 h 651975"/>
                <a:gd name="connsiteX326" fmla="*/ 276820 w 819683"/>
                <a:gd name="connsiteY326" fmla="*/ 565932 h 651975"/>
                <a:gd name="connsiteX327" fmla="*/ 273789 w 819683"/>
                <a:gd name="connsiteY327" fmla="*/ 561133 h 651975"/>
                <a:gd name="connsiteX328" fmla="*/ 266044 w 819683"/>
                <a:gd name="connsiteY328" fmla="*/ 564332 h 651975"/>
                <a:gd name="connsiteX329" fmla="*/ 261666 w 819683"/>
                <a:gd name="connsiteY329" fmla="*/ 560460 h 651975"/>
                <a:gd name="connsiteX330" fmla="*/ 251984 w 819683"/>
                <a:gd name="connsiteY330" fmla="*/ 561386 h 651975"/>
                <a:gd name="connsiteX331" fmla="*/ 250384 w 819683"/>
                <a:gd name="connsiteY331" fmla="*/ 566606 h 651975"/>
                <a:gd name="connsiteX332" fmla="*/ 212077 w 819683"/>
                <a:gd name="connsiteY332" fmla="*/ 565595 h 651975"/>
                <a:gd name="connsiteX333" fmla="*/ 203237 w 819683"/>
                <a:gd name="connsiteY333" fmla="*/ 568289 h 651975"/>
                <a:gd name="connsiteX334" fmla="*/ 203406 w 819683"/>
                <a:gd name="connsiteY334" fmla="*/ 572583 h 651975"/>
                <a:gd name="connsiteX335" fmla="*/ 198186 w 819683"/>
                <a:gd name="connsiteY335" fmla="*/ 573425 h 651975"/>
                <a:gd name="connsiteX336" fmla="*/ 194313 w 819683"/>
                <a:gd name="connsiteY336" fmla="*/ 579234 h 651975"/>
                <a:gd name="connsiteX337" fmla="*/ 170234 w 819683"/>
                <a:gd name="connsiteY337" fmla="*/ 581423 h 651975"/>
                <a:gd name="connsiteX338" fmla="*/ 162741 w 819683"/>
                <a:gd name="connsiteY338" fmla="*/ 574435 h 651975"/>
                <a:gd name="connsiteX339" fmla="*/ 153480 w 819683"/>
                <a:gd name="connsiteY339" fmla="*/ 574772 h 651975"/>
                <a:gd name="connsiteX340" fmla="*/ 146156 w 819683"/>
                <a:gd name="connsiteY340" fmla="*/ 569216 h 651975"/>
                <a:gd name="connsiteX341" fmla="*/ 143041 w 819683"/>
                <a:gd name="connsiteY341" fmla="*/ 555829 h 651975"/>
                <a:gd name="connsiteX342" fmla="*/ 119720 w 819683"/>
                <a:gd name="connsiteY342" fmla="*/ 546316 h 651975"/>
                <a:gd name="connsiteX343" fmla="*/ 119720 w 819683"/>
                <a:gd name="connsiteY343" fmla="*/ 546316 h 651975"/>
                <a:gd name="connsiteX344" fmla="*/ 120141 w 819683"/>
                <a:gd name="connsiteY344" fmla="*/ 536970 h 651975"/>
                <a:gd name="connsiteX345" fmla="*/ 133443 w 819683"/>
                <a:gd name="connsiteY345" fmla="*/ 524173 h 651975"/>
                <a:gd name="connsiteX346" fmla="*/ 145651 w 819683"/>
                <a:gd name="connsiteY346" fmla="*/ 524594 h 651975"/>
                <a:gd name="connsiteX347" fmla="*/ 158111 w 819683"/>
                <a:gd name="connsiteY347" fmla="*/ 518027 h 651975"/>
                <a:gd name="connsiteX348" fmla="*/ 158953 w 819683"/>
                <a:gd name="connsiteY348" fmla="*/ 505315 h 651975"/>
                <a:gd name="connsiteX349" fmla="*/ 164004 w 819683"/>
                <a:gd name="connsiteY349" fmla="*/ 500011 h 651975"/>
                <a:gd name="connsiteX350" fmla="*/ 169477 w 819683"/>
                <a:gd name="connsiteY350" fmla="*/ 500011 h 651975"/>
                <a:gd name="connsiteX351" fmla="*/ 177306 w 819683"/>
                <a:gd name="connsiteY351" fmla="*/ 481488 h 651975"/>
                <a:gd name="connsiteX352" fmla="*/ 184463 w 819683"/>
                <a:gd name="connsiteY352" fmla="*/ 480562 h 651975"/>
                <a:gd name="connsiteX353" fmla="*/ 187830 w 819683"/>
                <a:gd name="connsiteY353" fmla="*/ 466334 h 651975"/>
                <a:gd name="connsiteX354" fmla="*/ 184547 w 819683"/>
                <a:gd name="connsiteY354" fmla="*/ 459346 h 651975"/>
                <a:gd name="connsiteX355" fmla="*/ 168382 w 819683"/>
                <a:gd name="connsiteY355" fmla="*/ 461956 h 651975"/>
                <a:gd name="connsiteX356" fmla="*/ 167119 w 819683"/>
                <a:gd name="connsiteY356" fmla="*/ 456652 h 651975"/>
                <a:gd name="connsiteX357" fmla="*/ 157521 w 819683"/>
                <a:gd name="connsiteY357" fmla="*/ 459010 h 651975"/>
                <a:gd name="connsiteX358" fmla="*/ 152723 w 819683"/>
                <a:gd name="connsiteY358" fmla="*/ 449917 h 651975"/>
                <a:gd name="connsiteX359" fmla="*/ 145314 w 819683"/>
                <a:gd name="connsiteY359" fmla="*/ 461367 h 651975"/>
                <a:gd name="connsiteX360" fmla="*/ 142030 w 819683"/>
                <a:gd name="connsiteY360" fmla="*/ 438804 h 651975"/>
                <a:gd name="connsiteX361" fmla="*/ 125192 w 819683"/>
                <a:gd name="connsiteY361" fmla="*/ 427859 h 651975"/>
                <a:gd name="connsiteX362" fmla="*/ 131675 w 819683"/>
                <a:gd name="connsiteY362" fmla="*/ 391067 h 651975"/>
                <a:gd name="connsiteX363" fmla="*/ 126960 w 819683"/>
                <a:gd name="connsiteY363" fmla="*/ 382564 h 651975"/>
                <a:gd name="connsiteX364" fmla="*/ 120477 w 819683"/>
                <a:gd name="connsiteY364" fmla="*/ 386605 h 651975"/>
                <a:gd name="connsiteX365" fmla="*/ 113321 w 819683"/>
                <a:gd name="connsiteY365" fmla="*/ 381133 h 651975"/>
                <a:gd name="connsiteX366" fmla="*/ 113995 w 819683"/>
                <a:gd name="connsiteY366" fmla="*/ 366820 h 651975"/>
                <a:gd name="connsiteX367" fmla="*/ 123340 w 819683"/>
                <a:gd name="connsiteY367" fmla="*/ 349730 h 651975"/>
                <a:gd name="connsiteX368" fmla="*/ 120562 w 819683"/>
                <a:gd name="connsiteY368" fmla="*/ 332723 h 651975"/>
                <a:gd name="connsiteX369" fmla="*/ 108354 w 819683"/>
                <a:gd name="connsiteY369" fmla="*/ 334659 h 651975"/>
                <a:gd name="connsiteX370" fmla="*/ 107933 w 819683"/>
                <a:gd name="connsiteY370" fmla="*/ 346109 h 651975"/>
                <a:gd name="connsiteX371" fmla="*/ 79645 w 819683"/>
                <a:gd name="connsiteY371" fmla="*/ 339121 h 651975"/>
                <a:gd name="connsiteX372" fmla="*/ 69037 w 819683"/>
                <a:gd name="connsiteY372" fmla="*/ 323125 h 651975"/>
                <a:gd name="connsiteX373" fmla="*/ 71647 w 819683"/>
                <a:gd name="connsiteY373" fmla="*/ 309234 h 651975"/>
                <a:gd name="connsiteX374" fmla="*/ 65669 w 819683"/>
                <a:gd name="connsiteY374" fmla="*/ 296521 h 651975"/>
                <a:gd name="connsiteX375" fmla="*/ 42011 w 819683"/>
                <a:gd name="connsiteY375" fmla="*/ 288354 h 651975"/>
                <a:gd name="connsiteX376" fmla="*/ 44621 w 819683"/>
                <a:gd name="connsiteY376" fmla="*/ 284229 h 651975"/>
                <a:gd name="connsiteX377" fmla="*/ 38728 w 819683"/>
                <a:gd name="connsiteY377" fmla="*/ 281535 h 651975"/>
                <a:gd name="connsiteX378" fmla="*/ 32329 w 819683"/>
                <a:gd name="connsiteY378" fmla="*/ 256446 h 651975"/>
                <a:gd name="connsiteX379" fmla="*/ 21890 w 819683"/>
                <a:gd name="connsiteY379" fmla="*/ 253668 h 651975"/>
                <a:gd name="connsiteX380" fmla="*/ 17933 w 819683"/>
                <a:gd name="connsiteY380" fmla="*/ 245670 h 651975"/>
                <a:gd name="connsiteX381" fmla="*/ 0 w 819683"/>
                <a:gd name="connsiteY381" fmla="*/ 242302 h 651975"/>
                <a:gd name="connsiteX382" fmla="*/ 0 w 819683"/>
                <a:gd name="connsiteY382" fmla="*/ 242302 h 651975"/>
                <a:gd name="connsiteX383" fmla="*/ 13807 w 819683"/>
                <a:gd name="connsiteY383" fmla="*/ 210394 h 651975"/>
                <a:gd name="connsiteX384" fmla="*/ 9261 w 819683"/>
                <a:gd name="connsiteY384" fmla="*/ 200964 h 651975"/>
                <a:gd name="connsiteX385" fmla="*/ 22563 w 819683"/>
                <a:gd name="connsiteY385" fmla="*/ 191282 h 651975"/>
                <a:gd name="connsiteX386" fmla="*/ 18775 w 819683"/>
                <a:gd name="connsiteY386" fmla="*/ 183705 h 651975"/>
                <a:gd name="connsiteX387" fmla="*/ 13555 w 819683"/>
                <a:gd name="connsiteY387" fmla="*/ 182779 h 651975"/>
                <a:gd name="connsiteX388" fmla="*/ 10271 w 819683"/>
                <a:gd name="connsiteY388" fmla="*/ 173686 h 651975"/>
                <a:gd name="connsiteX389" fmla="*/ 12292 w 819683"/>
                <a:gd name="connsiteY389" fmla="*/ 164846 h 651975"/>
                <a:gd name="connsiteX390" fmla="*/ 30814 w 819683"/>
                <a:gd name="connsiteY390" fmla="*/ 159795 h 65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</a:cxnLst>
              <a:rect l="l" t="t" r="r" b="b"/>
              <a:pathLst>
                <a:path w="819683" h="651975">
                  <a:moveTo>
                    <a:pt x="30561" y="160384"/>
                  </a:moveTo>
                  <a:lnTo>
                    <a:pt x="69037" y="164678"/>
                  </a:lnTo>
                  <a:lnTo>
                    <a:pt x="95725" y="159290"/>
                  </a:lnTo>
                  <a:lnTo>
                    <a:pt x="106418" y="156343"/>
                  </a:lnTo>
                  <a:lnTo>
                    <a:pt x="117615" y="138831"/>
                  </a:lnTo>
                  <a:lnTo>
                    <a:pt x="127213" y="143798"/>
                  </a:lnTo>
                  <a:lnTo>
                    <a:pt x="138326" y="169224"/>
                  </a:lnTo>
                  <a:lnTo>
                    <a:pt x="143630" y="164678"/>
                  </a:lnTo>
                  <a:lnTo>
                    <a:pt x="144724" y="157774"/>
                  </a:lnTo>
                  <a:lnTo>
                    <a:pt x="150618" y="163583"/>
                  </a:lnTo>
                  <a:lnTo>
                    <a:pt x="149523" y="156427"/>
                  </a:lnTo>
                  <a:lnTo>
                    <a:pt x="152218" y="154827"/>
                  </a:lnTo>
                  <a:lnTo>
                    <a:pt x="157353" y="158700"/>
                  </a:lnTo>
                  <a:lnTo>
                    <a:pt x="160468" y="155164"/>
                  </a:lnTo>
                  <a:lnTo>
                    <a:pt x="164341" y="159542"/>
                  </a:lnTo>
                  <a:lnTo>
                    <a:pt x="168382" y="155417"/>
                  </a:lnTo>
                  <a:lnTo>
                    <a:pt x="166446" y="152975"/>
                  </a:lnTo>
                  <a:lnTo>
                    <a:pt x="170655" y="152638"/>
                  </a:lnTo>
                  <a:lnTo>
                    <a:pt x="176549" y="164930"/>
                  </a:lnTo>
                  <a:lnTo>
                    <a:pt x="170908" y="169224"/>
                  </a:lnTo>
                  <a:lnTo>
                    <a:pt x="170739" y="175033"/>
                  </a:lnTo>
                  <a:lnTo>
                    <a:pt x="177306" y="178822"/>
                  </a:lnTo>
                  <a:lnTo>
                    <a:pt x="174612" y="180337"/>
                  </a:lnTo>
                  <a:lnTo>
                    <a:pt x="178317" y="185725"/>
                  </a:lnTo>
                  <a:lnTo>
                    <a:pt x="186483" y="186904"/>
                  </a:lnTo>
                  <a:lnTo>
                    <a:pt x="193555" y="192798"/>
                  </a:lnTo>
                  <a:lnTo>
                    <a:pt x="192629" y="198186"/>
                  </a:lnTo>
                  <a:lnTo>
                    <a:pt x="199196" y="196754"/>
                  </a:lnTo>
                  <a:lnTo>
                    <a:pt x="206100" y="206773"/>
                  </a:lnTo>
                  <a:lnTo>
                    <a:pt x="211740" y="196586"/>
                  </a:lnTo>
                  <a:lnTo>
                    <a:pt x="211067" y="189430"/>
                  </a:lnTo>
                  <a:lnTo>
                    <a:pt x="218813" y="187914"/>
                  </a:lnTo>
                  <a:lnTo>
                    <a:pt x="219991" y="182442"/>
                  </a:lnTo>
                  <a:lnTo>
                    <a:pt x="235145" y="186062"/>
                  </a:lnTo>
                  <a:lnTo>
                    <a:pt x="238766" y="173939"/>
                  </a:lnTo>
                  <a:lnTo>
                    <a:pt x="259308" y="159710"/>
                  </a:lnTo>
                  <a:lnTo>
                    <a:pt x="265875" y="163162"/>
                  </a:lnTo>
                  <a:lnTo>
                    <a:pt x="266212" y="174612"/>
                  </a:lnTo>
                  <a:lnTo>
                    <a:pt x="274294" y="172592"/>
                  </a:lnTo>
                  <a:lnTo>
                    <a:pt x="277410" y="190187"/>
                  </a:lnTo>
                  <a:lnTo>
                    <a:pt x="289870" y="189430"/>
                  </a:lnTo>
                  <a:lnTo>
                    <a:pt x="293743" y="182358"/>
                  </a:lnTo>
                  <a:lnTo>
                    <a:pt x="304856" y="181768"/>
                  </a:lnTo>
                  <a:lnTo>
                    <a:pt x="308897" y="176970"/>
                  </a:lnTo>
                  <a:lnTo>
                    <a:pt x="307045" y="187241"/>
                  </a:lnTo>
                  <a:lnTo>
                    <a:pt x="311254" y="188672"/>
                  </a:lnTo>
                  <a:lnTo>
                    <a:pt x="325314" y="178906"/>
                  </a:lnTo>
                  <a:lnTo>
                    <a:pt x="322031" y="172423"/>
                  </a:lnTo>
                  <a:lnTo>
                    <a:pt x="345183" y="165772"/>
                  </a:lnTo>
                  <a:lnTo>
                    <a:pt x="345183" y="160047"/>
                  </a:lnTo>
                  <a:cubicBezTo>
                    <a:pt x="345183" y="160047"/>
                    <a:pt x="381217" y="155417"/>
                    <a:pt x="381217" y="155417"/>
                  </a:cubicBezTo>
                  <a:lnTo>
                    <a:pt x="386858" y="160468"/>
                  </a:lnTo>
                  <a:lnTo>
                    <a:pt x="390141" y="152554"/>
                  </a:lnTo>
                  <a:lnTo>
                    <a:pt x="395698" y="152554"/>
                  </a:lnTo>
                  <a:cubicBezTo>
                    <a:pt x="395698" y="152554"/>
                    <a:pt x="397129" y="145230"/>
                    <a:pt x="397129" y="145230"/>
                  </a:cubicBezTo>
                  <a:lnTo>
                    <a:pt x="412620" y="149355"/>
                  </a:lnTo>
                  <a:lnTo>
                    <a:pt x="409926" y="128896"/>
                  </a:lnTo>
                  <a:lnTo>
                    <a:pt x="418261" y="123761"/>
                  </a:lnTo>
                  <a:lnTo>
                    <a:pt x="425333" y="102545"/>
                  </a:lnTo>
                  <a:lnTo>
                    <a:pt x="432489" y="107175"/>
                  </a:lnTo>
                  <a:lnTo>
                    <a:pt x="450169" y="106923"/>
                  </a:lnTo>
                  <a:lnTo>
                    <a:pt x="462967" y="120225"/>
                  </a:lnTo>
                  <a:lnTo>
                    <a:pt x="480646" y="110964"/>
                  </a:lnTo>
                  <a:lnTo>
                    <a:pt x="478626" y="118373"/>
                  </a:lnTo>
                  <a:lnTo>
                    <a:pt x="486961" y="117447"/>
                  </a:lnTo>
                  <a:lnTo>
                    <a:pt x="493612" y="125445"/>
                  </a:lnTo>
                  <a:lnTo>
                    <a:pt x="495212" y="145230"/>
                  </a:lnTo>
                  <a:lnTo>
                    <a:pt x="506072" y="148766"/>
                  </a:lnTo>
                  <a:lnTo>
                    <a:pt x="510029" y="143630"/>
                  </a:lnTo>
                  <a:lnTo>
                    <a:pt x="518280" y="150618"/>
                  </a:lnTo>
                  <a:lnTo>
                    <a:pt x="528635" y="149018"/>
                  </a:lnTo>
                  <a:lnTo>
                    <a:pt x="525352" y="154070"/>
                  </a:lnTo>
                  <a:lnTo>
                    <a:pt x="526868" y="163752"/>
                  </a:lnTo>
                  <a:lnTo>
                    <a:pt x="520974" y="172760"/>
                  </a:lnTo>
                  <a:lnTo>
                    <a:pt x="533603" y="176296"/>
                  </a:lnTo>
                  <a:lnTo>
                    <a:pt x="545053" y="188841"/>
                  </a:lnTo>
                  <a:lnTo>
                    <a:pt x="551535" y="190861"/>
                  </a:lnTo>
                  <a:lnTo>
                    <a:pt x="553977" y="180506"/>
                  </a:lnTo>
                  <a:lnTo>
                    <a:pt x="558018" y="179916"/>
                  </a:lnTo>
                  <a:lnTo>
                    <a:pt x="561049" y="161899"/>
                  </a:lnTo>
                  <a:lnTo>
                    <a:pt x="568289" y="158532"/>
                  </a:lnTo>
                  <a:lnTo>
                    <a:pt x="578224" y="144893"/>
                  </a:lnTo>
                  <a:lnTo>
                    <a:pt x="589758" y="153480"/>
                  </a:lnTo>
                  <a:lnTo>
                    <a:pt x="600871" y="150534"/>
                  </a:lnTo>
                  <a:lnTo>
                    <a:pt x="604239" y="142367"/>
                  </a:lnTo>
                  <a:lnTo>
                    <a:pt x="608869" y="142030"/>
                  </a:lnTo>
                  <a:lnTo>
                    <a:pt x="613921" y="146913"/>
                  </a:lnTo>
                  <a:lnTo>
                    <a:pt x="612995" y="152723"/>
                  </a:lnTo>
                  <a:lnTo>
                    <a:pt x="619478" y="152049"/>
                  </a:lnTo>
                  <a:lnTo>
                    <a:pt x="622593" y="155501"/>
                  </a:lnTo>
                  <a:lnTo>
                    <a:pt x="626465" y="152218"/>
                  </a:lnTo>
                  <a:lnTo>
                    <a:pt x="632611" y="157774"/>
                  </a:lnTo>
                  <a:lnTo>
                    <a:pt x="630338" y="148513"/>
                  </a:lnTo>
                  <a:lnTo>
                    <a:pt x="635979" y="137568"/>
                  </a:lnTo>
                  <a:lnTo>
                    <a:pt x="657195" y="144556"/>
                  </a:lnTo>
                  <a:lnTo>
                    <a:pt x="665362" y="106670"/>
                  </a:lnTo>
                  <a:lnTo>
                    <a:pt x="662162" y="102629"/>
                  </a:lnTo>
                  <a:lnTo>
                    <a:pt x="668477" y="96146"/>
                  </a:lnTo>
                  <a:lnTo>
                    <a:pt x="674959" y="95557"/>
                  </a:lnTo>
                  <a:lnTo>
                    <a:pt x="676222" y="90253"/>
                  </a:lnTo>
                  <a:lnTo>
                    <a:pt x="674202" y="63228"/>
                  </a:lnTo>
                  <a:lnTo>
                    <a:pt x="685567" y="50515"/>
                  </a:lnTo>
                  <a:lnTo>
                    <a:pt x="692471" y="47315"/>
                  </a:lnTo>
                  <a:lnTo>
                    <a:pt x="699627" y="50515"/>
                  </a:lnTo>
                  <a:lnTo>
                    <a:pt x="705352" y="24416"/>
                  </a:lnTo>
                  <a:lnTo>
                    <a:pt x="713519" y="27951"/>
                  </a:lnTo>
                  <a:lnTo>
                    <a:pt x="717392" y="23574"/>
                  </a:lnTo>
                  <a:lnTo>
                    <a:pt x="731536" y="29972"/>
                  </a:lnTo>
                  <a:lnTo>
                    <a:pt x="731536" y="20964"/>
                  </a:lnTo>
                  <a:cubicBezTo>
                    <a:pt x="731536" y="20964"/>
                    <a:pt x="735661" y="16754"/>
                    <a:pt x="735661" y="16754"/>
                  </a:cubicBezTo>
                  <a:lnTo>
                    <a:pt x="733136" y="10356"/>
                  </a:lnTo>
                  <a:lnTo>
                    <a:pt x="743407" y="12965"/>
                  </a:lnTo>
                  <a:lnTo>
                    <a:pt x="744754" y="3368"/>
                  </a:lnTo>
                  <a:lnTo>
                    <a:pt x="750479" y="0"/>
                  </a:lnTo>
                  <a:lnTo>
                    <a:pt x="755194" y="7241"/>
                  </a:lnTo>
                  <a:lnTo>
                    <a:pt x="768832" y="7493"/>
                  </a:lnTo>
                  <a:lnTo>
                    <a:pt x="772958" y="18017"/>
                  </a:lnTo>
                  <a:lnTo>
                    <a:pt x="786260" y="20038"/>
                  </a:lnTo>
                  <a:lnTo>
                    <a:pt x="787018" y="25089"/>
                  </a:lnTo>
                  <a:lnTo>
                    <a:pt x="787018" y="25089"/>
                  </a:lnTo>
                  <a:lnTo>
                    <a:pt x="785081" y="50346"/>
                  </a:lnTo>
                  <a:lnTo>
                    <a:pt x="802761" y="62638"/>
                  </a:lnTo>
                  <a:lnTo>
                    <a:pt x="818505" y="81834"/>
                  </a:lnTo>
                  <a:lnTo>
                    <a:pt x="819684" y="88317"/>
                  </a:lnTo>
                  <a:lnTo>
                    <a:pt x="804782" y="96820"/>
                  </a:lnTo>
                  <a:lnTo>
                    <a:pt x="806466" y="102376"/>
                  </a:lnTo>
                  <a:lnTo>
                    <a:pt x="801077" y="102713"/>
                  </a:lnTo>
                  <a:lnTo>
                    <a:pt x="802677" y="108438"/>
                  </a:lnTo>
                  <a:lnTo>
                    <a:pt x="798804" y="114163"/>
                  </a:lnTo>
                  <a:lnTo>
                    <a:pt x="795437" y="114416"/>
                  </a:lnTo>
                  <a:lnTo>
                    <a:pt x="795858" y="109617"/>
                  </a:lnTo>
                  <a:lnTo>
                    <a:pt x="792406" y="113826"/>
                  </a:lnTo>
                  <a:lnTo>
                    <a:pt x="796195" y="119215"/>
                  </a:lnTo>
                  <a:lnTo>
                    <a:pt x="806971" y="122414"/>
                  </a:lnTo>
                  <a:lnTo>
                    <a:pt x="804445" y="131675"/>
                  </a:lnTo>
                  <a:lnTo>
                    <a:pt x="809160" y="134706"/>
                  </a:lnTo>
                  <a:lnTo>
                    <a:pt x="804108" y="140936"/>
                  </a:lnTo>
                  <a:lnTo>
                    <a:pt x="807139" y="143630"/>
                  </a:lnTo>
                  <a:lnTo>
                    <a:pt x="802004" y="143967"/>
                  </a:lnTo>
                  <a:lnTo>
                    <a:pt x="808571" y="147250"/>
                  </a:lnTo>
                  <a:lnTo>
                    <a:pt x="804614" y="153312"/>
                  </a:lnTo>
                  <a:lnTo>
                    <a:pt x="797710" y="155585"/>
                  </a:lnTo>
                  <a:lnTo>
                    <a:pt x="783818" y="149608"/>
                  </a:lnTo>
                  <a:lnTo>
                    <a:pt x="790301" y="156680"/>
                  </a:lnTo>
                  <a:lnTo>
                    <a:pt x="788365" y="167204"/>
                  </a:lnTo>
                  <a:lnTo>
                    <a:pt x="790385" y="163415"/>
                  </a:lnTo>
                  <a:lnTo>
                    <a:pt x="793248" y="166530"/>
                  </a:lnTo>
                  <a:lnTo>
                    <a:pt x="786513" y="182021"/>
                  </a:lnTo>
                  <a:lnTo>
                    <a:pt x="790975" y="183537"/>
                  </a:lnTo>
                  <a:lnTo>
                    <a:pt x="781545" y="203490"/>
                  </a:lnTo>
                  <a:lnTo>
                    <a:pt x="773463" y="205763"/>
                  </a:lnTo>
                  <a:lnTo>
                    <a:pt x="768327" y="214603"/>
                  </a:lnTo>
                  <a:lnTo>
                    <a:pt x="760329" y="215361"/>
                  </a:lnTo>
                  <a:lnTo>
                    <a:pt x="760666" y="221338"/>
                  </a:lnTo>
                  <a:lnTo>
                    <a:pt x="770348" y="226221"/>
                  </a:lnTo>
                  <a:lnTo>
                    <a:pt x="769843" y="233294"/>
                  </a:lnTo>
                  <a:lnTo>
                    <a:pt x="748627" y="232199"/>
                  </a:lnTo>
                  <a:lnTo>
                    <a:pt x="755362" y="237335"/>
                  </a:lnTo>
                  <a:lnTo>
                    <a:pt x="748627" y="241628"/>
                  </a:lnTo>
                  <a:lnTo>
                    <a:pt x="749805" y="245754"/>
                  </a:lnTo>
                  <a:lnTo>
                    <a:pt x="735240" y="239944"/>
                  </a:lnTo>
                  <a:lnTo>
                    <a:pt x="734819" y="252152"/>
                  </a:lnTo>
                  <a:lnTo>
                    <a:pt x="738187" y="254510"/>
                  </a:lnTo>
                  <a:lnTo>
                    <a:pt x="733304" y="259561"/>
                  </a:lnTo>
                  <a:lnTo>
                    <a:pt x="724716" y="260571"/>
                  </a:lnTo>
                  <a:lnTo>
                    <a:pt x="728926" y="265791"/>
                  </a:lnTo>
                  <a:lnTo>
                    <a:pt x="711077" y="260403"/>
                  </a:lnTo>
                  <a:lnTo>
                    <a:pt x="706026" y="262929"/>
                  </a:lnTo>
                  <a:lnTo>
                    <a:pt x="703837" y="261329"/>
                  </a:lnTo>
                  <a:lnTo>
                    <a:pt x="706868" y="256193"/>
                  </a:lnTo>
                  <a:lnTo>
                    <a:pt x="690198" y="254257"/>
                  </a:lnTo>
                  <a:lnTo>
                    <a:pt x="694323" y="268738"/>
                  </a:lnTo>
                  <a:lnTo>
                    <a:pt x="699712" y="270758"/>
                  </a:lnTo>
                  <a:lnTo>
                    <a:pt x="700217" y="281787"/>
                  </a:lnTo>
                  <a:lnTo>
                    <a:pt x="695923" y="286755"/>
                  </a:lnTo>
                  <a:lnTo>
                    <a:pt x="692050" y="280188"/>
                  </a:lnTo>
                  <a:lnTo>
                    <a:pt x="691124" y="295763"/>
                  </a:lnTo>
                  <a:lnTo>
                    <a:pt x="686830" y="294837"/>
                  </a:lnTo>
                  <a:lnTo>
                    <a:pt x="681526" y="292901"/>
                  </a:lnTo>
                  <a:lnTo>
                    <a:pt x="682789" y="290291"/>
                  </a:lnTo>
                  <a:lnTo>
                    <a:pt x="671339" y="287849"/>
                  </a:lnTo>
                  <a:lnTo>
                    <a:pt x="677569" y="297026"/>
                  </a:lnTo>
                  <a:lnTo>
                    <a:pt x="674454" y="301909"/>
                  </a:lnTo>
                  <a:lnTo>
                    <a:pt x="670076" y="301741"/>
                  </a:lnTo>
                  <a:lnTo>
                    <a:pt x="642378" y="288186"/>
                  </a:lnTo>
                  <a:lnTo>
                    <a:pt x="636989" y="292143"/>
                  </a:lnTo>
                  <a:lnTo>
                    <a:pt x="629665" y="285408"/>
                  </a:lnTo>
                  <a:lnTo>
                    <a:pt x="626213" y="288775"/>
                  </a:lnTo>
                  <a:lnTo>
                    <a:pt x="625539" y="292311"/>
                  </a:lnTo>
                  <a:lnTo>
                    <a:pt x="616615" y="298626"/>
                  </a:lnTo>
                  <a:lnTo>
                    <a:pt x="611732" y="294753"/>
                  </a:lnTo>
                  <a:lnTo>
                    <a:pt x="616447" y="308307"/>
                  </a:lnTo>
                  <a:lnTo>
                    <a:pt x="611564" y="322536"/>
                  </a:lnTo>
                  <a:lnTo>
                    <a:pt x="602050" y="324388"/>
                  </a:lnTo>
                  <a:lnTo>
                    <a:pt x="600871" y="321273"/>
                  </a:lnTo>
                  <a:lnTo>
                    <a:pt x="594220" y="321105"/>
                  </a:lnTo>
                  <a:lnTo>
                    <a:pt x="576203" y="325651"/>
                  </a:lnTo>
                  <a:lnTo>
                    <a:pt x="565090" y="333818"/>
                  </a:lnTo>
                  <a:lnTo>
                    <a:pt x="549431" y="333649"/>
                  </a:lnTo>
                  <a:lnTo>
                    <a:pt x="549431" y="337606"/>
                  </a:lnTo>
                  <a:cubicBezTo>
                    <a:pt x="549431" y="337606"/>
                    <a:pt x="539075" y="342405"/>
                    <a:pt x="539075" y="342405"/>
                  </a:cubicBezTo>
                  <a:lnTo>
                    <a:pt x="535034" y="350403"/>
                  </a:lnTo>
                  <a:lnTo>
                    <a:pt x="534276" y="359411"/>
                  </a:lnTo>
                  <a:lnTo>
                    <a:pt x="537475" y="362106"/>
                  </a:lnTo>
                  <a:lnTo>
                    <a:pt x="524847" y="369599"/>
                  </a:lnTo>
                  <a:lnTo>
                    <a:pt x="527373" y="372545"/>
                  </a:lnTo>
                  <a:lnTo>
                    <a:pt x="524847" y="374145"/>
                  </a:lnTo>
                  <a:lnTo>
                    <a:pt x="521058" y="370104"/>
                  </a:lnTo>
                  <a:lnTo>
                    <a:pt x="514828" y="374229"/>
                  </a:lnTo>
                  <a:lnTo>
                    <a:pt x="511545" y="371114"/>
                  </a:lnTo>
                  <a:lnTo>
                    <a:pt x="514070" y="364547"/>
                  </a:lnTo>
                  <a:lnTo>
                    <a:pt x="510955" y="367157"/>
                  </a:lnTo>
                  <a:lnTo>
                    <a:pt x="497653" y="363874"/>
                  </a:lnTo>
                  <a:lnTo>
                    <a:pt x="497485" y="345604"/>
                  </a:lnTo>
                  <a:lnTo>
                    <a:pt x="480226" y="342489"/>
                  </a:lnTo>
                  <a:lnTo>
                    <a:pt x="473827" y="348719"/>
                  </a:lnTo>
                  <a:lnTo>
                    <a:pt x="480226" y="359917"/>
                  </a:lnTo>
                  <a:lnTo>
                    <a:pt x="462040" y="367410"/>
                  </a:lnTo>
                  <a:lnTo>
                    <a:pt x="448317" y="364379"/>
                  </a:lnTo>
                  <a:lnTo>
                    <a:pt x="447728" y="375997"/>
                  </a:lnTo>
                  <a:lnTo>
                    <a:pt x="453537" y="383574"/>
                  </a:lnTo>
                  <a:lnTo>
                    <a:pt x="448317" y="384669"/>
                  </a:lnTo>
                  <a:lnTo>
                    <a:pt x="450338" y="392583"/>
                  </a:lnTo>
                  <a:lnTo>
                    <a:pt x="441245" y="404201"/>
                  </a:lnTo>
                  <a:lnTo>
                    <a:pt x="442171" y="417251"/>
                  </a:lnTo>
                  <a:lnTo>
                    <a:pt x="446718" y="417419"/>
                  </a:lnTo>
                  <a:lnTo>
                    <a:pt x="456821" y="429879"/>
                  </a:lnTo>
                  <a:lnTo>
                    <a:pt x="478289" y="427185"/>
                  </a:lnTo>
                  <a:lnTo>
                    <a:pt x="480226" y="433921"/>
                  </a:lnTo>
                  <a:lnTo>
                    <a:pt x="495801" y="438804"/>
                  </a:lnTo>
                  <a:lnTo>
                    <a:pt x="498158" y="446886"/>
                  </a:lnTo>
                  <a:lnTo>
                    <a:pt x="509187" y="456315"/>
                  </a:lnTo>
                  <a:lnTo>
                    <a:pt x="524342" y="452190"/>
                  </a:lnTo>
                  <a:lnTo>
                    <a:pt x="541012" y="459683"/>
                  </a:lnTo>
                  <a:lnTo>
                    <a:pt x="545053" y="455726"/>
                  </a:lnTo>
                  <a:lnTo>
                    <a:pt x="559365" y="456652"/>
                  </a:lnTo>
                  <a:lnTo>
                    <a:pt x="561975" y="461198"/>
                  </a:lnTo>
                  <a:lnTo>
                    <a:pt x="566942" y="457157"/>
                  </a:lnTo>
                  <a:lnTo>
                    <a:pt x="563070" y="465408"/>
                  </a:lnTo>
                  <a:lnTo>
                    <a:pt x="557092" y="467344"/>
                  </a:lnTo>
                  <a:lnTo>
                    <a:pt x="554566" y="464398"/>
                  </a:lnTo>
                  <a:lnTo>
                    <a:pt x="547915" y="469365"/>
                  </a:lnTo>
                  <a:lnTo>
                    <a:pt x="553219" y="474501"/>
                  </a:lnTo>
                  <a:lnTo>
                    <a:pt x="547915" y="481404"/>
                  </a:lnTo>
                  <a:lnTo>
                    <a:pt x="544969" y="497485"/>
                  </a:lnTo>
                  <a:lnTo>
                    <a:pt x="560881" y="511882"/>
                  </a:lnTo>
                  <a:lnTo>
                    <a:pt x="566606" y="508177"/>
                  </a:lnTo>
                  <a:lnTo>
                    <a:pt x="580497" y="517186"/>
                  </a:lnTo>
                  <a:lnTo>
                    <a:pt x="586475" y="535876"/>
                  </a:lnTo>
                  <a:lnTo>
                    <a:pt x="605586" y="536549"/>
                  </a:lnTo>
                  <a:lnTo>
                    <a:pt x="612406" y="550609"/>
                  </a:lnTo>
                  <a:lnTo>
                    <a:pt x="610722" y="555240"/>
                  </a:lnTo>
                  <a:lnTo>
                    <a:pt x="602976" y="554987"/>
                  </a:lnTo>
                  <a:lnTo>
                    <a:pt x="605923" y="564585"/>
                  </a:lnTo>
                  <a:lnTo>
                    <a:pt x="620319" y="570142"/>
                  </a:lnTo>
                  <a:lnTo>
                    <a:pt x="617709" y="583781"/>
                  </a:lnTo>
                  <a:lnTo>
                    <a:pt x="627728" y="589590"/>
                  </a:lnTo>
                  <a:lnTo>
                    <a:pt x="627728" y="597588"/>
                  </a:lnTo>
                  <a:cubicBezTo>
                    <a:pt x="627728" y="597588"/>
                    <a:pt x="615436" y="598093"/>
                    <a:pt x="615436" y="598093"/>
                  </a:cubicBezTo>
                  <a:lnTo>
                    <a:pt x="614679" y="595315"/>
                  </a:lnTo>
                  <a:lnTo>
                    <a:pt x="614342" y="600282"/>
                  </a:lnTo>
                  <a:lnTo>
                    <a:pt x="612658" y="604913"/>
                  </a:lnTo>
                  <a:lnTo>
                    <a:pt x="608364" y="604913"/>
                  </a:lnTo>
                  <a:cubicBezTo>
                    <a:pt x="608364" y="604913"/>
                    <a:pt x="606765" y="605334"/>
                    <a:pt x="606765" y="605334"/>
                  </a:cubicBezTo>
                  <a:lnTo>
                    <a:pt x="598935" y="604576"/>
                  </a:lnTo>
                  <a:lnTo>
                    <a:pt x="598935" y="604576"/>
                  </a:lnTo>
                  <a:lnTo>
                    <a:pt x="586306" y="601124"/>
                  </a:lnTo>
                  <a:lnTo>
                    <a:pt x="585296" y="595736"/>
                  </a:lnTo>
                  <a:lnTo>
                    <a:pt x="575698" y="593126"/>
                  </a:lnTo>
                  <a:lnTo>
                    <a:pt x="573509" y="588748"/>
                  </a:lnTo>
                  <a:lnTo>
                    <a:pt x="565427" y="588748"/>
                  </a:lnTo>
                  <a:cubicBezTo>
                    <a:pt x="565427" y="588748"/>
                    <a:pt x="559702" y="580497"/>
                    <a:pt x="559702" y="580497"/>
                  </a:cubicBezTo>
                  <a:lnTo>
                    <a:pt x="548841" y="583865"/>
                  </a:lnTo>
                  <a:lnTo>
                    <a:pt x="547915" y="587990"/>
                  </a:lnTo>
                  <a:lnTo>
                    <a:pt x="533687" y="579655"/>
                  </a:lnTo>
                  <a:lnTo>
                    <a:pt x="520806" y="560544"/>
                  </a:lnTo>
                  <a:lnTo>
                    <a:pt x="490413" y="553051"/>
                  </a:lnTo>
                  <a:lnTo>
                    <a:pt x="478289" y="537981"/>
                  </a:lnTo>
                  <a:lnTo>
                    <a:pt x="475342" y="546231"/>
                  </a:lnTo>
                  <a:lnTo>
                    <a:pt x="466082" y="550188"/>
                  </a:lnTo>
                  <a:lnTo>
                    <a:pt x="463303" y="558607"/>
                  </a:lnTo>
                  <a:lnTo>
                    <a:pt x="473069" y="564669"/>
                  </a:lnTo>
                  <a:lnTo>
                    <a:pt x="475258" y="574099"/>
                  </a:lnTo>
                  <a:lnTo>
                    <a:pt x="470291" y="581171"/>
                  </a:lnTo>
                  <a:lnTo>
                    <a:pt x="475174" y="582855"/>
                  </a:lnTo>
                  <a:lnTo>
                    <a:pt x="473069" y="586559"/>
                  </a:lnTo>
                  <a:lnTo>
                    <a:pt x="479215" y="587317"/>
                  </a:lnTo>
                  <a:lnTo>
                    <a:pt x="466250" y="599272"/>
                  </a:lnTo>
                  <a:lnTo>
                    <a:pt x="476269" y="610385"/>
                  </a:lnTo>
                  <a:lnTo>
                    <a:pt x="471638" y="624950"/>
                  </a:lnTo>
                  <a:lnTo>
                    <a:pt x="461451" y="642041"/>
                  </a:lnTo>
                  <a:lnTo>
                    <a:pt x="456063" y="644735"/>
                  </a:lnTo>
                  <a:lnTo>
                    <a:pt x="454884" y="651975"/>
                  </a:lnTo>
                  <a:lnTo>
                    <a:pt x="429374" y="647597"/>
                  </a:lnTo>
                  <a:lnTo>
                    <a:pt x="434173" y="630928"/>
                  </a:lnTo>
                  <a:lnTo>
                    <a:pt x="441750" y="630928"/>
                  </a:lnTo>
                  <a:cubicBezTo>
                    <a:pt x="441750" y="630928"/>
                    <a:pt x="436699" y="624529"/>
                    <a:pt x="436699" y="624529"/>
                  </a:cubicBezTo>
                  <a:lnTo>
                    <a:pt x="415483" y="636400"/>
                  </a:lnTo>
                  <a:lnTo>
                    <a:pt x="409000" y="628486"/>
                  </a:lnTo>
                  <a:lnTo>
                    <a:pt x="399570" y="631517"/>
                  </a:lnTo>
                  <a:lnTo>
                    <a:pt x="390478" y="629160"/>
                  </a:lnTo>
                  <a:lnTo>
                    <a:pt x="364884" y="615436"/>
                  </a:lnTo>
                  <a:lnTo>
                    <a:pt x="359411" y="616194"/>
                  </a:lnTo>
                  <a:lnTo>
                    <a:pt x="358485" y="622845"/>
                  </a:lnTo>
                  <a:lnTo>
                    <a:pt x="352339" y="621835"/>
                  </a:lnTo>
                  <a:lnTo>
                    <a:pt x="348298" y="625287"/>
                  </a:lnTo>
                  <a:lnTo>
                    <a:pt x="336091" y="645661"/>
                  </a:lnTo>
                  <a:lnTo>
                    <a:pt x="332555" y="637494"/>
                  </a:lnTo>
                  <a:lnTo>
                    <a:pt x="325819" y="632696"/>
                  </a:lnTo>
                  <a:lnTo>
                    <a:pt x="325567" y="636484"/>
                  </a:lnTo>
                  <a:lnTo>
                    <a:pt x="322873" y="632275"/>
                  </a:lnTo>
                  <a:lnTo>
                    <a:pt x="316390" y="633032"/>
                  </a:lnTo>
                  <a:lnTo>
                    <a:pt x="312264" y="626718"/>
                  </a:lnTo>
                  <a:lnTo>
                    <a:pt x="303172" y="624613"/>
                  </a:lnTo>
                  <a:lnTo>
                    <a:pt x="295847" y="630507"/>
                  </a:lnTo>
                  <a:lnTo>
                    <a:pt x="291890" y="629580"/>
                  </a:lnTo>
                  <a:lnTo>
                    <a:pt x="299636" y="624361"/>
                  </a:lnTo>
                  <a:lnTo>
                    <a:pt x="307887" y="593799"/>
                  </a:lnTo>
                  <a:lnTo>
                    <a:pt x="315632" y="590263"/>
                  </a:lnTo>
                  <a:lnTo>
                    <a:pt x="315632" y="585717"/>
                  </a:lnTo>
                  <a:cubicBezTo>
                    <a:pt x="315632" y="585717"/>
                    <a:pt x="311002" y="585717"/>
                    <a:pt x="311002" y="585717"/>
                  </a:cubicBezTo>
                  <a:lnTo>
                    <a:pt x="311928" y="580581"/>
                  </a:lnTo>
                  <a:lnTo>
                    <a:pt x="308560" y="579150"/>
                  </a:lnTo>
                  <a:lnTo>
                    <a:pt x="306540" y="554398"/>
                  </a:lnTo>
                  <a:lnTo>
                    <a:pt x="287512" y="561975"/>
                  </a:lnTo>
                  <a:lnTo>
                    <a:pt x="286249" y="559618"/>
                  </a:lnTo>
                  <a:lnTo>
                    <a:pt x="276820" y="565932"/>
                  </a:lnTo>
                  <a:lnTo>
                    <a:pt x="273789" y="561133"/>
                  </a:lnTo>
                  <a:lnTo>
                    <a:pt x="266044" y="564332"/>
                  </a:lnTo>
                  <a:lnTo>
                    <a:pt x="261666" y="560460"/>
                  </a:lnTo>
                  <a:lnTo>
                    <a:pt x="251984" y="561386"/>
                  </a:lnTo>
                  <a:lnTo>
                    <a:pt x="250384" y="566606"/>
                  </a:lnTo>
                  <a:lnTo>
                    <a:pt x="212077" y="565595"/>
                  </a:lnTo>
                  <a:lnTo>
                    <a:pt x="203237" y="568289"/>
                  </a:lnTo>
                  <a:lnTo>
                    <a:pt x="203406" y="572583"/>
                  </a:lnTo>
                  <a:lnTo>
                    <a:pt x="198186" y="573425"/>
                  </a:lnTo>
                  <a:lnTo>
                    <a:pt x="194313" y="579234"/>
                  </a:lnTo>
                  <a:lnTo>
                    <a:pt x="170234" y="581423"/>
                  </a:lnTo>
                  <a:lnTo>
                    <a:pt x="162741" y="574435"/>
                  </a:lnTo>
                  <a:lnTo>
                    <a:pt x="153480" y="574772"/>
                  </a:lnTo>
                  <a:lnTo>
                    <a:pt x="146156" y="569216"/>
                  </a:lnTo>
                  <a:lnTo>
                    <a:pt x="143041" y="555829"/>
                  </a:lnTo>
                  <a:lnTo>
                    <a:pt x="119720" y="546316"/>
                  </a:lnTo>
                  <a:lnTo>
                    <a:pt x="119720" y="546316"/>
                  </a:lnTo>
                  <a:lnTo>
                    <a:pt x="120141" y="536970"/>
                  </a:lnTo>
                  <a:lnTo>
                    <a:pt x="133443" y="524173"/>
                  </a:lnTo>
                  <a:lnTo>
                    <a:pt x="145651" y="524594"/>
                  </a:lnTo>
                  <a:lnTo>
                    <a:pt x="158111" y="518027"/>
                  </a:lnTo>
                  <a:lnTo>
                    <a:pt x="158953" y="505315"/>
                  </a:lnTo>
                  <a:lnTo>
                    <a:pt x="164004" y="500011"/>
                  </a:lnTo>
                  <a:lnTo>
                    <a:pt x="169477" y="500011"/>
                  </a:lnTo>
                  <a:cubicBezTo>
                    <a:pt x="169477" y="500011"/>
                    <a:pt x="177306" y="481488"/>
                    <a:pt x="177306" y="481488"/>
                  </a:cubicBezTo>
                  <a:lnTo>
                    <a:pt x="184463" y="480562"/>
                  </a:lnTo>
                  <a:lnTo>
                    <a:pt x="187830" y="466334"/>
                  </a:lnTo>
                  <a:lnTo>
                    <a:pt x="184547" y="459346"/>
                  </a:lnTo>
                  <a:lnTo>
                    <a:pt x="168382" y="461956"/>
                  </a:lnTo>
                  <a:lnTo>
                    <a:pt x="167119" y="456652"/>
                  </a:lnTo>
                  <a:lnTo>
                    <a:pt x="157521" y="459010"/>
                  </a:lnTo>
                  <a:lnTo>
                    <a:pt x="152723" y="449917"/>
                  </a:lnTo>
                  <a:lnTo>
                    <a:pt x="145314" y="461367"/>
                  </a:lnTo>
                  <a:lnTo>
                    <a:pt x="142030" y="438804"/>
                  </a:lnTo>
                  <a:lnTo>
                    <a:pt x="125192" y="427859"/>
                  </a:lnTo>
                  <a:lnTo>
                    <a:pt x="131675" y="391067"/>
                  </a:lnTo>
                  <a:lnTo>
                    <a:pt x="126960" y="382564"/>
                  </a:lnTo>
                  <a:lnTo>
                    <a:pt x="120477" y="386605"/>
                  </a:lnTo>
                  <a:lnTo>
                    <a:pt x="113321" y="381133"/>
                  </a:lnTo>
                  <a:lnTo>
                    <a:pt x="113995" y="366820"/>
                  </a:lnTo>
                  <a:lnTo>
                    <a:pt x="123340" y="349730"/>
                  </a:lnTo>
                  <a:lnTo>
                    <a:pt x="120562" y="332723"/>
                  </a:lnTo>
                  <a:lnTo>
                    <a:pt x="108354" y="334659"/>
                  </a:lnTo>
                  <a:lnTo>
                    <a:pt x="107933" y="346109"/>
                  </a:lnTo>
                  <a:lnTo>
                    <a:pt x="79645" y="339121"/>
                  </a:lnTo>
                  <a:lnTo>
                    <a:pt x="69037" y="323125"/>
                  </a:lnTo>
                  <a:lnTo>
                    <a:pt x="71647" y="309234"/>
                  </a:lnTo>
                  <a:lnTo>
                    <a:pt x="65669" y="296521"/>
                  </a:lnTo>
                  <a:lnTo>
                    <a:pt x="42011" y="288354"/>
                  </a:lnTo>
                  <a:lnTo>
                    <a:pt x="44621" y="284229"/>
                  </a:lnTo>
                  <a:lnTo>
                    <a:pt x="38728" y="281535"/>
                  </a:lnTo>
                  <a:lnTo>
                    <a:pt x="32329" y="256446"/>
                  </a:lnTo>
                  <a:lnTo>
                    <a:pt x="21890" y="253668"/>
                  </a:lnTo>
                  <a:lnTo>
                    <a:pt x="17933" y="245670"/>
                  </a:lnTo>
                  <a:lnTo>
                    <a:pt x="0" y="242302"/>
                  </a:lnTo>
                  <a:lnTo>
                    <a:pt x="0" y="242302"/>
                  </a:lnTo>
                  <a:lnTo>
                    <a:pt x="13807" y="210394"/>
                  </a:lnTo>
                  <a:lnTo>
                    <a:pt x="9261" y="200964"/>
                  </a:lnTo>
                  <a:lnTo>
                    <a:pt x="22563" y="191282"/>
                  </a:lnTo>
                  <a:lnTo>
                    <a:pt x="18775" y="183705"/>
                  </a:lnTo>
                  <a:lnTo>
                    <a:pt x="13555" y="182779"/>
                  </a:lnTo>
                  <a:lnTo>
                    <a:pt x="10271" y="173686"/>
                  </a:lnTo>
                  <a:lnTo>
                    <a:pt x="12292" y="164846"/>
                  </a:lnTo>
                  <a:lnTo>
                    <a:pt x="30814" y="159795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3175" cap="flat">
              <a:solidFill>
                <a:srgbClr val="11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C1A2695-34D8-6E16-1812-990FBAC45134}"/>
                </a:ext>
              </a:extLst>
            </p:cNvPr>
            <p:cNvSpPr/>
            <p:nvPr/>
          </p:nvSpPr>
          <p:spPr>
            <a:xfrm>
              <a:off x="7310898" y="620711"/>
              <a:ext cx="1345372" cy="1026625"/>
            </a:xfrm>
            <a:custGeom>
              <a:avLst/>
              <a:gdLst>
                <a:gd name="connsiteX0" fmla="*/ 396708 w 1345372"/>
                <a:gd name="connsiteY0" fmla="*/ 10103 h 1026625"/>
                <a:gd name="connsiteX1" fmla="*/ 406811 w 1345372"/>
                <a:gd name="connsiteY1" fmla="*/ 21890 h 1026625"/>
                <a:gd name="connsiteX2" fmla="*/ 426933 w 1345372"/>
                <a:gd name="connsiteY2" fmla="*/ 21048 h 1026625"/>
                <a:gd name="connsiteX3" fmla="*/ 441161 w 1345372"/>
                <a:gd name="connsiteY3" fmla="*/ 20206 h 1026625"/>
                <a:gd name="connsiteX4" fmla="*/ 453705 w 1345372"/>
                <a:gd name="connsiteY4" fmla="*/ 10103 h 1026625"/>
                <a:gd name="connsiteX5" fmla="*/ 467092 w 1345372"/>
                <a:gd name="connsiteY5" fmla="*/ 5051 h 1026625"/>
                <a:gd name="connsiteX6" fmla="*/ 480478 w 1345372"/>
                <a:gd name="connsiteY6" fmla="*/ 11787 h 1026625"/>
                <a:gd name="connsiteX7" fmla="*/ 494706 w 1345372"/>
                <a:gd name="connsiteY7" fmla="*/ 32919 h 1026625"/>
                <a:gd name="connsiteX8" fmla="*/ 511460 w 1345372"/>
                <a:gd name="connsiteY8" fmla="*/ 57418 h 1026625"/>
                <a:gd name="connsiteX9" fmla="*/ 533266 w 1345372"/>
                <a:gd name="connsiteY9" fmla="*/ 82760 h 1026625"/>
                <a:gd name="connsiteX10" fmla="*/ 542695 w 1345372"/>
                <a:gd name="connsiteY10" fmla="*/ 101703 h 1026625"/>
                <a:gd name="connsiteX11" fmla="*/ 571152 w 1345372"/>
                <a:gd name="connsiteY11" fmla="*/ 120309 h 1026625"/>
                <a:gd name="connsiteX12" fmla="*/ 598767 w 1345372"/>
                <a:gd name="connsiteY12" fmla="*/ 133780 h 1026625"/>
                <a:gd name="connsiteX13" fmla="*/ 622256 w 1345372"/>
                <a:gd name="connsiteY13" fmla="*/ 155753 h 1026625"/>
                <a:gd name="connsiteX14" fmla="*/ 649870 w 1345372"/>
                <a:gd name="connsiteY14" fmla="*/ 165014 h 1026625"/>
                <a:gd name="connsiteX15" fmla="*/ 671676 w 1345372"/>
                <a:gd name="connsiteY15" fmla="*/ 187830 h 1026625"/>
                <a:gd name="connsiteX16" fmla="*/ 685062 w 1345372"/>
                <a:gd name="connsiteY16" fmla="*/ 199617 h 1026625"/>
                <a:gd name="connsiteX17" fmla="*/ 707710 w 1345372"/>
                <a:gd name="connsiteY17" fmla="*/ 202143 h 1026625"/>
                <a:gd name="connsiteX18" fmla="*/ 726989 w 1345372"/>
                <a:gd name="connsiteY18" fmla="*/ 223275 h 1026625"/>
                <a:gd name="connsiteX19" fmla="*/ 727831 w 1345372"/>
                <a:gd name="connsiteY19" fmla="*/ 238429 h 1026625"/>
                <a:gd name="connsiteX20" fmla="*/ 723622 w 1345372"/>
                <a:gd name="connsiteY20" fmla="*/ 251058 h 1026625"/>
                <a:gd name="connsiteX21" fmla="*/ 729515 w 1345372"/>
                <a:gd name="connsiteY21" fmla="*/ 267138 h 1026625"/>
                <a:gd name="connsiteX22" fmla="*/ 739534 w 1345372"/>
                <a:gd name="connsiteY22" fmla="*/ 282292 h 1026625"/>
                <a:gd name="connsiteX23" fmla="*/ 762181 w 1345372"/>
                <a:gd name="connsiteY23" fmla="*/ 289028 h 1026625"/>
                <a:gd name="connsiteX24" fmla="*/ 789796 w 1345372"/>
                <a:gd name="connsiteY24" fmla="*/ 289028 h 1026625"/>
                <a:gd name="connsiteX25" fmla="*/ 820778 w 1345372"/>
                <a:gd name="connsiteY25" fmla="*/ 298289 h 1026625"/>
                <a:gd name="connsiteX26" fmla="*/ 839216 w 1345372"/>
                <a:gd name="connsiteY26" fmla="*/ 315127 h 1026625"/>
                <a:gd name="connsiteX27" fmla="*/ 846793 w 1345372"/>
                <a:gd name="connsiteY27" fmla="*/ 337101 h 1026625"/>
                <a:gd name="connsiteX28" fmla="*/ 855128 w 1345372"/>
                <a:gd name="connsiteY28" fmla="*/ 352255 h 1026625"/>
                <a:gd name="connsiteX29" fmla="*/ 884427 w 1345372"/>
                <a:gd name="connsiteY29" fmla="*/ 355623 h 1026625"/>
                <a:gd name="connsiteX30" fmla="*/ 918103 w 1345372"/>
                <a:gd name="connsiteY30" fmla="*/ 340132 h 1026625"/>
                <a:gd name="connsiteX31" fmla="*/ 947233 w 1345372"/>
                <a:gd name="connsiteY31" fmla="*/ 332891 h 1026625"/>
                <a:gd name="connsiteX32" fmla="*/ 970722 w 1345372"/>
                <a:gd name="connsiteY32" fmla="*/ 332891 h 1026625"/>
                <a:gd name="connsiteX33" fmla="*/ 987729 w 1345372"/>
                <a:gd name="connsiteY33" fmla="*/ 305866 h 1026625"/>
                <a:gd name="connsiteX34" fmla="*/ 1007009 w 1345372"/>
                <a:gd name="connsiteY34" fmla="*/ 289028 h 1026625"/>
                <a:gd name="connsiteX35" fmla="*/ 1029656 w 1345372"/>
                <a:gd name="connsiteY35" fmla="*/ 283976 h 1026625"/>
                <a:gd name="connsiteX36" fmla="*/ 1048094 w 1345372"/>
                <a:gd name="connsiteY36" fmla="*/ 276399 h 1026625"/>
                <a:gd name="connsiteX37" fmla="*/ 1064848 w 1345372"/>
                <a:gd name="connsiteY37" fmla="*/ 263770 h 1026625"/>
                <a:gd name="connsiteX38" fmla="*/ 1094146 w 1345372"/>
                <a:gd name="connsiteY38" fmla="*/ 261245 h 1026625"/>
                <a:gd name="connsiteX39" fmla="*/ 1118478 w 1345372"/>
                <a:gd name="connsiteY39" fmla="*/ 268822 h 1026625"/>
                <a:gd name="connsiteX40" fmla="*/ 1133548 w 1345372"/>
                <a:gd name="connsiteY40" fmla="*/ 277241 h 1026625"/>
                <a:gd name="connsiteX41" fmla="*/ 1143567 w 1345372"/>
                <a:gd name="connsiteY41" fmla="*/ 271348 h 1026625"/>
                <a:gd name="connsiteX42" fmla="*/ 1143567 w 1345372"/>
                <a:gd name="connsiteY42" fmla="*/ 249374 h 1026625"/>
                <a:gd name="connsiteX43" fmla="*/ 1152743 w 1345372"/>
                <a:gd name="connsiteY43" fmla="*/ 238429 h 1026625"/>
                <a:gd name="connsiteX44" fmla="*/ 1167814 w 1345372"/>
                <a:gd name="connsiteY44" fmla="*/ 234219 h 1026625"/>
                <a:gd name="connsiteX45" fmla="*/ 1188777 w 1345372"/>
                <a:gd name="connsiteY45" fmla="*/ 251058 h 1026625"/>
                <a:gd name="connsiteX46" fmla="*/ 1199638 w 1345372"/>
                <a:gd name="connsiteY46" fmla="*/ 263686 h 1026625"/>
                <a:gd name="connsiteX47" fmla="*/ 1213024 w 1345372"/>
                <a:gd name="connsiteY47" fmla="*/ 267054 h 1026625"/>
                <a:gd name="connsiteX48" fmla="*/ 1239039 w 1345372"/>
                <a:gd name="connsiteY48" fmla="*/ 272947 h 1026625"/>
                <a:gd name="connsiteX49" fmla="*/ 1259161 w 1345372"/>
                <a:gd name="connsiteY49" fmla="*/ 278841 h 1026625"/>
                <a:gd name="connsiteX50" fmla="*/ 1275915 w 1345372"/>
                <a:gd name="connsiteY50" fmla="*/ 271263 h 1026625"/>
                <a:gd name="connsiteX51" fmla="*/ 1287617 w 1345372"/>
                <a:gd name="connsiteY51" fmla="*/ 267054 h 1026625"/>
                <a:gd name="connsiteX52" fmla="*/ 1298478 w 1345372"/>
                <a:gd name="connsiteY52" fmla="*/ 284734 h 1026625"/>
                <a:gd name="connsiteX53" fmla="*/ 1308497 w 1345372"/>
                <a:gd name="connsiteY53" fmla="*/ 301656 h 1026625"/>
                <a:gd name="connsiteX54" fmla="*/ 1322725 w 1345372"/>
                <a:gd name="connsiteY54" fmla="*/ 309234 h 1026625"/>
                <a:gd name="connsiteX55" fmla="*/ 1340321 w 1345372"/>
                <a:gd name="connsiteY55" fmla="*/ 321862 h 1026625"/>
                <a:gd name="connsiteX56" fmla="*/ 1345372 w 1345372"/>
                <a:gd name="connsiteY56" fmla="*/ 335333 h 1026625"/>
                <a:gd name="connsiteX57" fmla="*/ 1341163 w 1345372"/>
                <a:gd name="connsiteY57" fmla="*/ 349645 h 1026625"/>
                <a:gd name="connsiteX58" fmla="*/ 1343689 w 1345372"/>
                <a:gd name="connsiteY58" fmla="*/ 364800 h 1026625"/>
                <a:gd name="connsiteX59" fmla="*/ 1342847 w 1345372"/>
                <a:gd name="connsiteY59" fmla="*/ 375745 h 1026625"/>
                <a:gd name="connsiteX60" fmla="*/ 1335270 w 1345372"/>
                <a:gd name="connsiteY60" fmla="*/ 390057 h 1026625"/>
                <a:gd name="connsiteX61" fmla="*/ 1334428 w 1345372"/>
                <a:gd name="connsiteY61" fmla="*/ 400160 h 1026625"/>
                <a:gd name="connsiteX62" fmla="*/ 1326093 w 1345372"/>
                <a:gd name="connsiteY62" fmla="*/ 411947 h 1026625"/>
                <a:gd name="connsiteX63" fmla="*/ 1324409 w 1345372"/>
                <a:gd name="connsiteY63" fmla="*/ 424575 h 1026625"/>
                <a:gd name="connsiteX64" fmla="*/ 1325251 w 1345372"/>
                <a:gd name="connsiteY64" fmla="*/ 446549 h 1026625"/>
                <a:gd name="connsiteX65" fmla="*/ 1318515 w 1345372"/>
                <a:gd name="connsiteY65" fmla="*/ 463387 h 1026625"/>
                <a:gd name="connsiteX66" fmla="*/ 1311780 w 1345372"/>
                <a:gd name="connsiteY66" fmla="*/ 479468 h 1026625"/>
                <a:gd name="connsiteX67" fmla="*/ 1306729 w 1345372"/>
                <a:gd name="connsiteY67" fmla="*/ 491255 h 1026625"/>
                <a:gd name="connsiteX68" fmla="*/ 1303361 w 1345372"/>
                <a:gd name="connsiteY68" fmla="*/ 509861 h 1026625"/>
                <a:gd name="connsiteX69" fmla="*/ 1290817 w 1345372"/>
                <a:gd name="connsiteY69" fmla="*/ 516596 h 1026625"/>
                <a:gd name="connsiteX70" fmla="*/ 1277093 w 1345372"/>
                <a:gd name="connsiteY70" fmla="*/ 522658 h 1026625"/>
                <a:gd name="connsiteX71" fmla="*/ 1259498 w 1345372"/>
                <a:gd name="connsiteY71" fmla="*/ 531077 h 1026625"/>
                <a:gd name="connsiteX72" fmla="*/ 1259498 w 1345372"/>
                <a:gd name="connsiteY72" fmla="*/ 547915 h 1026625"/>
                <a:gd name="connsiteX73" fmla="*/ 1252762 w 1345372"/>
                <a:gd name="connsiteY73" fmla="*/ 558860 h 1026625"/>
                <a:gd name="connsiteX74" fmla="*/ 1236850 w 1345372"/>
                <a:gd name="connsiteY74" fmla="*/ 558018 h 1026625"/>
                <a:gd name="connsiteX75" fmla="*/ 1219254 w 1345372"/>
                <a:gd name="connsiteY75" fmla="*/ 558860 h 1026625"/>
                <a:gd name="connsiteX76" fmla="*/ 1210919 w 1345372"/>
                <a:gd name="connsiteY76" fmla="*/ 566437 h 1026625"/>
                <a:gd name="connsiteX77" fmla="*/ 1212603 w 1345372"/>
                <a:gd name="connsiteY77" fmla="*/ 575698 h 1026625"/>
                <a:gd name="connsiteX78" fmla="*/ 1220180 w 1345372"/>
                <a:gd name="connsiteY78" fmla="*/ 589169 h 1026625"/>
                <a:gd name="connsiteX79" fmla="*/ 1224474 w 1345372"/>
                <a:gd name="connsiteY79" fmla="*/ 606849 h 1026625"/>
                <a:gd name="connsiteX80" fmla="*/ 1217150 w 1345372"/>
                <a:gd name="connsiteY80" fmla="*/ 638505 h 1026625"/>
                <a:gd name="connsiteX81" fmla="*/ 1199890 w 1345372"/>
                <a:gd name="connsiteY81" fmla="*/ 657532 h 1026625"/>
                <a:gd name="connsiteX82" fmla="*/ 1189451 w 1345372"/>
                <a:gd name="connsiteY82" fmla="*/ 661741 h 1026625"/>
                <a:gd name="connsiteX83" fmla="*/ 1172697 w 1345372"/>
                <a:gd name="connsiteY83" fmla="*/ 657532 h 1026625"/>
                <a:gd name="connsiteX84" fmla="*/ 1153838 w 1345372"/>
                <a:gd name="connsiteY84" fmla="*/ 651218 h 1026625"/>
                <a:gd name="connsiteX85" fmla="*/ 1142304 w 1345372"/>
                <a:gd name="connsiteY85" fmla="*/ 656522 h 1026625"/>
                <a:gd name="connsiteX86" fmla="*/ 1125550 w 1345372"/>
                <a:gd name="connsiteY86" fmla="*/ 659721 h 1026625"/>
                <a:gd name="connsiteX87" fmla="*/ 1115615 w 1345372"/>
                <a:gd name="connsiteY87" fmla="*/ 662920 h 1026625"/>
                <a:gd name="connsiteX88" fmla="*/ 1111406 w 1345372"/>
                <a:gd name="connsiteY88" fmla="*/ 672939 h 1026625"/>
                <a:gd name="connsiteX89" fmla="*/ 1115026 w 1345372"/>
                <a:gd name="connsiteY89" fmla="*/ 687672 h 1026625"/>
                <a:gd name="connsiteX90" fmla="*/ 1121340 w 1345372"/>
                <a:gd name="connsiteY90" fmla="*/ 700890 h 1026625"/>
                <a:gd name="connsiteX91" fmla="*/ 1128665 w 1345372"/>
                <a:gd name="connsiteY91" fmla="*/ 713014 h 1026625"/>
                <a:gd name="connsiteX92" fmla="*/ 1140199 w 1345372"/>
                <a:gd name="connsiteY92" fmla="*/ 731957 h 1026625"/>
                <a:gd name="connsiteX93" fmla="*/ 1137084 w 1345372"/>
                <a:gd name="connsiteY93" fmla="*/ 743575 h 1026625"/>
                <a:gd name="connsiteX94" fmla="*/ 1128160 w 1345372"/>
                <a:gd name="connsiteY94" fmla="*/ 751489 h 1026625"/>
                <a:gd name="connsiteX95" fmla="*/ 1115615 w 1345372"/>
                <a:gd name="connsiteY95" fmla="*/ 756793 h 1026625"/>
                <a:gd name="connsiteX96" fmla="*/ 1113510 w 1345372"/>
                <a:gd name="connsiteY96" fmla="*/ 768411 h 1026625"/>
                <a:gd name="connsiteX97" fmla="*/ 1115110 w 1345372"/>
                <a:gd name="connsiteY97" fmla="*/ 782135 h 1026625"/>
                <a:gd name="connsiteX98" fmla="*/ 1111069 w 1345372"/>
                <a:gd name="connsiteY98" fmla="*/ 788196 h 1026625"/>
                <a:gd name="connsiteX99" fmla="*/ 1137084 w 1345372"/>
                <a:gd name="connsiteY99" fmla="*/ 812275 h 1026625"/>
                <a:gd name="connsiteX100" fmla="*/ 1138599 w 1345372"/>
                <a:gd name="connsiteY100" fmla="*/ 826503 h 1026625"/>
                <a:gd name="connsiteX101" fmla="*/ 1158047 w 1345372"/>
                <a:gd name="connsiteY101" fmla="*/ 834417 h 1026625"/>
                <a:gd name="connsiteX102" fmla="*/ 1197617 w 1345372"/>
                <a:gd name="connsiteY102" fmla="*/ 837027 h 1026625"/>
                <a:gd name="connsiteX103" fmla="*/ 1198628 w 1345372"/>
                <a:gd name="connsiteY103" fmla="*/ 843594 h 1026625"/>
                <a:gd name="connsiteX104" fmla="*/ 1187935 w 1345372"/>
                <a:gd name="connsiteY104" fmla="*/ 868262 h 1026625"/>
                <a:gd name="connsiteX105" fmla="*/ 1187514 w 1345372"/>
                <a:gd name="connsiteY105" fmla="*/ 879123 h 1026625"/>
                <a:gd name="connsiteX106" fmla="*/ 1204437 w 1345372"/>
                <a:gd name="connsiteY106" fmla="*/ 898066 h 1026625"/>
                <a:gd name="connsiteX107" fmla="*/ 1208394 w 1345372"/>
                <a:gd name="connsiteY107" fmla="*/ 916251 h 1026625"/>
                <a:gd name="connsiteX108" fmla="*/ 1219338 w 1345372"/>
                <a:gd name="connsiteY108" fmla="*/ 925259 h 1026625"/>
                <a:gd name="connsiteX109" fmla="*/ 1224811 w 1345372"/>
                <a:gd name="connsiteY109" fmla="*/ 943950 h 1026625"/>
                <a:gd name="connsiteX110" fmla="*/ 1221443 w 1345372"/>
                <a:gd name="connsiteY110" fmla="*/ 957252 h 1026625"/>
                <a:gd name="connsiteX111" fmla="*/ 1204268 w 1345372"/>
                <a:gd name="connsiteY111" fmla="*/ 961714 h 1026625"/>
                <a:gd name="connsiteX112" fmla="*/ 1180358 w 1345372"/>
                <a:gd name="connsiteY112" fmla="*/ 982509 h 1026625"/>
                <a:gd name="connsiteX113" fmla="*/ 1170844 w 1345372"/>
                <a:gd name="connsiteY113" fmla="*/ 974932 h 1026625"/>
                <a:gd name="connsiteX114" fmla="*/ 1161078 w 1345372"/>
                <a:gd name="connsiteY114" fmla="*/ 977542 h 1026625"/>
                <a:gd name="connsiteX115" fmla="*/ 1147608 w 1345372"/>
                <a:gd name="connsiteY115" fmla="*/ 987308 h 1026625"/>
                <a:gd name="connsiteX116" fmla="*/ 1143735 w 1345372"/>
                <a:gd name="connsiteY116" fmla="*/ 1006672 h 1026625"/>
                <a:gd name="connsiteX117" fmla="*/ 1133969 w 1345372"/>
                <a:gd name="connsiteY117" fmla="*/ 1004230 h 1026625"/>
                <a:gd name="connsiteX118" fmla="*/ 1121256 w 1345372"/>
                <a:gd name="connsiteY118" fmla="*/ 1012734 h 1026625"/>
                <a:gd name="connsiteX119" fmla="*/ 1110227 w 1345372"/>
                <a:gd name="connsiteY119" fmla="*/ 1007682 h 1026625"/>
                <a:gd name="connsiteX120" fmla="*/ 1086738 w 1345372"/>
                <a:gd name="connsiteY120" fmla="*/ 985035 h 1026625"/>
                <a:gd name="connsiteX121" fmla="*/ 1083623 w 1345372"/>
                <a:gd name="connsiteY121" fmla="*/ 965671 h 1026625"/>
                <a:gd name="connsiteX122" fmla="*/ 1086569 w 1345372"/>
                <a:gd name="connsiteY122" fmla="*/ 959273 h 1026625"/>
                <a:gd name="connsiteX123" fmla="*/ 1080508 w 1345372"/>
                <a:gd name="connsiteY123" fmla="*/ 938730 h 1026625"/>
                <a:gd name="connsiteX124" fmla="*/ 1064343 w 1345372"/>
                <a:gd name="connsiteY124" fmla="*/ 948580 h 1026625"/>
                <a:gd name="connsiteX125" fmla="*/ 1059291 w 1345372"/>
                <a:gd name="connsiteY125" fmla="*/ 957420 h 1026625"/>
                <a:gd name="connsiteX126" fmla="*/ 1045063 w 1345372"/>
                <a:gd name="connsiteY126" fmla="*/ 956326 h 1026625"/>
                <a:gd name="connsiteX127" fmla="*/ 1034623 w 1345372"/>
                <a:gd name="connsiteY127" fmla="*/ 964492 h 1026625"/>
                <a:gd name="connsiteX128" fmla="*/ 1028814 w 1345372"/>
                <a:gd name="connsiteY128" fmla="*/ 963145 h 1026625"/>
                <a:gd name="connsiteX129" fmla="*/ 1021658 w 1345372"/>
                <a:gd name="connsiteY129" fmla="*/ 968028 h 1026625"/>
                <a:gd name="connsiteX130" fmla="*/ 1021405 w 1345372"/>
                <a:gd name="connsiteY130" fmla="*/ 977289 h 1026625"/>
                <a:gd name="connsiteX131" fmla="*/ 1016438 w 1345372"/>
                <a:gd name="connsiteY131" fmla="*/ 973501 h 1026625"/>
                <a:gd name="connsiteX132" fmla="*/ 1003725 w 1345372"/>
                <a:gd name="connsiteY132" fmla="*/ 984782 h 1026625"/>
                <a:gd name="connsiteX133" fmla="*/ 998084 w 1345372"/>
                <a:gd name="connsiteY133" fmla="*/ 978047 h 1026625"/>
                <a:gd name="connsiteX134" fmla="*/ 1001705 w 1345372"/>
                <a:gd name="connsiteY134" fmla="*/ 973585 h 1026625"/>
                <a:gd name="connsiteX135" fmla="*/ 1001284 w 1345372"/>
                <a:gd name="connsiteY135" fmla="*/ 963482 h 1026625"/>
                <a:gd name="connsiteX136" fmla="*/ 1017533 w 1345372"/>
                <a:gd name="connsiteY136" fmla="*/ 953884 h 1026625"/>
                <a:gd name="connsiteX137" fmla="*/ 1012986 w 1345372"/>
                <a:gd name="connsiteY137" fmla="*/ 943613 h 1026625"/>
                <a:gd name="connsiteX138" fmla="*/ 1014418 w 1345372"/>
                <a:gd name="connsiteY138" fmla="*/ 924754 h 1026625"/>
                <a:gd name="connsiteX139" fmla="*/ 999684 w 1345372"/>
                <a:gd name="connsiteY139" fmla="*/ 929806 h 1026625"/>
                <a:gd name="connsiteX140" fmla="*/ 1001115 w 1345372"/>
                <a:gd name="connsiteY140" fmla="*/ 935025 h 1026625"/>
                <a:gd name="connsiteX141" fmla="*/ 986550 w 1345372"/>
                <a:gd name="connsiteY141" fmla="*/ 944202 h 1026625"/>
                <a:gd name="connsiteX142" fmla="*/ 975942 w 1345372"/>
                <a:gd name="connsiteY142" fmla="*/ 942182 h 1026625"/>
                <a:gd name="connsiteX143" fmla="*/ 970470 w 1345372"/>
                <a:gd name="connsiteY143" fmla="*/ 949843 h 1026625"/>
                <a:gd name="connsiteX144" fmla="*/ 965503 w 1345372"/>
                <a:gd name="connsiteY144" fmla="*/ 945718 h 1026625"/>
                <a:gd name="connsiteX145" fmla="*/ 960535 w 1345372"/>
                <a:gd name="connsiteY145" fmla="*/ 953632 h 1026625"/>
                <a:gd name="connsiteX146" fmla="*/ 954979 w 1345372"/>
                <a:gd name="connsiteY146" fmla="*/ 951274 h 1026625"/>
                <a:gd name="connsiteX147" fmla="*/ 955315 w 1345372"/>
                <a:gd name="connsiteY147" fmla="*/ 960451 h 1026625"/>
                <a:gd name="connsiteX148" fmla="*/ 945970 w 1345372"/>
                <a:gd name="connsiteY148" fmla="*/ 961630 h 1026625"/>
                <a:gd name="connsiteX149" fmla="*/ 931995 w 1345372"/>
                <a:gd name="connsiteY149" fmla="*/ 939235 h 1026625"/>
                <a:gd name="connsiteX150" fmla="*/ 934099 w 1345372"/>
                <a:gd name="connsiteY150" fmla="*/ 923912 h 1026625"/>
                <a:gd name="connsiteX151" fmla="*/ 928038 w 1345372"/>
                <a:gd name="connsiteY151" fmla="*/ 921976 h 1026625"/>
                <a:gd name="connsiteX152" fmla="*/ 922144 w 1345372"/>
                <a:gd name="connsiteY152" fmla="*/ 910863 h 1026625"/>
                <a:gd name="connsiteX153" fmla="*/ 906990 w 1345372"/>
                <a:gd name="connsiteY153" fmla="*/ 903201 h 1026625"/>
                <a:gd name="connsiteX154" fmla="*/ 912041 w 1345372"/>
                <a:gd name="connsiteY154" fmla="*/ 894698 h 1026625"/>
                <a:gd name="connsiteX155" fmla="*/ 898318 w 1345372"/>
                <a:gd name="connsiteY155" fmla="*/ 880722 h 1026625"/>
                <a:gd name="connsiteX156" fmla="*/ 889983 w 1345372"/>
                <a:gd name="connsiteY156" fmla="*/ 877691 h 1026625"/>
                <a:gd name="connsiteX157" fmla="*/ 887878 w 1345372"/>
                <a:gd name="connsiteY157" fmla="*/ 883332 h 1026625"/>
                <a:gd name="connsiteX158" fmla="*/ 875671 w 1345372"/>
                <a:gd name="connsiteY158" fmla="*/ 886616 h 1026625"/>
                <a:gd name="connsiteX159" fmla="*/ 864305 w 1345372"/>
                <a:gd name="connsiteY159" fmla="*/ 898487 h 1026625"/>
                <a:gd name="connsiteX160" fmla="*/ 858159 w 1345372"/>
                <a:gd name="connsiteY160" fmla="*/ 898655 h 1026625"/>
                <a:gd name="connsiteX161" fmla="*/ 853023 w 1345372"/>
                <a:gd name="connsiteY161" fmla="*/ 903875 h 1026625"/>
                <a:gd name="connsiteX162" fmla="*/ 841068 w 1345372"/>
                <a:gd name="connsiteY162" fmla="*/ 898823 h 1026625"/>
                <a:gd name="connsiteX163" fmla="*/ 835596 w 1345372"/>
                <a:gd name="connsiteY163" fmla="*/ 911536 h 1026625"/>
                <a:gd name="connsiteX164" fmla="*/ 830544 w 1345372"/>
                <a:gd name="connsiteY164" fmla="*/ 912715 h 1026625"/>
                <a:gd name="connsiteX165" fmla="*/ 826503 w 1345372"/>
                <a:gd name="connsiteY165" fmla="*/ 905559 h 1026625"/>
                <a:gd name="connsiteX166" fmla="*/ 818252 w 1345372"/>
                <a:gd name="connsiteY166" fmla="*/ 900844 h 1026625"/>
                <a:gd name="connsiteX167" fmla="*/ 814801 w 1345372"/>
                <a:gd name="connsiteY167" fmla="*/ 903201 h 1026625"/>
                <a:gd name="connsiteX168" fmla="*/ 812948 w 1345372"/>
                <a:gd name="connsiteY168" fmla="*/ 896803 h 1026625"/>
                <a:gd name="connsiteX169" fmla="*/ 803351 w 1345372"/>
                <a:gd name="connsiteY169" fmla="*/ 889310 h 1026625"/>
                <a:gd name="connsiteX170" fmla="*/ 798468 w 1345372"/>
                <a:gd name="connsiteY170" fmla="*/ 892930 h 1026625"/>
                <a:gd name="connsiteX171" fmla="*/ 796700 w 1345372"/>
                <a:gd name="connsiteY171" fmla="*/ 878954 h 1026625"/>
                <a:gd name="connsiteX172" fmla="*/ 785839 w 1345372"/>
                <a:gd name="connsiteY172" fmla="*/ 880470 h 1026625"/>
                <a:gd name="connsiteX173" fmla="*/ 778851 w 1345372"/>
                <a:gd name="connsiteY173" fmla="*/ 874913 h 1026625"/>
                <a:gd name="connsiteX174" fmla="*/ 772368 w 1345372"/>
                <a:gd name="connsiteY174" fmla="*/ 877018 h 1026625"/>
                <a:gd name="connsiteX175" fmla="*/ 758140 w 1345372"/>
                <a:gd name="connsiteY175" fmla="*/ 867757 h 1026625"/>
                <a:gd name="connsiteX176" fmla="*/ 751068 w 1345372"/>
                <a:gd name="connsiteY176" fmla="*/ 850750 h 1026625"/>
                <a:gd name="connsiteX177" fmla="*/ 745259 w 1345372"/>
                <a:gd name="connsiteY177" fmla="*/ 851171 h 1026625"/>
                <a:gd name="connsiteX178" fmla="*/ 738018 w 1345372"/>
                <a:gd name="connsiteY178" fmla="*/ 841994 h 1026625"/>
                <a:gd name="connsiteX179" fmla="*/ 742396 w 1345372"/>
                <a:gd name="connsiteY179" fmla="*/ 822799 h 1026625"/>
                <a:gd name="connsiteX180" fmla="*/ 737850 w 1345372"/>
                <a:gd name="connsiteY180" fmla="*/ 824819 h 1026625"/>
                <a:gd name="connsiteX181" fmla="*/ 733556 w 1345372"/>
                <a:gd name="connsiteY181" fmla="*/ 820778 h 1026625"/>
                <a:gd name="connsiteX182" fmla="*/ 729515 w 1345372"/>
                <a:gd name="connsiteY182" fmla="*/ 822125 h 1026625"/>
                <a:gd name="connsiteX183" fmla="*/ 725053 w 1345372"/>
                <a:gd name="connsiteY183" fmla="*/ 836943 h 1026625"/>
                <a:gd name="connsiteX184" fmla="*/ 706952 w 1345372"/>
                <a:gd name="connsiteY184" fmla="*/ 840479 h 1026625"/>
                <a:gd name="connsiteX185" fmla="*/ 699038 w 1345372"/>
                <a:gd name="connsiteY185" fmla="*/ 831134 h 1026625"/>
                <a:gd name="connsiteX186" fmla="*/ 692976 w 1345372"/>
                <a:gd name="connsiteY186" fmla="*/ 830544 h 1026625"/>
                <a:gd name="connsiteX187" fmla="*/ 679169 w 1345372"/>
                <a:gd name="connsiteY187" fmla="*/ 836775 h 1026625"/>
                <a:gd name="connsiteX188" fmla="*/ 665530 w 1345372"/>
                <a:gd name="connsiteY188" fmla="*/ 835343 h 1026625"/>
                <a:gd name="connsiteX189" fmla="*/ 644987 w 1345372"/>
                <a:gd name="connsiteY189" fmla="*/ 852771 h 1026625"/>
                <a:gd name="connsiteX190" fmla="*/ 638336 w 1345372"/>
                <a:gd name="connsiteY190" fmla="*/ 867841 h 1026625"/>
                <a:gd name="connsiteX191" fmla="*/ 612995 w 1345372"/>
                <a:gd name="connsiteY191" fmla="*/ 873734 h 1026625"/>
                <a:gd name="connsiteX192" fmla="*/ 610974 w 1345372"/>
                <a:gd name="connsiteY192" fmla="*/ 881312 h 1026625"/>
                <a:gd name="connsiteX193" fmla="*/ 586896 w 1345372"/>
                <a:gd name="connsiteY193" fmla="*/ 898908 h 1026625"/>
                <a:gd name="connsiteX194" fmla="*/ 573004 w 1345372"/>
                <a:gd name="connsiteY194" fmla="*/ 889394 h 1026625"/>
                <a:gd name="connsiteX195" fmla="*/ 562564 w 1345372"/>
                <a:gd name="connsiteY195" fmla="*/ 889394 h 1026625"/>
                <a:gd name="connsiteX196" fmla="*/ 560207 w 1345372"/>
                <a:gd name="connsiteY196" fmla="*/ 902023 h 1026625"/>
                <a:gd name="connsiteX197" fmla="*/ 574183 w 1345372"/>
                <a:gd name="connsiteY197" fmla="*/ 913894 h 1026625"/>
                <a:gd name="connsiteX198" fmla="*/ 581002 w 1345372"/>
                <a:gd name="connsiteY198" fmla="*/ 925764 h 1026625"/>
                <a:gd name="connsiteX199" fmla="*/ 578224 w 1345372"/>
                <a:gd name="connsiteY199" fmla="*/ 939656 h 1026625"/>
                <a:gd name="connsiteX200" fmla="*/ 583023 w 1345372"/>
                <a:gd name="connsiteY200" fmla="*/ 949591 h 1026625"/>
                <a:gd name="connsiteX201" fmla="*/ 574014 w 1345372"/>
                <a:gd name="connsiteY201" fmla="*/ 963735 h 1026625"/>
                <a:gd name="connsiteX202" fmla="*/ 561975 w 1345372"/>
                <a:gd name="connsiteY202" fmla="*/ 982425 h 1026625"/>
                <a:gd name="connsiteX203" fmla="*/ 551704 w 1345372"/>
                <a:gd name="connsiteY203" fmla="*/ 984698 h 1026625"/>
                <a:gd name="connsiteX204" fmla="*/ 545642 w 1345372"/>
                <a:gd name="connsiteY204" fmla="*/ 996906 h 1026625"/>
                <a:gd name="connsiteX205" fmla="*/ 513481 w 1345372"/>
                <a:gd name="connsiteY205" fmla="*/ 1011387 h 1026625"/>
                <a:gd name="connsiteX206" fmla="*/ 508514 w 1345372"/>
                <a:gd name="connsiteY206" fmla="*/ 1026625 h 1026625"/>
                <a:gd name="connsiteX207" fmla="*/ 506577 w 1345372"/>
                <a:gd name="connsiteY207" fmla="*/ 1019469 h 1026625"/>
                <a:gd name="connsiteX208" fmla="*/ 502620 w 1345372"/>
                <a:gd name="connsiteY208" fmla="*/ 1017954 h 1026625"/>
                <a:gd name="connsiteX209" fmla="*/ 503378 w 1345372"/>
                <a:gd name="connsiteY209" fmla="*/ 1013239 h 1026625"/>
                <a:gd name="connsiteX210" fmla="*/ 493275 w 1345372"/>
                <a:gd name="connsiteY210" fmla="*/ 1016522 h 1026625"/>
                <a:gd name="connsiteX211" fmla="*/ 476942 w 1345372"/>
                <a:gd name="connsiteY211" fmla="*/ 1013828 h 1026625"/>
                <a:gd name="connsiteX212" fmla="*/ 454631 w 1345372"/>
                <a:gd name="connsiteY212" fmla="*/ 999600 h 1026625"/>
                <a:gd name="connsiteX213" fmla="*/ 453369 w 1345372"/>
                <a:gd name="connsiteY213" fmla="*/ 995559 h 1026625"/>
                <a:gd name="connsiteX214" fmla="*/ 444697 w 1345372"/>
                <a:gd name="connsiteY214" fmla="*/ 997579 h 1026625"/>
                <a:gd name="connsiteX215" fmla="*/ 434678 w 1345372"/>
                <a:gd name="connsiteY215" fmla="*/ 983856 h 1026625"/>
                <a:gd name="connsiteX216" fmla="*/ 426596 w 1345372"/>
                <a:gd name="connsiteY216" fmla="*/ 981331 h 1026625"/>
                <a:gd name="connsiteX217" fmla="*/ 416493 w 1345372"/>
                <a:gd name="connsiteY217" fmla="*/ 990592 h 1026625"/>
                <a:gd name="connsiteX218" fmla="*/ 391151 w 1345372"/>
                <a:gd name="connsiteY218" fmla="*/ 980489 h 1026625"/>
                <a:gd name="connsiteX219" fmla="*/ 366989 w 1345372"/>
                <a:gd name="connsiteY219" fmla="*/ 982846 h 1026625"/>
                <a:gd name="connsiteX220" fmla="*/ 357054 w 1345372"/>
                <a:gd name="connsiteY220" fmla="*/ 956410 h 1026625"/>
                <a:gd name="connsiteX221" fmla="*/ 363032 w 1345372"/>
                <a:gd name="connsiteY221" fmla="*/ 946560 h 1026625"/>
                <a:gd name="connsiteX222" fmla="*/ 358401 w 1345372"/>
                <a:gd name="connsiteY222" fmla="*/ 933847 h 1026625"/>
                <a:gd name="connsiteX223" fmla="*/ 366652 w 1345372"/>
                <a:gd name="connsiteY223" fmla="*/ 908337 h 1026625"/>
                <a:gd name="connsiteX224" fmla="*/ 356970 w 1345372"/>
                <a:gd name="connsiteY224" fmla="*/ 911873 h 1026625"/>
                <a:gd name="connsiteX225" fmla="*/ 352087 w 1345372"/>
                <a:gd name="connsiteY225" fmla="*/ 925596 h 1026625"/>
                <a:gd name="connsiteX226" fmla="*/ 337522 w 1345372"/>
                <a:gd name="connsiteY226" fmla="*/ 929132 h 1026625"/>
                <a:gd name="connsiteX227" fmla="*/ 327587 w 1345372"/>
                <a:gd name="connsiteY227" fmla="*/ 935362 h 1026625"/>
                <a:gd name="connsiteX228" fmla="*/ 303256 w 1345372"/>
                <a:gd name="connsiteY228" fmla="*/ 932837 h 1026625"/>
                <a:gd name="connsiteX229" fmla="*/ 291553 w 1345372"/>
                <a:gd name="connsiteY229" fmla="*/ 924417 h 1026625"/>
                <a:gd name="connsiteX230" fmla="*/ 273958 w 1345372"/>
                <a:gd name="connsiteY230" fmla="*/ 915998 h 1026625"/>
                <a:gd name="connsiteX231" fmla="*/ 260571 w 1345372"/>
                <a:gd name="connsiteY231" fmla="*/ 903370 h 1026625"/>
                <a:gd name="connsiteX232" fmla="*/ 239608 w 1345372"/>
                <a:gd name="connsiteY232" fmla="*/ 895792 h 1026625"/>
                <a:gd name="connsiteX233" fmla="*/ 222012 w 1345372"/>
                <a:gd name="connsiteY233" fmla="*/ 883164 h 1026625"/>
                <a:gd name="connsiteX234" fmla="*/ 195239 w 1345372"/>
                <a:gd name="connsiteY234" fmla="*/ 883164 h 1026625"/>
                <a:gd name="connsiteX235" fmla="*/ 189346 w 1345372"/>
                <a:gd name="connsiteY235" fmla="*/ 870535 h 1026625"/>
                <a:gd name="connsiteX236" fmla="*/ 180085 w 1345372"/>
                <a:gd name="connsiteY236" fmla="*/ 862116 h 1026625"/>
                <a:gd name="connsiteX237" fmla="*/ 168382 w 1345372"/>
                <a:gd name="connsiteY237" fmla="*/ 852013 h 1026625"/>
                <a:gd name="connsiteX238" fmla="*/ 173433 w 1345372"/>
                <a:gd name="connsiteY238" fmla="*/ 830881 h 1026625"/>
                <a:gd name="connsiteX239" fmla="*/ 165940 w 1345372"/>
                <a:gd name="connsiteY239" fmla="*/ 815643 h 1026625"/>
                <a:gd name="connsiteX240" fmla="*/ 163415 w 1345372"/>
                <a:gd name="connsiteY240" fmla="*/ 789459 h 1026625"/>
                <a:gd name="connsiteX241" fmla="*/ 172676 w 1345372"/>
                <a:gd name="connsiteY241" fmla="*/ 778514 h 1026625"/>
                <a:gd name="connsiteX242" fmla="*/ 165940 w 1345372"/>
                <a:gd name="connsiteY242" fmla="*/ 751489 h 1026625"/>
                <a:gd name="connsiteX243" fmla="*/ 170150 w 1345372"/>
                <a:gd name="connsiteY243" fmla="*/ 741386 h 1026625"/>
                <a:gd name="connsiteX244" fmla="*/ 170992 w 1345372"/>
                <a:gd name="connsiteY244" fmla="*/ 728757 h 1026625"/>
                <a:gd name="connsiteX245" fmla="*/ 158447 w 1345372"/>
                <a:gd name="connsiteY245" fmla="*/ 716129 h 1026625"/>
                <a:gd name="connsiteX246" fmla="*/ 159289 w 1345372"/>
                <a:gd name="connsiteY246" fmla="*/ 704342 h 1026625"/>
                <a:gd name="connsiteX247" fmla="*/ 167708 w 1345372"/>
                <a:gd name="connsiteY247" fmla="*/ 694239 h 1026625"/>
                <a:gd name="connsiteX248" fmla="*/ 160973 w 1345372"/>
                <a:gd name="connsiteY248" fmla="*/ 668056 h 1026625"/>
                <a:gd name="connsiteX249" fmla="*/ 148429 w 1345372"/>
                <a:gd name="connsiteY249" fmla="*/ 655427 h 1026625"/>
                <a:gd name="connsiteX250" fmla="*/ 149271 w 1345372"/>
                <a:gd name="connsiteY250" fmla="*/ 630928 h 1026625"/>
                <a:gd name="connsiteX251" fmla="*/ 146745 w 1345372"/>
                <a:gd name="connsiteY251" fmla="*/ 611143 h 1026625"/>
                <a:gd name="connsiteX252" fmla="*/ 138326 w 1345372"/>
                <a:gd name="connsiteY252" fmla="*/ 590011 h 1026625"/>
                <a:gd name="connsiteX253" fmla="*/ 141693 w 1345372"/>
                <a:gd name="connsiteY253" fmla="*/ 568879 h 1026625"/>
                <a:gd name="connsiteX254" fmla="*/ 141693 w 1345372"/>
                <a:gd name="connsiteY254" fmla="*/ 554566 h 1026625"/>
                <a:gd name="connsiteX255" fmla="*/ 152554 w 1345372"/>
                <a:gd name="connsiteY255" fmla="*/ 542780 h 1026625"/>
                <a:gd name="connsiteX256" fmla="*/ 170992 w 1345372"/>
                <a:gd name="connsiteY256" fmla="*/ 537728 h 1026625"/>
                <a:gd name="connsiteX257" fmla="*/ 185220 w 1345372"/>
                <a:gd name="connsiteY257" fmla="*/ 531835 h 1026625"/>
                <a:gd name="connsiteX258" fmla="*/ 186062 w 1345372"/>
                <a:gd name="connsiteY258" fmla="*/ 515754 h 1026625"/>
                <a:gd name="connsiteX259" fmla="*/ 196923 w 1345372"/>
                <a:gd name="connsiteY259" fmla="*/ 496306 h 1026625"/>
                <a:gd name="connsiteX260" fmla="*/ 208625 w 1345372"/>
                <a:gd name="connsiteY260" fmla="*/ 494622 h 1026625"/>
                <a:gd name="connsiteX261" fmla="*/ 237082 w 1345372"/>
                <a:gd name="connsiteY261" fmla="*/ 493780 h 1026625"/>
                <a:gd name="connsiteX262" fmla="*/ 247101 w 1345372"/>
                <a:gd name="connsiteY262" fmla="*/ 486203 h 1026625"/>
                <a:gd name="connsiteX263" fmla="*/ 253836 w 1345372"/>
                <a:gd name="connsiteY263" fmla="*/ 460862 h 1026625"/>
                <a:gd name="connsiteX264" fmla="*/ 261413 w 1345372"/>
                <a:gd name="connsiteY264" fmla="*/ 444781 h 1026625"/>
                <a:gd name="connsiteX265" fmla="*/ 261413 w 1345372"/>
                <a:gd name="connsiteY265" fmla="*/ 427943 h 1026625"/>
                <a:gd name="connsiteX266" fmla="*/ 246343 w 1345372"/>
                <a:gd name="connsiteY266" fmla="*/ 412789 h 1026625"/>
                <a:gd name="connsiteX267" fmla="*/ 225379 w 1345372"/>
                <a:gd name="connsiteY267" fmla="*/ 403528 h 1026625"/>
                <a:gd name="connsiteX268" fmla="*/ 208625 w 1345372"/>
                <a:gd name="connsiteY268" fmla="*/ 398476 h 1026625"/>
                <a:gd name="connsiteX269" fmla="*/ 198607 w 1345372"/>
                <a:gd name="connsiteY269" fmla="*/ 390899 h 1026625"/>
                <a:gd name="connsiteX270" fmla="*/ 192713 w 1345372"/>
                <a:gd name="connsiteY270" fmla="*/ 378270 h 1026625"/>
                <a:gd name="connsiteX271" fmla="*/ 196081 w 1345372"/>
                <a:gd name="connsiteY271" fmla="*/ 364800 h 1026625"/>
                <a:gd name="connsiteX272" fmla="*/ 207783 w 1345372"/>
                <a:gd name="connsiteY272" fmla="*/ 357223 h 1026625"/>
                <a:gd name="connsiteX273" fmla="*/ 212835 w 1345372"/>
                <a:gd name="connsiteY273" fmla="*/ 347120 h 1026625"/>
                <a:gd name="connsiteX274" fmla="*/ 204416 w 1345372"/>
                <a:gd name="connsiteY274" fmla="*/ 328513 h 1026625"/>
                <a:gd name="connsiteX275" fmla="*/ 186820 w 1345372"/>
                <a:gd name="connsiteY275" fmla="*/ 329355 h 1026625"/>
                <a:gd name="connsiteX276" fmla="*/ 166698 w 1345372"/>
                <a:gd name="connsiteY276" fmla="*/ 326830 h 1026625"/>
                <a:gd name="connsiteX277" fmla="*/ 149944 w 1345372"/>
                <a:gd name="connsiteY277" fmla="*/ 321778 h 1026625"/>
                <a:gd name="connsiteX278" fmla="*/ 120646 w 1345372"/>
                <a:gd name="connsiteY278" fmla="*/ 319252 h 1026625"/>
                <a:gd name="connsiteX279" fmla="*/ 104734 w 1345372"/>
                <a:gd name="connsiteY279" fmla="*/ 304603 h 1026625"/>
                <a:gd name="connsiteX280" fmla="*/ 97241 w 1345372"/>
                <a:gd name="connsiteY280" fmla="*/ 289449 h 1026625"/>
                <a:gd name="connsiteX281" fmla="*/ 91347 w 1345372"/>
                <a:gd name="connsiteY281" fmla="*/ 267475 h 1026625"/>
                <a:gd name="connsiteX282" fmla="*/ 68700 w 1345372"/>
                <a:gd name="connsiteY282" fmla="*/ 256530 h 1026625"/>
                <a:gd name="connsiteX283" fmla="*/ 42769 w 1345372"/>
                <a:gd name="connsiteY283" fmla="*/ 250637 h 1026625"/>
                <a:gd name="connsiteX284" fmla="*/ 26015 w 1345372"/>
                <a:gd name="connsiteY284" fmla="*/ 261581 h 1026625"/>
                <a:gd name="connsiteX285" fmla="*/ 7577 w 1345372"/>
                <a:gd name="connsiteY285" fmla="*/ 262423 h 1026625"/>
                <a:gd name="connsiteX286" fmla="*/ 842 w 1345372"/>
                <a:gd name="connsiteY286" fmla="*/ 252320 h 1026625"/>
                <a:gd name="connsiteX287" fmla="*/ 0 w 1345372"/>
                <a:gd name="connsiteY287" fmla="*/ 233714 h 1026625"/>
                <a:gd name="connsiteX288" fmla="*/ 4210 w 1345372"/>
                <a:gd name="connsiteY288" fmla="*/ 224453 h 1026625"/>
                <a:gd name="connsiteX289" fmla="*/ 0 w 1345372"/>
                <a:gd name="connsiteY289" fmla="*/ 210983 h 1026625"/>
                <a:gd name="connsiteX290" fmla="*/ 3368 w 1345372"/>
                <a:gd name="connsiteY290" fmla="*/ 197512 h 1026625"/>
                <a:gd name="connsiteX291" fmla="*/ 11787 w 1345372"/>
                <a:gd name="connsiteY291" fmla="*/ 178064 h 1026625"/>
                <a:gd name="connsiteX292" fmla="*/ 31908 w 1345372"/>
                <a:gd name="connsiteY292" fmla="*/ 163752 h 1026625"/>
                <a:gd name="connsiteX293" fmla="*/ 52872 w 1345372"/>
                <a:gd name="connsiteY293" fmla="*/ 145987 h 1026625"/>
                <a:gd name="connsiteX294" fmla="*/ 72152 w 1345372"/>
                <a:gd name="connsiteY294" fmla="*/ 124855 h 1026625"/>
                <a:gd name="connsiteX295" fmla="*/ 90590 w 1345372"/>
                <a:gd name="connsiteY295" fmla="*/ 101198 h 1026625"/>
                <a:gd name="connsiteX296" fmla="*/ 98167 w 1345372"/>
                <a:gd name="connsiteY296" fmla="*/ 77540 h 1026625"/>
                <a:gd name="connsiteX297" fmla="*/ 114921 w 1345372"/>
                <a:gd name="connsiteY297" fmla="*/ 66595 h 1026625"/>
                <a:gd name="connsiteX298" fmla="*/ 140852 w 1345372"/>
                <a:gd name="connsiteY298" fmla="*/ 69121 h 1026625"/>
                <a:gd name="connsiteX299" fmla="*/ 173518 w 1345372"/>
                <a:gd name="connsiteY299" fmla="*/ 72488 h 1026625"/>
                <a:gd name="connsiteX300" fmla="*/ 210393 w 1345372"/>
                <a:gd name="connsiteY300" fmla="*/ 74172 h 1026625"/>
                <a:gd name="connsiteX301" fmla="*/ 227989 w 1345372"/>
                <a:gd name="connsiteY301" fmla="*/ 69963 h 1026625"/>
                <a:gd name="connsiteX302" fmla="*/ 212077 w 1345372"/>
                <a:gd name="connsiteY302" fmla="*/ 52283 h 1026625"/>
                <a:gd name="connsiteX303" fmla="*/ 198017 w 1345372"/>
                <a:gd name="connsiteY303" fmla="*/ 44453 h 1026625"/>
                <a:gd name="connsiteX304" fmla="*/ 205005 w 1345372"/>
                <a:gd name="connsiteY304" fmla="*/ 34350 h 1026625"/>
                <a:gd name="connsiteX305" fmla="*/ 222096 w 1345372"/>
                <a:gd name="connsiteY305" fmla="*/ 31993 h 1026625"/>
                <a:gd name="connsiteX306" fmla="*/ 237166 w 1345372"/>
                <a:gd name="connsiteY306" fmla="*/ 45463 h 1026625"/>
                <a:gd name="connsiteX307" fmla="*/ 258972 w 1345372"/>
                <a:gd name="connsiteY307" fmla="*/ 50515 h 1026625"/>
                <a:gd name="connsiteX308" fmla="*/ 269832 w 1345372"/>
                <a:gd name="connsiteY308" fmla="*/ 37044 h 1026625"/>
                <a:gd name="connsiteX309" fmla="*/ 284902 w 1345372"/>
                <a:gd name="connsiteY309" fmla="*/ 33676 h 1026625"/>
                <a:gd name="connsiteX310" fmla="*/ 299131 w 1345372"/>
                <a:gd name="connsiteY310" fmla="*/ 26941 h 1026625"/>
                <a:gd name="connsiteX311" fmla="*/ 310833 w 1345372"/>
                <a:gd name="connsiteY311" fmla="*/ 21048 h 1026625"/>
                <a:gd name="connsiteX312" fmla="*/ 329271 w 1345372"/>
                <a:gd name="connsiteY312" fmla="*/ 11787 h 1026625"/>
                <a:gd name="connsiteX313" fmla="*/ 341816 w 1345372"/>
                <a:gd name="connsiteY313" fmla="*/ 1684 h 1026625"/>
                <a:gd name="connsiteX314" fmla="*/ 360253 w 1345372"/>
                <a:gd name="connsiteY314" fmla="*/ 0 h 1026625"/>
                <a:gd name="connsiteX315" fmla="*/ 374482 w 1345372"/>
                <a:gd name="connsiteY315" fmla="*/ 2526 h 1026625"/>
                <a:gd name="connsiteX316" fmla="*/ 396287 w 1345372"/>
                <a:gd name="connsiteY316" fmla="*/ 10103 h 1026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</a:cxnLst>
              <a:rect l="l" t="t" r="r" b="b"/>
              <a:pathLst>
                <a:path w="1345372" h="1026625">
                  <a:moveTo>
                    <a:pt x="396708" y="10103"/>
                  </a:moveTo>
                  <a:lnTo>
                    <a:pt x="406811" y="21890"/>
                  </a:lnTo>
                  <a:lnTo>
                    <a:pt x="426933" y="21048"/>
                  </a:lnTo>
                  <a:lnTo>
                    <a:pt x="441161" y="20206"/>
                  </a:lnTo>
                  <a:lnTo>
                    <a:pt x="453705" y="10103"/>
                  </a:lnTo>
                  <a:lnTo>
                    <a:pt x="467092" y="5051"/>
                  </a:lnTo>
                  <a:lnTo>
                    <a:pt x="480478" y="11787"/>
                  </a:lnTo>
                  <a:lnTo>
                    <a:pt x="494706" y="32919"/>
                  </a:lnTo>
                  <a:lnTo>
                    <a:pt x="511460" y="57418"/>
                  </a:lnTo>
                  <a:lnTo>
                    <a:pt x="533266" y="82760"/>
                  </a:lnTo>
                  <a:lnTo>
                    <a:pt x="542695" y="101703"/>
                  </a:lnTo>
                  <a:lnTo>
                    <a:pt x="571152" y="120309"/>
                  </a:lnTo>
                  <a:lnTo>
                    <a:pt x="598767" y="133780"/>
                  </a:lnTo>
                  <a:lnTo>
                    <a:pt x="622256" y="155753"/>
                  </a:lnTo>
                  <a:lnTo>
                    <a:pt x="649870" y="165014"/>
                  </a:lnTo>
                  <a:lnTo>
                    <a:pt x="671676" y="187830"/>
                  </a:lnTo>
                  <a:lnTo>
                    <a:pt x="685062" y="199617"/>
                  </a:lnTo>
                  <a:lnTo>
                    <a:pt x="707710" y="202143"/>
                  </a:lnTo>
                  <a:lnTo>
                    <a:pt x="726989" y="223275"/>
                  </a:lnTo>
                  <a:lnTo>
                    <a:pt x="727831" y="238429"/>
                  </a:lnTo>
                  <a:lnTo>
                    <a:pt x="723622" y="251058"/>
                  </a:lnTo>
                  <a:lnTo>
                    <a:pt x="729515" y="267138"/>
                  </a:lnTo>
                  <a:lnTo>
                    <a:pt x="739534" y="282292"/>
                  </a:lnTo>
                  <a:lnTo>
                    <a:pt x="762181" y="289028"/>
                  </a:lnTo>
                  <a:lnTo>
                    <a:pt x="789796" y="289028"/>
                  </a:lnTo>
                  <a:lnTo>
                    <a:pt x="820778" y="298289"/>
                  </a:lnTo>
                  <a:lnTo>
                    <a:pt x="839216" y="315127"/>
                  </a:lnTo>
                  <a:lnTo>
                    <a:pt x="846793" y="337101"/>
                  </a:lnTo>
                  <a:lnTo>
                    <a:pt x="855128" y="352255"/>
                  </a:lnTo>
                  <a:lnTo>
                    <a:pt x="884427" y="355623"/>
                  </a:lnTo>
                  <a:lnTo>
                    <a:pt x="918103" y="340132"/>
                  </a:lnTo>
                  <a:lnTo>
                    <a:pt x="947233" y="332891"/>
                  </a:lnTo>
                  <a:lnTo>
                    <a:pt x="970722" y="332891"/>
                  </a:lnTo>
                  <a:lnTo>
                    <a:pt x="987729" y="305866"/>
                  </a:lnTo>
                  <a:lnTo>
                    <a:pt x="1007009" y="289028"/>
                  </a:lnTo>
                  <a:lnTo>
                    <a:pt x="1029656" y="283976"/>
                  </a:lnTo>
                  <a:lnTo>
                    <a:pt x="1048094" y="276399"/>
                  </a:lnTo>
                  <a:lnTo>
                    <a:pt x="1064848" y="263770"/>
                  </a:lnTo>
                  <a:lnTo>
                    <a:pt x="1094146" y="261245"/>
                  </a:lnTo>
                  <a:lnTo>
                    <a:pt x="1118478" y="268822"/>
                  </a:lnTo>
                  <a:lnTo>
                    <a:pt x="1133548" y="277241"/>
                  </a:lnTo>
                  <a:lnTo>
                    <a:pt x="1143567" y="271348"/>
                  </a:lnTo>
                  <a:lnTo>
                    <a:pt x="1143567" y="249374"/>
                  </a:lnTo>
                  <a:lnTo>
                    <a:pt x="1152743" y="238429"/>
                  </a:lnTo>
                  <a:lnTo>
                    <a:pt x="1167814" y="234219"/>
                  </a:lnTo>
                  <a:lnTo>
                    <a:pt x="1188777" y="251058"/>
                  </a:lnTo>
                  <a:lnTo>
                    <a:pt x="1199638" y="263686"/>
                  </a:lnTo>
                  <a:lnTo>
                    <a:pt x="1213024" y="267054"/>
                  </a:lnTo>
                  <a:lnTo>
                    <a:pt x="1239039" y="272947"/>
                  </a:lnTo>
                  <a:lnTo>
                    <a:pt x="1259161" y="278841"/>
                  </a:lnTo>
                  <a:lnTo>
                    <a:pt x="1275915" y="271263"/>
                  </a:lnTo>
                  <a:lnTo>
                    <a:pt x="1287617" y="267054"/>
                  </a:lnTo>
                  <a:lnTo>
                    <a:pt x="1298478" y="284734"/>
                  </a:lnTo>
                  <a:lnTo>
                    <a:pt x="1308497" y="301656"/>
                  </a:lnTo>
                  <a:lnTo>
                    <a:pt x="1322725" y="309234"/>
                  </a:lnTo>
                  <a:lnTo>
                    <a:pt x="1340321" y="321862"/>
                  </a:lnTo>
                  <a:lnTo>
                    <a:pt x="1345372" y="335333"/>
                  </a:lnTo>
                  <a:lnTo>
                    <a:pt x="1341163" y="349645"/>
                  </a:lnTo>
                  <a:lnTo>
                    <a:pt x="1343689" y="364800"/>
                  </a:lnTo>
                  <a:lnTo>
                    <a:pt x="1342847" y="375745"/>
                  </a:lnTo>
                  <a:lnTo>
                    <a:pt x="1335270" y="390057"/>
                  </a:lnTo>
                  <a:lnTo>
                    <a:pt x="1334428" y="400160"/>
                  </a:lnTo>
                  <a:lnTo>
                    <a:pt x="1326093" y="411947"/>
                  </a:lnTo>
                  <a:lnTo>
                    <a:pt x="1324409" y="424575"/>
                  </a:lnTo>
                  <a:lnTo>
                    <a:pt x="1325251" y="446549"/>
                  </a:lnTo>
                  <a:lnTo>
                    <a:pt x="1318515" y="463387"/>
                  </a:lnTo>
                  <a:lnTo>
                    <a:pt x="1311780" y="479468"/>
                  </a:lnTo>
                  <a:lnTo>
                    <a:pt x="1306729" y="491255"/>
                  </a:lnTo>
                  <a:lnTo>
                    <a:pt x="1303361" y="509861"/>
                  </a:lnTo>
                  <a:lnTo>
                    <a:pt x="1290817" y="516596"/>
                  </a:lnTo>
                  <a:lnTo>
                    <a:pt x="1277093" y="522658"/>
                  </a:lnTo>
                  <a:lnTo>
                    <a:pt x="1259498" y="531077"/>
                  </a:lnTo>
                  <a:lnTo>
                    <a:pt x="1259498" y="547915"/>
                  </a:lnTo>
                  <a:lnTo>
                    <a:pt x="1252762" y="558860"/>
                  </a:lnTo>
                  <a:lnTo>
                    <a:pt x="1236850" y="558018"/>
                  </a:lnTo>
                  <a:lnTo>
                    <a:pt x="1219254" y="558860"/>
                  </a:lnTo>
                  <a:lnTo>
                    <a:pt x="1210919" y="566437"/>
                  </a:lnTo>
                  <a:lnTo>
                    <a:pt x="1212603" y="575698"/>
                  </a:lnTo>
                  <a:lnTo>
                    <a:pt x="1220180" y="589169"/>
                  </a:lnTo>
                  <a:lnTo>
                    <a:pt x="1224474" y="606849"/>
                  </a:lnTo>
                  <a:lnTo>
                    <a:pt x="1217150" y="638505"/>
                  </a:lnTo>
                  <a:lnTo>
                    <a:pt x="1199890" y="657532"/>
                  </a:lnTo>
                  <a:lnTo>
                    <a:pt x="1189451" y="661741"/>
                  </a:lnTo>
                  <a:lnTo>
                    <a:pt x="1172697" y="657532"/>
                  </a:lnTo>
                  <a:lnTo>
                    <a:pt x="1153838" y="651218"/>
                  </a:lnTo>
                  <a:lnTo>
                    <a:pt x="1142304" y="656522"/>
                  </a:lnTo>
                  <a:lnTo>
                    <a:pt x="1125550" y="659721"/>
                  </a:lnTo>
                  <a:lnTo>
                    <a:pt x="1115615" y="662920"/>
                  </a:lnTo>
                  <a:lnTo>
                    <a:pt x="1111406" y="672939"/>
                  </a:lnTo>
                  <a:lnTo>
                    <a:pt x="1115026" y="687672"/>
                  </a:lnTo>
                  <a:lnTo>
                    <a:pt x="1121340" y="700890"/>
                  </a:lnTo>
                  <a:lnTo>
                    <a:pt x="1128665" y="713014"/>
                  </a:lnTo>
                  <a:lnTo>
                    <a:pt x="1140199" y="731957"/>
                  </a:lnTo>
                  <a:lnTo>
                    <a:pt x="1137084" y="743575"/>
                  </a:lnTo>
                  <a:lnTo>
                    <a:pt x="1128160" y="751489"/>
                  </a:lnTo>
                  <a:lnTo>
                    <a:pt x="1115615" y="756793"/>
                  </a:lnTo>
                  <a:lnTo>
                    <a:pt x="1113510" y="768411"/>
                  </a:lnTo>
                  <a:lnTo>
                    <a:pt x="1115110" y="782135"/>
                  </a:lnTo>
                  <a:lnTo>
                    <a:pt x="1111069" y="788196"/>
                  </a:lnTo>
                  <a:lnTo>
                    <a:pt x="1137084" y="812275"/>
                  </a:lnTo>
                  <a:lnTo>
                    <a:pt x="1138599" y="826503"/>
                  </a:lnTo>
                  <a:lnTo>
                    <a:pt x="1158047" y="834417"/>
                  </a:lnTo>
                  <a:lnTo>
                    <a:pt x="1197617" y="837027"/>
                  </a:lnTo>
                  <a:lnTo>
                    <a:pt x="1198628" y="843594"/>
                  </a:lnTo>
                  <a:lnTo>
                    <a:pt x="1187935" y="868262"/>
                  </a:lnTo>
                  <a:lnTo>
                    <a:pt x="1187514" y="879123"/>
                  </a:lnTo>
                  <a:lnTo>
                    <a:pt x="1204437" y="898066"/>
                  </a:lnTo>
                  <a:lnTo>
                    <a:pt x="1208394" y="916251"/>
                  </a:lnTo>
                  <a:lnTo>
                    <a:pt x="1219338" y="925259"/>
                  </a:lnTo>
                  <a:lnTo>
                    <a:pt x="1224811" y="943950"/>
                  </a:lnTo>
                  <a:lnTo>
                    <a:pt x="1221443" y="957252"/>
                  </a:lnTo>
                  <a:lnTo>
                    <a:pt x="1204268" y="961714"/>
                  </a:lnTo>
                  <a:lnTo>
                    <a:pt x="1180358" y="982509"/>
                  </a:lnTo>
                  <a:lnTo>
                    <a:pt x="1170844" y="974932"/>
                  </a:lnTo>
                  <a:lnTo>
                    <a:pt x="1161078" y="977542"/>
                  </a:lnTo>
                  <a:lnTo>
                    <a:pt x="1147608" y="987308"/>
                  </a:lnTo>
                  <a:lnTo>
                    <a:pt x="1143735" y="1006672"/>
                  </a:lnTo>
                  <a:lnTo>
                    <a:pt x="1133969" y="1004230"/>
                  </a:lnTo>
                  <a:lnTo>
                    <a:pt x="1121256" y="1012734"/>
                  </a:lnTo>
                  <a:lnTo>
                    <a:pt x="1110227" y="1007682"/>
                  </a:lnTo>
                  <a:lnTo>
                    <a:pt x="1086738" y="985035"/>
                  </a:lnTo>
                  <a:lnTo>
                    <a:pt x="1083623" y="965671"/>
                  </a:lnTo>
                  <a:lnTo>
                    <a:pt x="1086569" y="959273"/>
                  </a:lnTo>
                  <a:lnTo>
                    <a:pt x="1080508" y="938730"/>
                  </a:lnTo>
                  <a:lnTo>
                    <a:pt x="1064343" y="948580"/>
                  </a:lnTo>
                  <a:lnTo>
                    <a:pt x="1059291" y="957420"/>
                  </a:lnTo>
                  <a:lnTo>
                    <a:pt x="1045063" y="956326"/>
                  </a:lnTo>
                  <a:lnTo>
                    <a:pt x="1034623" y="964492"/>
                  </a:lnTo>
                  <a:lnTo>
                    <a:pt x="1028814" y="963145"/>
                  </a:lnTo>
                  <a:lnTo>
                    <a:pt x="1021658" y="968028"/>
                  </a:lnTo>
                  <a:lnTo>
                    <a:pt x="1021405" y="977289"/>
                  </a:lnTo>
                  <a:lnTo>
                    <a:pt x="1016438" y="973501"/>
                  </a:lnTo>
                  <a:lnTo>
                    <a:pt x="1003725" y="984782"/>
                  </a:lnTo>
                  <a:lnTo>
                    <a:pt x="998084" y="978047"/>
                  </a:lnTo>
                  <a:lnTo>
                    <a:pt x="1001705" y="973585"/>
                  </a:lnTo>
                  <a:lnTo>
                    <a:pt x="1001284" y="963482"/>
                  </a:lnTo>
                  <a:lnTo>
                    <a:pt x="1017533" y="953884"/>
                  </a:lnTo>
                  <a:lnTo>
                    <a:pt x="1012986" y="943613"/>
                  </a:lnTo>
                  <a:lnTo>
                    <a:pt x="1014418" y="924754"/>
                  </a:lnTo>
                  <a:lnTo>
                    <a:pt x="999684" y="929806"/>
                  </a:lnTo>
                  <a:lnTo>
                    <a:pt x="1001115" y="935025"/>
                  </a:lnTo>
                  <a:lnTo>
                    <a:pt x="986550" y="944202"/>
                  </a:lnTo>
                  <a:lnTo>
                    <a:pt x="975942" y="942182"/>
                  </a:lnTo>
                  <a:lnTo>
                    <a:pt x="970470" y="949843"/>
                  </a:lnTo>
                  <a:lnTo>
                    <a:pt x="965503" y="945718"/>
                  </a:lnTo>
                  <a:lnTo>
                    <a:pt x="960535" y="953632"/>
                  </a:lnTo>
                  <a:lnTo>
                    <a:pt x="954979" y="951274"/>
                  </a:lnTo>
                  <a:lnTo>
                    <a:pt x="955315" y="960451"/>
                  </a:lnTo>
                  <a:lnTo>
                    <a:pt x="945970" y="961630"/>
                  </a:lnTo>
                  <a:lnTo>
                    <a:pt x="931995" y="939235"/>
                  </a:lnTo>
                  <a:lnTo>
                    <a:pt x="934099" y="923912"/>
                  </a:lnTo>
                  <a:lnTo>
                    <a:pt x="928038" y="921976"/>
                  </a:lnTo>
                  <a:lnTo>
                    <a:pt x="922144" y="910863"/>
                  </a:lnTo>
                  <a:lnTo>
                    <a:pt x="906990" y="903201"/>
                  </a:lnTo>
                  <a:lnTo>
                    <a:pt x="912041" y="894698"/>
                  </a:lnTo>
                  <a:lnTo>
                    <a:pt x="898318" y="880722"/>
                  </a:lnTo>
                  <a:lnTo>
                    <a:pt x="889983" y="877691"/>
                  </a:lnTo>
                  <a:lnTo>
                    <a:pt x="887878" y="883332"/>
                  </a:lnTo>
                  <a:lnTo>
                    <a:pt x="875671" y="886616"/>
                  </a:lnTo>
                  <a:lnTo>
                    <a:pt x="864305" y="898487"/>
                  </a:lnTo>
                  <a:lnTo>
                    <a:pt x="858159" y="898655"/>
                  </a:lnTo>
                  <a:lnTo>
                    <a:pt x="853023" y="903875"/>
                  </a:lnTo>
                  <a:lnTo>
                    <a:pt x="841068" y="898823"/>
                  </a:lnTo>
                  <a:lnTo>
                    <a:pt x="835596" y="911536"/>
                  </a:lnTo>
                  <a:lnTo>
                    <a:pt x="830544" y="912715"/>
                  </a:lnTo>
                  <a:lnTo>
                    <a:pt x="826503" y="905559"/>
                  </a:lnTo>
                  <a:lnTo>
                    <a:pt x="818252" y="900844"/>
                  </a:lnTo>
                  <a:lnTo>
                    <a:pt x="814801" y="903201"/>
                  </a:lnTo>
                  <a:lnTo>
                    <a:pt x="812948" y="896803"/>
                  </a:lnTo>
                  <a:lnTo>
                    <a:pt x="803351" y="889310"/>
                  </a:lnTo>
                  <a:lnTo>
                    <a:pt x="798468" y="892930"/>
                  </a:lnTo>
                  <a:lnTo>
                    <a:pt x="796700" y="878954"/>
                  </a:lnTo>
                  <a:lnTo>
                    <a:pt x="785839" y="880470"/>
                  </a:lnTo>
                  <a:lnTo>
                    <a:pt x="778851" y="874913"/>
                  </a:lnTo>
                  <a:lnTo>
                    <a:pt x="772368" y="877018"/>
                  </a:lnTo>
                  <a:lnTo>
                    <a:pt x="758140" y="867757"/>
                  </a:lnTo>
                  <a:lnTo>
                    <a:pt x="751068" y="850750"/>
                  </a:lnTo>
                  <a:lnTo>
                    <a:pt x="745259" y="851171"/>
                  </a:lnTo>
                  <a:lnTo>
                    <a:pt x="738018" y="841994"/>
                  </a:lnTo>
                  <a:lnTo>
                    <a:pt x="742396" y="822799"/>
                  </a:lnTo>
                  <a:lnTo>
                    <a:pt x="737850" y="824819"/>
                  </a:lnTo>
                  <a:lnTo>
                    <a:pt x="733556" y="820778"/>
                  </a:lnTo>
                  <a:lnTo>
                    <a:pt x="729515" y="822125"/>
                  </a:lnTo>
                  <a:lnTo>
                    <a:pt x="725053" y="836943"/>
                  </a:lnTo>
                  <a:lnTo>
                    <a:pt x="706952" y="840479"/>
                  </a:lnTo>
                  <a:lnTo>
                    <a:pt x="699038" y="831134"/>
                  </a:lnTo>
                  <a:lnTo>
                    <a:pt x="692976" y="830544"/>
                  </a:lnTo>
                  <a:lnTo>
                    <a:pt x="679169" y="836775"/>
                  </a:lnTo>
                  <a:lnTo>
                    <a:pt x="665530" y="835343"/>
                  </a:lnTo>
                  <a:lnTo>
                    <a:pt x="644987" y="852771"/>
                  </a:lnTo>
                  <a:lnTo>
                    <a:pt x="638336" y="867841"/>
                  </a:lnTo>
                  <a:lnTo>
                    <a:pt x="612995" y="873734"/>
                  </a:lnTo>
                  <a:lnTo>
                    <a:pt x="610974" y="881312"/>
                  </a:lnTo>
                  <a:lnTo>
                    <a:pt x="586896" y="898908"/>
                  </a:lnTo>
                  <a:lnTo>
                    <a:pt x="573004" y="889394"/>
                  </a:lnTo>
                  <a:lnTo>
                    <a:pt x="562564" y="889394"/>
                  </a:lnTo>
                  <a:cubicBezTo>
                    <a:pt x="562564" y="889394"/>
                    <a:pt x="560207" y="902023"/>
                    <a:pt x="560207" y="902023"/>
                  </a:cubicBezTo>
                  <a:lnTo>
                    <a:pt x="574183" y="913894"/>
                  </a:lnTo>
                  <a:lnTo>
                    <a:pt x="581002" y="925764"/>
                  </a:lnTo>
                  <a:lnTo>
                    <a:pt x="578224" y="939656"/>
                  </a:lnTo>
                  <a:lnTo>
                    <a:pt x="583023" y="949591"/>
                  </a:lnTo>
                  <a:lnTo>
                    <a:pt x="574014" y="963735"/>
                  </a:lnTo>
                  <a:lnTo>
                    <a:pt x="561975" y="982425"/>
                  </a:lnTo>
                  <a:lnTo>
                    <a:pt x="551704" y="984698"/>
                  </a:lnTo>
                  <a:lnTo>
                    <a:pt x="545642" y="996906"/>
                  </a:lnTo>
                  <a:lnTo>
                    <a:pt x="513481" y="1011387"/>
                  </a:lnTo>
                  <a:lnTo>
                    <a:pt x="508514" y="1026625"/>
                  </a:lnTo>
                  <a:lnTo>
                    <a:pt x="506577" y="1019469"/>
                  </a:lnTo>
                  <a:lnTo>
                    <a:pt x="502620" y="1017954"/>
                  </a:lnTo>
                  <a:lnTo>
                    <a:pt x="503378" y="1013239"/>
                  </a:lnTo>
                  <a:lnTo>
                    <a:pt x="493275" y="1016522"/>
                  </a:lnTo>
                  <a:lnTo>
                    <a:pt x="476942" y="1013828"/>
                  </a:lnTo>
                  <a:lnTo>
                    <a:pt x="454631" y="999600"/>
                  </a:lnTo>
                  <a:lnTo>
                    <a:pt x="453369" y="995559"/>
                  </a:lnTo>
                  <a:lnTo>
                    <a:pt x="444697" y="997579"/>
                  </a:lnTo>
                  <a:lnTo>
                    <a:pt x="434678" y="983856"/>
                  </a:lnTo>
                  <a:lnTo>
                    <a:pt x="426596" y="981331"/>
                  </a:lnTo>
                  <a:lnTo>
                    <a:pt x="416493" y="990592"/>
                  </a:lnTo>
                  <a:lnTo>
                    <a:pt x="391151" y="980489"/>
                  </a:lnTo>
                  <a:lnTo>
                    <a:pt x="366989" y="982846"/>
                  </a:lnTo>
                  <a:lnTo>
                    <a:pt x="357054" y="956410"/>
                  </a:lnTo>
                  <a:lnTo>
                    <a:pt x="363032" y="946560"/>
                  </a:lnTo>
                  <a:lnTo>
                    <a:pt x="358401" y="933847"/>
                  </a:lnTo>
                  <a:lnTo>
                    <a:pt x="366652" y="908337"/>
                  </a:lnTo>
                  <a:lnTo>
                    <a:pt x="356970" y="911873"/>
                  </a:lnTo>
                  <a:lnTo>
                    <a:pt x="352087" y="925596"/>
                  </a:lnTo>
                  <a:lnTo>
                    <a:pt x="337522" y="929132"/>
                  </a:lnTo>
                  <a:lnTo>
                    <a:pt x="327587" y="935362"/>
                  </a:lnTo>
                  <a:lnTo>
                    <a:pt x="303256" y="932837"/>
                  </a:lnTo>
                  <a:lnTo>
                    <a:pt x="291553" y="924417"/>
                  </a:lnTo>
                  <a:lnTo>
                    <a:pt x="273958" y="915998"/>
                  </a:lnTo>
                  <a:lnTo>
                    <a:pt x="260571" y="903370"/>
                  </a:lnTo>
                  <a:lnTo>
                    <a:pt x="239608" y="895792"/>
                  </a:lnTo>
                  <a:lnTo>
                    <a:pt x="222012" y="883164"/>
                  </a:lnTo>
                  <a:lnTo>
                    <a:pt x="195239" y="883164"/>
                  </a:lnTo>
                  <a:lnTo>
                    <a:pt x="189346" y="870535"/>
                  </a:lnTo>
                  <a:lnTo>
                    <a:pt x="180085" y="862116"/>
                  </a:lnTo>
                  <a:lnTo>
                    <a:pt x="168382" y="852013"/>
                  </a:lnTo>
                  <a:lnTo>
                    <a:pt x="173433" y="830881"/>
                  </a:lnTo>
                  <a:lnTo>
                    <a:pt x="165940" y="815643"/>
                  </a:lnTo>
                  <a:lnTo>
                    <a:pt x="163415" y="789459"/>
                  </a:lnTo>
                  <a:lnTo>
                    <a:pt x="172676" y="778514"/>
                  </a:lnTo>
                  <a:lnTo>
                    <a:pt x="165940" y="751489"/>
                  </a:lnTo>
                  <a:lnTo>
                    <a:pt x="170150" y="741386"/>
                  </a:lnTo>
                  <a:lnTo>
                    <a:pt x="170992" y="728757"/>
                  </a:lnTo>
                  <a:lnTo>
                    <a:pt x="158447" y="716129"/>
                  </a:lnTo>
                  <a:lnTo>
                    <a:pt x="159289" y="704342"/>
                  </a:lnTo>
                  <a:lnTo>
                    <a:pt x="167708" y="694239"/>
                  </a:lnTo>
                  <a:lnTo>
                    <a:pt x="160973" y="668056"/>
                  </a:lnTo>
                  <a:lnTo>
                    <a:pt x="148429" y="655427"/>
                  </a:lnTo>
                  <a:lnTo>
                    <a:pt x="149271" y="630928"/>
                  </a:lnTo>
                  <a:lnTo>
                    <a:pt x="146745" y="611143"/>
                  </a:lnTo>
                  <a:lnTo>
                    <a:pt x="138326" y="590011"/>
                  </a:lnTo>
                  <a:lnTo>
                    <a:pt x="141693" y="568879"/>
                  </a:lnTo>
                  <a:lnTo>
                    <a:pt x="141693" y="554566"/>
                  </a:lnTo>
                  <a:lnTo>
                    <a:pt x="152554" y="542780"/>
                  </a:lnTo>
                  <a:lnTo>
                    <a:pt x="170992" y="537728"/>
                  </a:lnTo>
                  <a:lnTo>
                    <a:pt x="185220" y="531835"/>
                  </a:lnTo>
                  <a:lnTo>
                    <a:pt x="186062" y="515754"/>
                  </a:lnTo>
                  <a:lnTo>
                    <a:pt x="196923" y="496306"/>
                  </a:lnTo>
                  <a:lnTo>
                    <a:pt x="208625" y="494622"/>
                  </a:lnTo>
                  <a:lnTo>
                    <a:pt x="237082" y="493780"/>
                  </a:lnTo>
                  <a:lnTo>
                    <a:pt x="247101" y="486203"/>
                  </a:lnTo>
                  <a:lnTo>
                    <a:pt x="253836" y="460862"/>
                  </a:lnTo>
                  <a:lnTo>
                    <a:pt x="261413" y="444781"/>
                  </a:lnTo>
                  <a:lnTo>
                    <a:pt x="261413" y="427943"/>
                  </a:lnTo>
                  <a:lnTo>
                    <a:pt x="246343" y="412789"/>
                  </a:lnTo>
                  <a:lnTo>
                    <a:pt x="225379" y="403528"/>
                  </a:lnTo>
                  <a:lnTo>
                    <a:pt x="208625" y="398476"/>
                  </a:lnTo>
                  <a:lnTo>
                    <a:pt x="198607" y="390899"/>
                  </a:lnTo>
                  <a:lnTo>
                    <a:pt x="192713" y="378270"/>
                  </a:lnTo>
                  <a:lnTo>
                    <a:pt x="196081" y="364800"/>
                  </a:lnTo>
                  <a:lnTo>
                    <a:pt x="207783" y="357223"/>
                  </a:lnTo>
                  <a:lnTo>
                    <a:pt x="212835" y="347120"/>
                  </a:lnTo>
                  <a:lnTo>
                    <a:pt x="204416" y="328513"/>
                  </a:lnTo>
                  <a:lnTo>
                    <a:pt x="186820" y="329355"/>
                  </a:lnTo>
                  <a:lnTo>
                    <a:pt x="166698" y="326830"/>
                  </a:lnTo>
                  <a:lnTo>
                    <a:pt x="149944" y="321778"/>
                  </a:lnTo>
                  <a:lnTo>
                    <a:pt x="120646" y="319252"/>
                  </a:lnTo>
                  <a:lnTo>
                    <a:pt x="104734" y="304603"/>
                  </a:lnTo>
                  <a:lnTo>
                    <a:pt x="97241" y="289449"/>
                  </a:lnTo>
                  <a:lnTo>
                    <a:pt x="91347" y="267475"/>
                  </a:lnTo>
                  <a:lnTo>
                    <a:pt x="68700" y="256530"/>
                  </a:lnTo>
                  <a:lnTo>
                    <a:pt x="42769" y="250637"/>
                  </a:lnTo>
                  <a:lnTo>
                    <a:pt x="26015" y="261581"/>
                  </a:lnTo>
                  <a:lnTo>
                    <a:pt x="7577" y="262423"/>
                  </a:lnTo>
                  <a:lnTo>
                    <a:pt x="842" y="252320"/>
                  </a:lnTo>
                  <a:lnTo>
                    <a:pt x="0" y="233714"/>
                  </a:lnTo>
                  <a:lnTo>
                    <a:pt x="4210" y="224453"/>
                  </a:lnTo>
                  <a:lnTo>
                    <a:pt x="0" y="210983"/>
                  </a:lnTo>
                  <a:lnTo>
                    <a:pt x="3368" y="197512"/>
                  </a:lnTo>
                  <a:lnTo>
                    <a:pt x="11787" y="178064"/>
                  </a:lnTo>
                  <a:lnTo>
                    <a:pt x="31908" y="163752"/>
                  </a:lnTo>
                  <a:lnTo>
                    <a:pt x="52872" y="145987"/>
                  </a:lnTo>
                  <a:lnTo>
                    <a:pt x="72152" y="124855"/>
                  </a:lnTo>
                  <a:lnTo>
                    <a:pt x="90590" y="101198"/>
                  </a:lnTo>
                  <a:lnTo>
                    <a:pt x="98167" y="77540"/>
                  </a:lnTo>
                  <a:lnTo>
                    <a:pt x="114921" y="66595"/>
                  </a:lnTo>
                  <a:lnTo>
                    <a:pt x="140852" y="69121"/>
                  </a:lnTo>
                  <a:lnTo>
                    <a:pt x="173518" y="72488"/>
                  </a:lnTo>
                  <a:lnTo>
                    <a:pt x="210393" y="74172"/>
                  </a:lnTo>
                  <a:lnTo>
                    <a:pt x="227989" y="69963"/>
                  </a:lnTo>
                  <a:lnTo>
                    <a:pt x="212077" y="52283"/>
                  </a:lnTo>
                  <a:lnTo>
                    <a:pt x="198017" y="44453"/>
                  </a:lnTo>
                  <a:lnTo>
                    <a:pt x="205005" y="34350"/>
                  </a:lnTo>
                  <a:lnTo>
                    <a:pt x="222096" y="31993"/>
                  </a:lnTo>
                  <a:lnTo>
                    <a:pt x="237166" y="45463"/>
                  </a:lnTo>
                  <a:lnTo>
                    <a:pt x="258972" y="50515"/>
                  </a:lnTo>
                  <a:lnTo>
                    <a:pt x="269832" y="37044"/>
                  </a:lnTo>
                  <a:lnTo>
                    <a:pt x="284902" y="33676"/>
                  </a:lnTo>
                  <a:lnTo>
                    <a:pt x="299131" y="26941"/>
                  </a:lnTo>
                  <a:lnTo>
                    <a:pt x="310833" y="21048"/>
                  </a:lnTo>
                  <a:lnTo>
                    <a:pt x="329271" y="11787"/>
                  </a:lnTo>
                  <a:lnTo>
                    <a:pt x="341816" y="1684"/>
                  </a:lnTo>
                  <a:lnTo>
                    <a:pt x="360253" y="0"/>
                  </a:lnTo>
                  <a:lnTo>
                    <a:pt x="374482" y="2526"/>
                  </a:lnTo>
                  <a:lnTo>
                    <a:pt x="396287" y="10103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3175" cap="flat">
              <a:solidFill>
                <a:srgbClr val="11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7C64D17-D2C1-4C46-9876-44188C1D76F1}"/>
                </a:ext>
              </a:extLst>
            </p:cNvPr>
            <p:cNvSpPr/>
            <p:nvPr/>
          </p:nvSpPr>
          <p:spPr>
            <a:xfrm>
              <a:off x="7572227" y="4359045"/>
              <a:ext cx="789627" cy="1258066"/>
            </a:xfrm>
            <a:custGeom>
              <a:avLst/>
              <a:gdLst>
                <a:gd name="connsiteX0" fmla="*/ 5220 w 789627"/>
                <a:gd name="connsiteY0" fmla="*/ 517185 h 1258066"/>
                <a:gd name="connsiteX1" fmla="*/ 0 w 789627"/>
                <a:gd name="connsiteY1" fmla="*/ 513397 h 1258066"/>
                <a:gd name="connsiteX2" fmla="*/ 6567 w 789627"/>
                <a:gd name="connsiteY2" fmla="*/ 512050 h 1258066"/>
                <a:gd name="connsiteX3" fmla="*/ 6062 w 789627"/>
                <a:gd name="connsiteY3" fmla="*/ 504809 h 1258066"/>
                <a:gd name="connsiteX4" fmla="*/ 19027 w 789627"/>
                <a:gd name="connsiteY4" fmla="*/ 498327 h 1258066"/>
                <a:gd name="connsiteX5" fmla="*/ 23068 w 789627"/>
                <a:gd name="connsiteY5" fmla="*/ 492433 h 1258066"/>
                <a:gd name="connsiteX6" fmla="*/ 27110 w 789627"/>
                <a:gd name="connsiteY6" fmla="*/ 500600 h 1258066"/>
                <a:gd name="connsiteX7" fmla="*/ 34518 w 789627"/>
                <a:gd name="connsiteY7" fmla="*/ 500937 h 1258066"/>
                <a:gd name="connsiteX8" fmla="*/ 47315 w 789627"/>
                <a:gd name="connsiteY8" fmla="*/ 494622 h 1258066"/>
                <a:gd name="connsiteX9" fmla="*/ 51609 w 789627"/>
                <a:gd name="connsiteY9" fmla="*/ 481741 h 1258066"/>
                <a:gd name="connsiteX10" fmla="*/ 43695 w 789627"/>
                <a:gd name="connsiteY10" fmla="*/ 480310 h 1258066"/>
                <a:gd name="connsiteX11" fmla="*/ 48915 w 789627"/>
                <a:gd name="connsiteY11" fmla="*/ 473069 h 1258066"/>
                <a:gd name="connsiteX12" fmla="*/ 52283 w 789627"/>
                <a:gd name="connsiteY12" fmla="*/ 480394 h 1258066"/>
                <a:gd name="connsiteX13" fmla="*/ 55482 w 789627"/>
                <a:gd name="connsiteY13" fmla="*/ 480226 h 1258066"/>
                <a:gd name="connsiteX14" fmla="*/ 52030 w 789627"/>
                <a:gd name="connsiteY14" fmla="*/ 471301 h 1258066"/>
                <a:gd name="connsiteX15" fmla="*/ 65837 w 789627"/>
                <a:gd name="connsiteY15" fmla="*/ 445707 h 1258066"/>
                <a:gd name="connsiteX16" fmla="*/ 59860 w 789627"/>
                <a:gd name="connsiteY16" fmla="*/ 442761 h 1258066"/>
                <a:gd name="connsiteX17" fmla="*/ 51693 w 789627"/>
                <a:gd name="connsiteY17" fmla="*/ 446718 h 1258066"/>
                <a:gd name="connsiteX18" fmla="*/ 47820 w 789627"/>
                <a:gd name="connsiteY18" fmla="*/ 443434 h 1258066"/>
                <a:gd name="connsiteX19" fmla="*/ 59523 w 789627"/>
                <a:gd name="connsiteY19" fmla="*/ 432826 h 1258066"/>
                <a:gd name="connsiteX20" fmla="*/ 69121 w 789627"/>
                <a:gd name="connsiteY20" fmla="*/ 437120 h 1258066"/>
                <a:gd name="connsiteX21" fmla="*/ 68531 w 789627"/>
                <a:gd name="connsiteY21" fmla="*/ 426175 h 1258066"/>
                <a:gd name="connsiteX22" fmla="*/ 73330 w 789627"/>
                <a:gd name="connsiteY22" fmla="*/ 418598 h 1258066"/>
                <a:gd name="connsiteX23" fmla="*/ 71562 w 789627"/>
                <a:gd name="connsiteY23" fmla="*/ 410768 h 1258066"/>
                <a:gd name="connsiteX24" fmla="*/ 57334 w 789627"/>
                <a:gd name="connsiteY24" fmla="*/ 405885 h 1258066"/>
                <a:gd name="connsiteX25" fmla="*/ 57081 w 789627"/>
                <a:gd name="connsiteY25" fmla="*/ 401675 h 1258066"/>
                <a:gd name="connsiteX26" fmla="*/ 45126 w 789627"/>
                <a:gd name="connsiteY26" fmla="*/ 399571 h 1258066"/>
                <a:gd name="connsiteX27" fmla="*/ 41675 w 789627"/>
                <a:gd name="connsiteY27" fmla="*/ 403949 h 1258066"/>
                <a:gd name="connsiteX28" fmla="*/ 44284 w 789627"/>
                <a:gd name="connsiteY28" fmla="*/ 399655 h 1258066"/>
                <a:gd name="connsiteX29" fmla="*/ 39738 w 789627"/>
                <a:gd name="connsiteY29" fmla="*/ 393509 h 1258066"/>
                <a:gd name="connsiteX30" fmla="*/ 40159 w 789627"/>
                <a:gd name="connsiteY30" fmla="*/ 383574 h 1258066"/>
                <a:gd name="connsiteX31" fmla="*/ 43274 w 789627"/>
                <a:gd name="connsiteY31" fmla="*/ 381469 h 1258066"/>
                <a:gd name="connsiteX32" fmla="*/ 46558 w 789627"/>
                <a:gd name="connsiteY32" fmla="*/ 386268 h 1258066"/>
                <a:gd name="connsiteX33" fmla="*/ 47905 w 789627"/>
                <a:gd name="connsiteY33" fmla="*/ 380796 h 1258066"/>
                <a:gd name="connsiteX34" fmla="*/ 43274 w 789627"/>
                <a:gd name="connsiteY34" fmla="*/ 379617 h 1258066"/>
                <a:gd name="connsiteX35" fmla="*/ 42601 w 789627"/>
                <a:gd name="connsiteY35" fmla="*/ 370104 h 1258066"/>
                <a:gd name="connsiteX36" fmla="*/ 35108 w 789627"/>
                <a:gd name="connsiteY36" fmla="*/ 368841 h 1258066"/>
                <a:gd name="connsiteX37" fmla="*/ 35697 w 789627"/>
                <a:gd name="connsiteY37" fmla="*/ 360843 h 1258066"/>
                <a:gd name="connsiteX38" fmla="*/ 30225 w 789627"/>
                <a:gd name="connsiteY38" fmla="*/ 365726 h 1258066"/>
                <a:gd name="connsiteX39" fmla="*/ 27446 w 789627"/>
                <a:gd name="connsiteY39" fmla="*/ 362274 h 1258066"/>
                <a:gd name="connsiteX40" fmla="*/ 33171 w 789627"/>
                <a:gd name="connsiteY40" fmla="*/ 360674 h 1258066"/>
                <a:gd name="connsiteX41" fmla="*/ 31487 w 789627"/>
                <a:gd name="connsiteY41" fmla="*/ 353097 h 1258066"/>
                <a:gd name="connsiteX42" fmla="*/ 38139 w 789627"/>
                <a:gd name="connsiteY42" fmla="*/ 360927 h 1258066"/>
                <a:gd name="connsiteX43" fmla="*/ 40833 w 789627"/>
                <a:gd name="connsiteY43" fmla="*/ 351498 h 1258066"/>
                <a:gd name="connsiteX44" fmla="*/ 47231 w 789627"/>
                <a:gd name="connsiteY44" fmla="*/ 350824 h 1258066"/>
                <a:gd name="connsiteX45" fmla="*/ 46726 w 789627"/>
                <a:gd name="connsiteY45" fmla="*/ 354192 h 1258066"/>
                <a:gd name="connsiteX46" fmla="*/ 51525 w 789627"/>
                <a:gd name="connsiteY46" fmla="*/ 356212 h 1258066"/>
                <a:gd name="connsiteX47" fmla="*/ 53882 w 789627"/>
                <a:gd name="connsiteY47" fmla="*/ 346867 h 1258066"/>
                <a:gd name="connsiteX48" fmla="*/ 66006 w 789627"/>
                <a:gd name="connsiteY48" fmla="*/ 342068 h 1258066"/>
                <a:gd name="connsiteX49" fmla="*/ 66848 w 789627"/>
                <a:gd name="connsiteY49" fmla="*/ 331797 h 1258066"/>
                <a:gd name="connsiteX50" fmla="*/ 70468 w 789627"/>
                <a:gd name="connsiteY50" fmla="*/ 338111 h 1258066"/>
                <a:gd name="connsiteX51" fmla="*/ 79897 w 789627"/>
                <a:gd name="connsiteY51" fmla="*/ 336932 h 1258066"/>
                <a:gd name="connsiteX52" fmla="*/ 83854 w 789627"/>
                <a:gd name="connsiteY52" fmla="*/ 351918 h 1258066"/>
                <a:gd name="connsiteX53" fmla="*/ 94799 w 789627"/>
                <a:gd name="connsiteY53" fmla="*/ 347541 h 1258066"/>
                <a:gd name="connsiteX54" fmla="*/ 95894 w 789627"/>
                <a:gd name="connsiteY54" fmla="*/ 341816 h 1258066"/>
                <a:gd name="connsiteX55" fmla="*/ 104313 w 789627"/>
                <a:gd name="connsiteY55" fmla="*/ 342236 h 1258066"/>
                <a:gd name="connsiteX56" fmla="*/ 99093 w 789627"/>
                <a:gd name="connsiteY56" fmla="*/ 336175 h 1258066"/>
                <a:gd name="connsiteX57" fmla="*/ 105407 w 789627"/>
                <a:gd name="connsiteY57" fmla="*/ 329271 h 1258066"/>
                <a:gd name="connsiteX58" fmla="*/ 105744 w 789627"/>
                <a:gd name="connsiteY58" fmla="*/ 321862 h 1258066"/>
                <a:gd name="connsiteX59" fmla="*/ 133359 w 789627"/>
                <a:gd name="connsiteY59" fmla="*/ 311591 h 1258066"/>
                <a:gd name="connsiteX60" fmla="*/ 145482 w 789627"/>
                <a:gd name="connsiteY60" fmla="*/ 311759 h 1258066"/>
                <a:gd name="connsiteX61" fmla="*/ 143377 w 789627"/>
                <a:gd name="connsiteY61" fmla="*/ 295931 h 1258066"/>
                <a:gd name="connsiteX62" fmla="*/ 152554 w 789627"/>
                <a:gd name="connsiteY62" fmla="*/ 291890 h 1258066"/>
                <a:gd name="connsiteX63" fmla="*/ 153143 w 789627"/>
                <a:gd name="connsiteY63" fmla="*/ 286839 h 1258066"/>
                <a:gd name="connsiteX64" fmla="*/ 146071 w 789627"/>
                <a:gd name="connsiteY64" fmla="*/ 283134 h 1258066"/>
                <a:gd name="connsiteX65" fmla="*/ 148092 w 789627"/>
                <a:gd name="connsiteY65" fmla="*/ 280272 h 1258066"/>
                <a:gd name="connsiteX66" fmla="*/ 164257 w 789627"/>
                <a:gd name="connsiteY66" fmla="*/ 280272 h 1258066"/>
                <a:gd name="connsiteX67" fmla="*/ 164509 w 789627"/>
                <a:gd name="connsiteY67" fmla="*/ 283134 h 1258066"/>
                <a:gd name="connsiteX68" fmla="*/ 174865 w 789627"/>
                <a:gd name="connsiteY68" fmla="*/ 278925 h 1258066"/>
                <a:gd name="connsiteX69" fmla="*/ 183789 w 789627"/>
                <a:gd name="connsiteY69" fmla="*/ 292816 h 1258066"/>
                <a:gd name="connsiteX70" fmla="*/ 192377 w 789627"/>
                <a:gd name="connsiteY70" fmla="*/ 292816 h 1258066"/>
                <a:gd name="connsiteX71" fmla="*/ 191282 w 789627"/>
                <a:gd name="connsiteY71" fmla="*/ 298626 h 1258066"/>
                <a:gd name="connsiteX72" fmla="*/ 197007 w 789627"/>
                <a:gd name="connsiteY72" fmla="*/ 298962 h 1258066"/>
                <a:gd name="connsiteX73" fmla="*/ 208794 w 789627"/>
                <a:gd name="connsiteY73" fmla="*/ 292732 h 1258066"/>
                <a:gd name="connsiteX74" fmla="*/ 209804 w 789627"/>
                <a:gd name="connsiteY74" fmla="*/ 277830 h 1258066"/>
                <a:gd name="connsiteX75" fmla="*/ 219823 w 789627"/>
                <a:gd name="connsiteY75" fmla="*/ 278251 h 1258066"/>
                <a:gd name="connsiteX76" fmla="*/ 228579 w 789627"/>
                <a:gd name="connsiteY76" fmla="*/ 273873 h 1258066"/>
                <a:gd name="connsiteX77" fmla="*/ 234977 w 789627"/>
                <a:gd name="connsiteY77" fmla="*/ 276231 h 1258066"/>
                <a:gd name="connsiteX78" fmla="*/ 241460 w 789627"/>
                <a:gd name="connsiteY78" fmla="*/ 272189 h 1258066"/>
                <a:gd name="connsiteX79" fmla="*/ 245754 w 789627"/>
                <a:gd name="connsiteY79" fmla="*/ 280019 h 1258066"/>
                <a:gd name="connsiteX80" fmla="*/ 259477 w 789627"/>
                <a:gd name="connsiteY80" fmla="*/ 276231 h 1258066"/>
                <a:gd name="connsiteX81" fmla="*/ 260403 w 789627"/>
                <a:gd name="connsiteY81" fmla="*/ 268064 h 1258066"/>
                <a:gd name="connsiteX82" fmla="*/ 266380 w 789627"/>
                <a:gd name="connsiteY82" fmla="*/ 268906 h 1258066"/>
                <a:gd name="connsiteX83" fmla="*/ 266549 w 789627"/>
                <a:gd name="connsiteY83" fmla="*/ 275052 h 1258066"/>
                <a:gd name="connsiteX84" fmla="*/ 272611 w 789627"/>
                <a:gd name="connsiteY84" fmla="*/ 278504 h 1258066"/>
                <a:gd name="connsiteX85" fmla="*/ 277830 w 789627"/>
                <a:gd name="connsiteY85" fmla="*/ 276820 h 1258066"/>
                <a:gd name="connsiteX86" fmla="*/ 277409 w 789627"/>
                <a:gd name="connsiteY86" fmla="*/ 262929 h 1258066"/>
                <a:gd name="connsiteX87" fmla="*/ 272358 w 789627"/>
                <a:gd name="connsiteY87" fmla="*/ 262760 h 1258066"/>
                <a:gd name="connsiteX88" fmla="*/ 278504 w 789627"/>
                <a:gd name="connsiteY88" fmla="*/ 257877 h 1258066"/>
                <a:gd name="connsiteX89" fmla="*/ 278504 w 789627"/>
                <a:gd name="connsiteY89" fmla="*/ 252068 h 1258066"/>
                <a:gd name="connsiteX90" fmla="*/ 269580 w 789627"/>
                <a:gd name="connsiteY90" fmla="*/ 238008 h 1258066"/>
                <a:gd name="connsiteX91" fmla="*/ 275557 w 789627"/>
                <a:gd name="connsiteY91" fmla="*/ 230936 h 1258066"/>
                <a:gd name="connsiteX92" fmla="*/ 275136 w 789627"/>
                <a:gd name="connsiteY92" fmla="*/ 221086 h 1258066"/>
                <a:gd name="connsiteX93" fmla="*/ 265623 w 789627"/>
                <a:gd name="connsiteY93" fmla="*/ 213340 h 1258066"/>
                <a:gd name="connsiteX94" fmla="*/ 266886 w 789627"/>
                <a:gd name="connsiteY94" fmla="*/ 206100 h 1258066"/>
                <a:gd name="connsiteX95" fmla="*/ 261918 w 789627"/>
                <a:gd name="connsiteY95" fmla="*/ 204753 h 1258066"/>
                <a:gd name="connsiteX96" fmla="*/ 260824 w 789627"/>
                <a:gd name="connsiteY96" fmla="*/ 198607 h 1258066"/>
                <a:gd name="connsiteX97" fmla="*/ 267391 w 789627"/>
                <a:gd name="connsiteY97" fmla="*/ 196923 h 1258066"/>
                <a:gd name="connsiteX98" fmla="*/ 270842 w 789627"/>
                <a:gd name="connsiteY98" fmla="*/ 181095 h 1258066"/>
                <a:gd name="connsiteX99" fmla="*/ 278251 w 789627"/>
                <a:gd name="connsiteY99" fmla="*/ 184715 h 1258066"/>
                <a:gd name="connsiteX100" fmla="*/ 280693 w 789627"/>
                <a:gd name="connsiteY100" fmla="*/ 193134 h 1258066"/>
                <a:gd name="connsiteX101" fmla="*/ 288775 w 789627"/>
                <a:gd name="connsiteY101" fmla="*/ 191450 h 1258066"/>
                <a:gd name="connsiteX102" fmla="*/ 300309 w 789627"/>
                <a:gd name="connsiteY102" fmla="*/ 201048 h 1258066"/>
                <a:gd name="connsiteX103" fmla="*/ 304266 w 789627"/>
                <a:gd name="connsiteY103" fmla="*/ 191282 h 1258066"/>
                <a:gd name="connsiteX104" fmla="*/ 310833 w 789627"/>
                <a:gd name="connsiteY104" fmla="*/ 198101 h 1258066"/>
                <a:gd name="connsiteX105" fmla="*/ 315295 w 789627"/>
                <a:gd name="connsiteY105" fmla="*/ 192292 h 1258066"/>
                <a:gd name="connsiteX106" fmla="*/ 316390 w 789627"/>
                <a:gd name="connsiteY106" fmla="*/ 204079 h 1258066"/>
                <a:gd name="connsiteX107" fmla="*/ 323041 w 789627"/>
                <a:gd name="connsiteY107" fmla="*/ 209552 h 1258066"/>
                <a:gd name="connsiteX108" fmla="*/ 344762 w 789627"/>
                <a:gd name="connsiteY108" fmla="*/ 203995 h 1258066"/>
                <a:gd name="connsiteX109" fmla="*/ 349056 w 789627"/>
                <a:gd name="connsiteY109" fmla="*/ 208457 h 1258066"/>
                <a:gd name="connsiteX110" fmla="*/ 356549 w 789627"/>
                <a:gd name="connsiteY110" fmla="*/ 201722 h 1258066"/>
                <a:gd name="connsiteX111" fmla="*/ 363958 w 789627"/>
                <a:gd name="connsiteY111" fmla="*/ 206436 h 1258066"/>
                <a:gd name="connsiteX112" fmla="*/ 366147 w 789627"/>
                <a:gd name="connsiteY112" fmla="*/ 214519 h 1258066"/>
                <a:gd name="connsiteX113" fmla="*/ 365557 w 789627"/>
                <a:gd name="connsiteY113" fmla="*/ 205005 h 1258066"/>
                <a:gd name="connsiteX114" fmla="*/ 378270 w 789627"/>
                <a:gd name="connsiteY114" fmla="*/ 200206 h 1258066"/>
                <a:gd name="connsiteX115" fmla="*/ 383827 w 789627"/>
                <a:gd name="connsiteY115" fmla="*/ 208373 h 1258066"/>
                <a:gd name="connsiteX116" fmla="*/ 395782 w 789627"/>
                <a:gd name="connsiteY116" fmla="*/ 204753 h 1258066"/>
                <a:gd name="connsiteX117" fmla="*/ 397297 w 789627"/>
                <a:gd name="connsiteY117" fmla="*/ 211993 h 1258066"/>
                <a:gd name="connsiteX118" fmla="*/ 402517 w 789627"/>
                <a:gd name="connsiteY118" fmla="*/ 211740 h 1258066"/>
                <a:gd name="connsiteX119" fmla="*/ 407148 w 789627"/>
                <a:gd name="connsiteY119" fmla="*/ 201132 h 1258066"/>
                <a:gd name="connsiteX120" fmla="*/ 399065 w 789627"/>
                <a:gd name="connsiteY120" fmla="*/ 200038 h 1258066"/>
                <a:gd name="connsiteX121" fmla="*/ 401002 w 789627"/>
                <a:gd name="connsiteY121" fmla="*/ 189093 h 1258066"/>
                <a:gd name="connsiteX122" fmla="*/ 394014 w 789627"/>
                <a:gd name="connsiteY122" fmla="*/ 189514 h 1258066"/>
                <a:gd name="connsiteX123" fmla="*/ 393509 w 789627"/>
                <a:gd name="connsiteY123" fmla="*/ 182779 h 1258066"/>
                <a:gd name="connsiteX124" fmla="*/ 401339 w 789627"/>
                <a:gd name="connsiteY124" fmla="*/ 178233 h 1258066"/>
                <a:gd name="connsiteX125" fmla="*/ 395782 w 789627"/>
                <a:gd name="connsiteY125" fmla="*/ 178064 h 1258066"/>
                <a:gd name="connsiteX126" fmla="*/ 399739 w 789627"/>
                <a:gd name="connsiteY126" fmla="*/ 172928 h 1258066"/>
                <a:gd name="connsiteX127" fmla="*/ 395108 w 789627"/>
                <a:gd name="connsiteY127" fmla="*/ 169140 h 1258066"/>
                <a:gd name="connsiteX128" fmla="*/ 393593 w 789627"/>
                <a:gd name="connsiteY128" fmla="*/ 159458 h 1258066"/>
                <a:gd name="connsiteX129" fmla="*/ 408411 w 789627"/>
                <a:gd name="connsiteY129" fmla="*/ 157690 h 1258066"/>
                <a:gd name="connsiteX130" fmla="*/ 410684 w 789627"/>
                <a:gd name="connsiteY130" fmla="*/ 150281 h 1258066"/>
                <a:gd name="connsiteX131" fmla="*/ 421376 w 789627"/>
                <a:gd name="connsiteY131" fmla="*/ 147250 h 1258066"/>
                <a:gd name="connsiteX132" fmla="*/ 420871 w 789627"/>
                <a:gd name="connsiteY132" fmla="*/ 137484 h 1258066"/>
                <a:gd name="connsiteX133" fmla="*/ 427438 w 789627"/>
                <a:gd name="connsiteY133" fmla="*/ 137147 h 1258066"/>
                <a:gd name="connsiteX134" fmla="*/ 427438 w 789627"/>
                <a:gd name="connsiteY134" fmla="*/ 129065 h 1258066"/>
                <a:gd name="connsiteX135" fmla="*/ 436194 w 789627"/>
                <a:gd name="connsiteY135" fmla="*/ 128896 h 1258066"/>
                <a:gd name="connsiteX136" fmla="*/ 436194 w 789627"/>
                <a:gd name="connsiteY136" fmla="*/ 139589 h 1258066"/>
                <a:gd name="connsiteX137" fmla="*/ 443434 w 789627"/>
                <a:gd name="connsiteY137" fmla="*/ 127381 h 1258066"/>
                <a:gd name="connsiteX138" fmla="*/ 452022 w 789627"/>
                <a:gd name="connsiteY138" fmla="*/ 142283 h 1258066"/>
                <a:gd name="connsiteX139" fmla="*/ 456820 w 789627"/>
                <a:gd name="connsiteY139" fmla="*/ 143714 h 1258066"/>
                <a:gd name="connsiteX140" fmla="*/ 458167 w 789627"/>
                <a:gd name="connsiteY140" fmla="*/ 135211 h 1258066"/>
                <a:gd name="connsiteX141" fmla="*/ 463387 w 789627"/>
                <a:gd name="connsiteY141" fmla="*/ 133190 h 1258066"/>
                <a:gd name="connsiteX142" fmla="*/ 461283 w 789627"/>
                <a:gd name="connsiteY142" fmla="*/ 124855 h 1258066"/>
                <a:gd name="connsiteX143" fmla="*/ 469617 w 789627"/>
                <a:gd name="connsiteY143" fmla="*/ 123929 h 1258066"/>
                <a:gd name="connsiteX144" fmla="*/ 474080 w 789627"/>
                <a:gd name="connsiteY144" fmla="*/ 116605 h 1258066"/>
                <a:gd name="connsiteX145" fmla="*/ 465155 w 789627"/>
                <a:gd name="connsiteY145" fmla="*/ 110964 h 1258066"/>
                <a:gd name="connsiteX146" fmla="*/ 465745 w 789627"/>
                <a:gd name="connsiteY146" fmla="*/ 103387 h 1258066"/>
                <a:gd name="connsiteX147" fmla="*/ 476689 w 789627"/>
                <a:gd name="connsiteY147" fmla="*/ 108859 h 1258066"/>
                <a:gd name="connsiteX148" fmla="*/ 496727 w 789627"/>
                <a:gd name="connsiteY148" fmla="*/ 100187 h 1258066"/>
                <a:gd name="connsiteX149" fmla="*/ 496980 w 789627"/>
                <a:gd name="connsiteY149" fmla="*/ 78298 h 1258066"/>
                <a:gd name="connsiteX150" fmla="*/ 503462 w 789627"/>
                <a:gd name="connsiteY150" fmla="*/ 77119 h 1258066"/>
                <a:gd name="connsiteX151" fmla="*/ 502115 w 789627"/>
                <a:gd name="connsiteY151" fmla="*/ 70805 h 1258066"/>
                <a:gd name="connsiteX152" fmla="*/ 505904 w 789627"/>
                <a:gd name="connsiteY152" fmla="*/ 66427 h 1258066"/>
                <a:gd name="connsiteX153" fmla="*/ 497822 w 789627"/>
                <a:gd name="connsiteY153" fmla="*/ 62891 h 1258066"/>
                <a:gd name="connsiteX154" fmla="*/ 503378 w 789627"/>
                <a:gd name="connsiteY154" fmla="*/ 50094 h 1258066"/>
                <a:gd name="connsiteX155" fmla="*/ 509356 w 789627"/>
                <a:gd name="connsiteY155" fmla="*/ 49420 h 1258066"/>
                <a:gd name="connsiteX156" fmla="*/ 515754 w 789627"/>
                <a:gd name="connsiteY156" fmla="*/ 54219 h 1258066"/>
                <a:gd name="connsiteX157" fmla="*/ 517354 w 789627"/>
                <a:gd name="connsiteY157" fmla="*/ 50262 h 1258066"/>
                <a:gd name="connsiteX158" fmla="*/ 521732 w 789627"/>
                <a:gd name="connsiteY158" fmla="*/ 56071 h 1258066"/>
                <a:gd name="connsiteX159" fmla="*/ 530740 w 789627"/>
                <a:gd name="connsiteY159" fmla="*/ 56071 h 1258066"/>
                <a:gd name="connsiteX160" fmla="*/ 528383 w 789627"/>
                <a:gd name="connsiteY160" fmla="*/ 48157 h 1258066"/>
                <a:gd name="connsiteX161" fmla="*/ 537981 w 789627"/>
                <a:gd name="connsiteY161" fmla="*/ 44200 h 1258066"/>
                <a:gd name="connsiteX162" fmla="*/ 541601 w 789627"/>
                <a:gd name="connsiteY162" fmla="*/ 32245 h 1258066"/>
                <a:gd name="connsiteX163" fmla="*/ 547915 w 789627"/>
                <a:gd name="connsiteY163" fmla="*/ 32750 h 1258066"/>
                <a:gd name="connsiteX164" fmla="*/ 545979 w 789627"/>
                <a:gd name="connsiteY164" fmla="*/ 26268 h 1258066"/>
                <a:gd name="connsiteX165" fmla="*/ 554735 w 789627"/>
                <a:gd name="connsiteY165" fmla="*/ 15491 h 1258066"/>
                <a:gd name="connsiteX166" fmla="*/ 553893 w 789627"/>
                <a:gd name="connsiteY166" fmla="*/ 8419 h 1258066"/>
                <a:gd name="connsiteX167" fmla="*/ 567532 w 789627"/>
                <a:gd name="connsiteY167" fmla="*/ 0 h 1258066"/>
                <a:gd name="connsiteX168" fmla="*/ 571910 w 789627"/>
                <a:gd name="connsiteY168" fmla="*/ 4378 h 1258066"/>
                <a:gd name="connsiteX169" fmla="*/ 576793 w 789627"/>
                <a:gd name="connsiteY169" fmla="*/ 1179 h 1258066"/>
                <a:gd name="connsiteX170" fmla="*/ 576793 w 789627"/>
                <a:gd name="connsiteY170" fmla="*/ 9934 h 1258066"/>
                <a:gd name="connsiteX171" fmla="*/ 583949 w 789627"/>
                <a:gd name="connsiteY171" fmla="*/ 12208 h 1258066"/>
                <a:gd name="connsiteX172" fmla="*/ 574940 w 789627"/>
                <a:gd name="connsiteY172" fmla="*/ 26689 h 1258066"/>
                <a:gd name="connsiteX173" fmla="*/ 588579 w 789627"/>
                <a:gd name="connsiteY173" fmla="*/ 27446 h 1258066"/>
                <a:gd name="connsiteX174" fmla="*/ 593715 w 789627"/>
                <a:gd name="connsiteY174" fmla="*/ 36118 h 1258066"/>
                <a:gd name="connsiteX175" fmla="*/ 601629 w 789627"/>
                <a:gd name="connsiteY175" fmla="*/ 32666 h 1258066"/>
                <a:gd name="connsiteX176" fmla="*/ 601629 w 789627"/>
                <a:gd name="connsiteY176" fmla="*/ 27446 h 1258066"/>
                <a:gd name="connsiteX177" fmla="*/ 608617 w 789627"/>
                <a:gd name="connsiteY177" fmla="*/ 30309 h 1258066"/>
                <a:gd name="connsiteX178" fmla="*/ 608617 w 789627"/>
                <a:gd name="connsiteY178" fmla="*/ 30309 h 1258066"/>
                <a:gd name="connsiteX179" fmla="*/ 617962 w 789627"/>
                <a:gd name="connsiteY179" fmla="*/ 32834 h 1258066"/>
                <a:gd name="connsiteX180" fmla="*/ 611143 w 789627"/>
                <a:gd name="connsiteY180" fmla="*/ 47231 h 1258066"/>
                <a:gd name="connsiteX181" fmla="*/ 617036 w 789627"/>
                <a:gd name="connsiteY181" fmla="*/ 56240 h 1258066"/>
                <a:gd name="connsiteX182" fmla="*/ 617541 w 789627"/>
                <a:gd name="connsiteY182" fmla="*/ 66006 h 1258066"/>
                <a:gd name="connsiteX183" fmla="*/ 607859 w 789627"/>
                <a:gd name="connsiteY183" fmla="*/ 74509 h 1258066"/>
                <a:gd name="connsiteX184" fmla="*/ 616026 w 789627"/>
                <a:gd name="connsiteY184" fmla="*/ 82591 h 1258066"/>
                <a:gd name="connsiteX185" fmla="*/ 625539 w 789627"/>
                <a:gd name="connsiteY185" fmla="*/ 85706 h 1258066"/>
                <a:gd name="connsiteX186" fmla="*/ 626802 w 789627"/>
                <a:gd name="connsiteY186" fmla="*/ 90169 h 1258066"/>
                <a:gd name="connsiteX187" fmla="*/ 625118 w 789627"/>
                <a:gd name="connsiteY187" fmla="*/ 94462 h 1258066"/>
                <a:gd name="connsiteX188" fmla="*/ 621582 w 789627"/>
                <a:gd name="connsiteY188" fmla="*/ 92358 h 1258066"/>
                <a:gd name="connsiteX189" fmla="*/ 620319 w 789627"/>
                <a:gd name="connsiteY189" fmla="*/ 102545 h 1258066"/>
                <a:gd name="connsiteX190" fmla="*/ 614763 w 789627"/>
                <a:gd name="connsiteY190" fmla="*/ 101534 h 1258066"/>
                <a:gd name="connsiteX191" fmla="*/ 616783 w 789627"/>
                <a:gd name="connsiteY191" fmla="*/ 108522 h 1258066"/>
                <a:gd name="connsiteX192" fmla="*/ 612574 w 789627"/>
                <a:gd name="connsiteY192" fmla="*/ 108101 h 1258066"/>
                <a:gd name="connsiteX193" fmla="*/ 608533 w 789627"/>
                <a:gd name="connsiteY193" fmla="*/ 118288 h 1258066"/>
                <a:gd name="connsiteX194" fmla="*/ 604323 w 789627"/>
                <a:gd name="connsiteY194" fmla="*/ 116689 h 1258066"/>
                <a:gd name="connsiteX195" fmla="*/ 601629 w 789627"/>
                <a:gd name="connsiteY195" fmla="*/ 121404 h 1258066"/>
                <a:gd name="connsiteX196" fmla="*/ 600535 w 789627"/>
                <a:gd name="connsiteY196" fmla="*/ 124939 h 1258066"/>
                <a:gd name="connsiteX197" fmla="*/ 611395 w 789627"/>
                <a:gd name="connsiteY197" fmla="*/ 128307 h 1258066"/>
                <a:gd name="connsiteX198" fmla="*/ 610722 w 789627"/>
                <a:gd name="connsiteY198" fmla="*/ 131422 h 1258066"/>
                <a:gd name="connsiteX199" fmla="*/ 591021 w 789627"/>
                <a:gd name="connsiteY199" fmla="*/ 141778 h 1258066"/>
                <a:gd name="connsiteX200" fmla="*/ 589169 w 789627"/>
                <a:gd name="connsiteY200" fmla="*/ 162152 h 1258066"/>
                <a:gd name="connsiteX201" fmla="*/ 598009 w 789627"/>
                <a:gd name="connsiteY201" fmla="*/ 164930 h 1258066"/>
                <a:gd name="connsiteX202" fmla="*/ 600029 w 789627"/>
                <a:gd name="connsiteY202" fmla="*/ 169645 h 1258066"/>
                <a:gd name="connsiteX203" fmla="*/ 604576 w 789627"/>
                <a:gd name="connsiteY203" fmla="*/ 163667 h 1258066"/>
                <a:gd name="connsiteX204" fmla="*/ 608280 w 789627"/>
                <a:gd name="connsiteY204" fmla="*/ 168045 h 1258066"/>
                <a:gd name="connsiteX205" fmla="*/ 615605 w 789627"/>
                <a:gd name="connsiteY205" fmla="*/ 165604 h 1258066"/>
                <a:gd name="connsiteX206" fmla="*/ 615942 w 789627"/>
                <a:gd name="connsiteY206" fmla="*/ 171160 h 1258066"/>
                <a:gd name="connsiteX207" fmla="*/ 632443 w 789627"/>
                <a:gd name="connsiteY207" fmla="*/ 176128 h 1258066"/>
                <a:gd name="connsiteX208" fmla="*/ 632190 w 789627"/>
                <a:gd name="connsiteY208" fmla="*/ 182189 h 1258066"/>
                <a:gd name="connsiteX209" fmla="*/ 625876 w 789627"/>
                <a:gd name="connsiteY209" fmla="*/ 180674 h 1258066"/>
                <a:gd name="connsiteX210" fmla="*/ 626718 w 789627"/>
                <a:gd name="connsiteY210" fmla="*/ 176633 h 1258066"/>
                <a:gd name="connsiteX211" fmla="*/ 624529 w 789627"/>
                <a:gd name="connsiteY211" fmla="*/ 181684 h 1258066"/>
                <a:gd name="connsiteX212" fmla="*/ 619309 w 789627"/>
                <a:gd name="connsiteY212" fmla="*/ 182779 h 1258066"/>
                <a:gd name="connsiteX213" fmla="*/ 619309 w 789627"/>
                <a:gd name="connsiteY213" fmla="*/ 187578 h 1258066"/>
                <a:gd name="connsiteX214" fmla="*/ 612658 w 789627"/>
                <a:gd name="connsiteY214" fmla="*/ 185725 h 1258066"/>
                <a:gd name="connsiteX215" fmla="*/ 612658 w 789627"/>
                <a:gd name="connsiteY215" fmla="*/ 190272 h 1258066"/>
                <a:gd name="connsiteX216" fmla="*/ 601545 w 789627"/>
                <a:gd name="connsiteY216" fmla="*/ 190693 h 1258066"/>
                <a:gd name="connsiteX217" fmla="*/ 606007 w 789627"/>
                <a:gd name="connsiteY217" fmla="*/ 194986 h 1258066"/>
                <a:gd name="connsiteX218" fmla="*/ 604660 w 789627"/>
                <a:gd name="connsiteY218" fmla="*/ 200880 h 1258066"/>
                <a:gd name="connsiteX219" fmla="*/ 599608 w 789627"/>
                <a:gd name="connsiteY219" fmla="*/ 204247 h 1258066"/>
                <a:gd name="connsiteX220" fmla="*/ 591273 w 789627"/>
                <a:gd name="connsiteY220" fmla="*/ 201216 h 1258066"/>
                <a:gd name="connsiteX221" fmla="*/ 588158 w 789627"/>
                <a:gd name="connsiteY221" fmla="*/ 216455 h 1258066"/>
                <a:gd name="connsiteX222" fmla="*/ 591779 w 789627"/>
                <a:gd name="connsiteY222" fmla="*/ 218728 h 1258066"/>
                <a:gd name="connsiteX223" fmla="*/ 578729 w 789627"/>
                <a:gd name="connsiteY223" fmla="*/ 229084 h 1258066"/>
                <a:gd name="connsiteX224" fmla="*/ 582013 w 789627"/>
                <a:gd name="connsiteY224" fmla="*/ 231104 h 1258066"/>
                <a:gd name="connsiteX225" fmla="*/ 575193 w 789627"/>
                <a:gd name="connsiteY225" fmla="*/ 239776 h 1258066"/>
                <a:gd name="connsiteX226" fmla="*/ 593294 w 789627"/>
                <a:gd name="connsiteY226" fmla="*/ 250384 h 1258066"/>
                <a:gd name="connsiteX227" fmla="*/ 599777 w 789627"/>
                <a:gd name="connsiteY227" fmla="*/ 268233 h 1258066"/>
                <a:gd name="connsiteX228" fmla="*/ 591694 w 789627"/>
                <a:gd name="connsiteY228" fmla="*/ 286334 h 1258066"/>
                <a:gd name="connsiteX229" fmla="*/ 594809 w 789627"/>
                <a:gd name="connsiteY229" fmla="*/ 310328 h 1258066"/>
                <a:gd name="connsiteX230" fmla="*/ 588916 w 789627"/>
                <a:gd name="connsiteY230" fmla="*/ 309570 h 1258066"/>
                <a:gd name="connsiteX231" fmla="*/ 586390 w 789627"/>
                <a:gd name="connsiteY231" fmla="*/ 322199 h 1258066"/>
                <a:gd name="connsiteX232" fmla="*/ 594052 w 789627"/>
                <a:gd name="connsiteY232" fmla="*/ 322704 h 1258066"/>
                <a:gd name="connsiteX233" fmla="*/ 593715 w 789627"/>
                <a:gd name="connsiteY233" fmla="*/ 328934 h 1258066"/>
                <a:gd name="connsiteX234" fmla="*/ 585212 w 789627"/>
                <a:gd name="connsiteY234" fmla="*/ 331797 h 1258066"/>
                <a:gd name="connsiteX235" fmla="*/ 588074 w 789627"/>
                <a:gd name="connsiteY235" fmla="*/ 336427 h 1258066"/>
                <a:gd name="connsiteX236" fmla="*/ 594473 w 789627"/>
                <a:gd name="connsiteY236" fmla="*/ 334744 h 1258066"/>
                <a:gd name="connsiteX237" fmla="*/ 593547 w 789627"/>
                <a:gd name="connsiteY237" fmla="*/ 346278 h 1258066"/>
                <a:gd name="connsiteX238" fmla="*/ 580750 w 789627"/>
                <a:gd name="connsiteY238" fmla="*/ 349814 h 1258066"/>
                <a:gd name="connsiteX239" fmla="*/ 584959 w 789627"/>
                <a:gd name="connsiteY239" fmla="*/ 358570 h 1258066"/>
                <a:gd name="connsiteX240" fmla="*/ 578561 w 789627"/>
                <a:gd name="connsiteY240" fmla="*/ 359917 h 1258066"/>
                <a:gd name="connsiteX241" fmla="*/ 576287 w 789627"/>
                <a:gd name="connsiteY241" fmla="*/ 364800 h 1258066"/>
                <a:gd name="connsiteX242" fmla="*/ 563996 w 789627"/>
                <a:gd name="connsiteY242" fmla="*/ 363453 h 1258066"/>
                <a:gd name="connsiteX243" fmla="*/ 563154 w 789627"/>
                <a:gd name="connsiteY243" fmla="*/ 366736 h 1258066"/>
                <a:gd name="connsiteX244" fmla="*/ 553135 w 789627"/>
                <a:gd name="connsiteY244" fmla="*/ 367746 h 1258066"/>
                <a:gd name="connsiteX245" fmla="*/ 561891 w 789627"/>
                <a:gd name="connsiteY245" fmla="*/ 379702 h 1258066"/>
                <a:gd name="connsiteX246" fmla="*/ 572162 w 789627"/>
                <a:gd name="connsiteY246" fmla="*/ 383995 h 1258066"/>
                <a:gd name="connsiteX247" fmla="*/ 584286 w 789627"/>
                <a:gd name="connsiteY247" fmla="*/ 387110 h 1258066"/>
                <a:gd name="connsiteX248" fmla="*/ 598851 w 789627"/>
                <a:gd name="connsiteY248" fmla="*/ 384669 h 1258066"/>
                <a:gd name="connsiteX249" fmla="*/ 615942 w 789627"/>
                <a:gd name="connsiteY249" fmla="*/ 391741 h 1258066"/>
                <a:gd name="connsiteX250" fmla="*/ 615689 w 789627"/>
                <a:gd name="connsiteY250" fmla="*/ 401086 h 1258066"/>
                <a:gd name="connsiteX251" fmla="*/ 611227 w 789627"/>
                <a:gd name="connsiteY251" fmla="*/ 399065 h 1258066"/>
                <a:gd name="connsiteX252" fmla="*/ 605754 w 789627"/>
                <a:gd name="connsiteY252" fmla="*/ 405548 h 1258066"/>
                <a:gd name="connsiteX253" fmla="*/ 600029 w 789627"/>
                <a:gd name="connsiteY253" fmla="*/ 404622 h 1258066"/>
                <a:gd name="connsiteX254" fmla="*/ 597588 w 789627"/>
                <a:gd name="connsiteY254" fmla="*/ 407906 h 1258066"/>
                <a:gd name="connsiteX255" fmla="*/ 597756 w 789627"/>
                <a:gd name="connsiteY255" fmla="*/ 412620 h 1258066"/>
                <a:gd name="connsiteX256" fmla="*/ 601629 w 789627"/>
                <a:gd name="connsiteY256" fmla="*/ 412789 h 1258066"/>
                <a:gd name="connsiteX257" fmla="*/ 596830 w 789627"/>
                <a:gd name="connsiteY257" fmla="*/ 424660 h 1258066"/>
                <a:gd name="connsiteX258" fmla="*/ 597335 w 789627"/>
                <a:gd name="connsiteY258" fmla="*/ 432489 h 1258066"/>
                <a:gd name="connsiteX259" fmla="*/ 601376 w 789627"/>
                <a:gd name="connsiteY259" fmla="*/ 434763 h 1258066"/>
                <a:gd name="connsiteX260" fmla="*/ 598093 w 789627"/>
                <a:gd name="connsiteY260" fmla="*/ 448149 h 1258066"/>
                <a:gd name="connsiteX261" fmla="*/ 601461 w 789627"/>
                <a:gd name="connsiteY261" fmla="*/ 453369 h 1258066"/>
                <a:gd name="connsiteX262" fmla="*/ 601461 w 789627"/>
                <a:gd name="connsiteY262" fmla="*/ 468270 h 1258066"/>
                <a:gd name="connsiteX263" fmla="*/ 601376 w 789627"/>
                <a:gd name="connsiteY263" fmla="*/ 468270 h 1258066"/>
                <a:gd name="connsiteX264" fmla="*/ 555492 w 789627"/>
                <a:gd name="connsiteY264" fmla="*/ 461535 h 1258066"/>
                <a:gd name="connsiteX265" fmla="*/ 536886 w 789627"/>
                <a:gd name="connsiteY265" fmla="*/ 464650 h 1258066"/>
                <a:gd name="connsiteX266" fmla="*/ 523247 w 789627"/>
                <a:gd name="connsiteY266" fmla="*/ 472227 h 1258066"/>
                <a:gd name="connsiteX267" fmla="*/ 515586 w 789627"/>
                <a:gd name="connsiteY267" fmla="*/ 484603 h 1258066"/>
                <a:gd name="connsiteX268" fmla="*/ 522910 w 789627"/>
                <a:gd name="connsiteY268" fmla="*/ 486203 h 1258066"/>
                <a:gd name="connsiteX269" fmla="*/ 519290 w 789627"/>
                <a:gd name="connsiteY269" fmla="*/ 502452 h 1258066"/>
                <a:gd name="connsiteX270" fmla="*/ 533687 w 789627"/>
                <a:gd name="connsiteY270" fmla="*/ 516259 h 1258066"/>
                <a:gd name="connsiteX271" fmla="*/ 532171 w 789627"/>
                <a:gd name="connsiteY271" fmla="*/ 522489 h 1258066"/>
                <a:gd name="connsiteX272" fmla="*/ 526025 w 789627"/>
                <a:gd name="connsiteY272" fmla="*/ 517438 h 1258066"/>
                <a:gd name="connsiteX273" fmla="*/ 516849 w 789627"/>
                <a:gd name="connsiteY273" fmla="*/ 520890 h 1258066"/>
                <a:gd name="connsiteX274" fmla="*/ 516344 w 789627"/>
                <a:gd name="connsiteY274" fmla="*/ 545389 h 1258066"/>
                <a:gd name="connsiteX275" fmla="*/ 506661 w 789627"/>
                <a:gd name="connsiteY275" fmla="*/ 544211 h 1258066"/>
                <a:gd name="connsiteX276" fmla="*/ 506409 w 789627"/>
                <a:gd name="connsiteY276" fmla="*/ 547073 h 1258066"/>
                <a:gd name="connsiteX277" fmla="*/ 516428 w 789627"/>
                <a:gd name="connsiteY277" fmla="*/ 557260 h 1258066"/>
                <a:gd name="connsiteX278" fmla="*/ 522405 w 789627"/>
                <a:gd name="connsiteY278" fmla="*/ 577971 h 1258066"/>
                <a:gd name="connsiteX279" fmla="*/ 530909 w 789627"/>
                <a:gd name="connsiteY279" fmla="*/ 576961 h 1258066"/>
                <a:gd name="connsiteX280" fmla="*/ 531919 w 789627"/>
                <a:gd name="connsiteY280" fmla="*/ 583781 h 1258066"/>
                <a:gd name="connsiteX281" fmla="*/ 537644 w 789627"/>
                <a:gd name="connsiteY281" fmla="*/ 584538 h 1258066"/>
                <a:gd name="connsiteX282" fmla="*/ 540506 w 789627"/>
                <a:gd name="connsiteY282" fmla="*/ 589421 h 1258066"/>
                <a:gd name="connsiteX283" fmla="*/ 532845 w 789627"/>
                <a:gd name="connsiteY283" fmla="*/ 596325 h 1258066"/>
                <a:gd name="connsiteX284" fmla="*/ 539412 w 789627"/>
                <a:gd name="connsiteY284" fmla="*/ 601377 h 1258066"/>
                <a:gd name="connsiteX285" fmla="*/ 539412 w 789627"/>
                <a:gd name="connsiteY285" fmla="*/ 609543 h 1258066"/>
                <a:gd name="connsiteX286" fmla="*/ 534781 w 789627"/>
                <a:gd name="connsiteY286" fmla="*/ 610722 h 1258066"/>
                <a:gd name="connsiteX287" fmla="*/ 538654 w 789627"/>
                <a:gd name="connsiteY287" fmla="*/ 614763 h 1258066"/>
                <a:gd name="connsiteX288" fmla="*/ 525436 w 789627"/>
                <a:gd name="connsiteY288" fmla="*/ 636821 h 1258066"/>
                <a:gd name="connsiteX289" fmla="*/ 518785 w 789627"/>
                <a:gd name="connsiteY289" fmla="*/ 635811 h 1258066"/>
                <a:gd name="connsiteX290" fmla="*/ 519795 w 789627"/>
                <a:gd name="connsiteY290" fmla="*/ 631433 h 1258066"/>
                <a:gd name="connsiteX291" fmla="*/ 511629 w 789627"/>
                <a:gd name="connsiteY291" fmla="*/ 631433 h 1258066"/>
                <a:gd name="connsiteX292" fmla="*/ 508261 w 789627"/>
                <a:gd name="connsiteY292" fmla="*/ 634885 h 1258066"/>
                <a:gd name="connsiteX293" fmla="*/ 489739 w 789627"/>
                <a:gd name="connsiteY293" fmla="*/ 631517 h 1258066"/>
                <a:gd name="connsiteX294" fmla="*/ 475679 w 789627"/>
                <a:gd name="connsiteY294" fmla="*/ 620151 h 1258066"/>
                <a:gd name="connsiteX295" fmla="*/ 471638 w 789627"/>
                <a:gd name="connsiteY295" fmla="*/ 623687 h 1258066"/>
                <a:gd name="connsiteX296" fmla="*/ 473490 w 789627"/>
                <a:gd name="connsiteY296" fmla="*/ 633706 h 1258066"/>
                <a:gd name="connsiteX297" fmla="*/ 469870 w 789627"/>
                <a:gd name="connsiteY297" fmla="*/ 642209 h 1258066"/>
                <a:gd name="connsiteX298" fmla="*/ 481152 w 789627"/>
                <a:gd name="connsiteY298" fmla="*/ 645661 h 1258066"/>
                <a:gd name="connsiteX299" fmla="*/ 487550 w 789627"/>
                <a:gd name="connsiteY299" fmla="*/ 643304 h 1258066"/>
                <a:gd name="connsiteX300" fmla="*/ 484772 w 789627"/>
                <a:gd name="connsiteY300" fmla="*/ 672518 h 1258066"/>
                <a:gd name="connsiteX301" fmla="*/ 472733 w 789627"/>
                <a:gd name="connsiteY301" fmla="*/ 677064 h 1258066"/>
                <a:gd name="connsiteX302" fmla="*/ 475848 w 789627"/>
                <a:gd name="connsiteY302" fmla="*/ 685231 h 1258066"/>
                <a:gd name="connsiteX303" fmla="*/ 469196 w 789627"/>
                <a:gd name="connsiteY303" fmla="*/ 709393 h 1258066"/>
                <a:gd name="connsiteX304" fmla="*/ 476184 w 789627"/>
                <a:gd name="connsiteY304" fmla="*/ 722949 h 1258066"/>
                <a:gd name="connsiteX305" fmla="*/ 481067 w 789627"/>
                <a:gd name="connsiteY305" fmla="*/ 723790 h 1258066"/>
                <a:gd name="connsiteX306" fmla="*/ 488560 w 789627"/>
                <a:gd name="connsiteY306" fmla="*/ 733725 h 1258066"/>
                <a:gd name="connsiteX307" fmla="*/ 506746 w 789627"/>
                <a:gd name="connsiteY307" fmla="*/ 731957 h 1258066"/>
                <a:gd name="connsiteX308" fmla="*/ 501526 w 789627"/>
                <a:gd name="connsiteY308" fmla="*/ 738019 h 1258066"/>
                <a:gd name="connsiteX309" fmla="*/ 501105 w 789627"/>
                <a:gd name="connsiteY309" fmla="*/ 746353 h 1258066"/>
                <a:gd name="connsiteX310" fmla="*/ 496053 w 789627"/>
                <a:gd name="connsiteY310" fmla="*/ 743828 h 1258066"/>
                <a:gd name="connsiteX311" fmla="*/ 490749 w 789627"/>
                <a:gd name="connsiteY311" fmla="*/ 748037 h 1258066"/>
                <a:gd name="connsiteX312" fmla="*/ 490076 w 789627"/>
                <a:gd name="connsiteY312" fmla="*/ 756036 h 1258066"/>
                <a:gd name="connsiteX313" fmla="*/ 502620 w 789627"/>
                <a:gd name="connsiteY313" fmla="*/ 765549 h 1258066"/>
                <a:gd name="connsiteX314" fmla="*/ 498158 w 789627"/>
                <a:gd name="connsiteY314" fmla="*/ 769506 h 1258066"/>
                <a:gd name="connsiteX315" fmla="*/ 500431 w 789627"/>
                <a:gd name="connsiteY315" fmla="*/ 775315 h 1258066"/>
                <a:gd name="connsiteX316" fmla="*/ 520132 w 789627"/>
                <a:gd name="connsiteY316" fmla="*/ 775315 h 1258066"/>
                <a:gd name="connsiteX317" fmla="*/ 524678 w 789627"/>
                <a:gd name="connsiteY317" fmla="*/ 780872 h 1258066"/>
                <a:gd name="connsiteX318" fmla="*/ 529898 w 789627"/>
                <a:gd name="connsiteY318" fmla="*/ 780198 h 1258066"/>
                <a:gd name="connsiteX319" fmla="*/ 531077 w 789627"/>
                <a:gd name="connsiteY319" fmla="*/ 766644 h 1258066"/>
                <a:gd name="connsiteX320" fmla="*/ 538149 w 789627"/>
                <a:gd name="connsiteY320" fmla="*/ 757467 h 1258066"/>
                <a:gd name="connsiteX321" fmla="*/ 552209 w 789627"/>
                <a:gd name="connsiteY321" fmla="*/ 762350 h 1258066"/>
                <a:gd name="connsiteX322" fmla="*/ 560881 w 789627"/>
                <a:gd name="connsiteY322" fmla="*/ 758730 h 1258066"/>
                <a:gd name="connsiteX323" fmla="*/ 560628 w 789627"/>
                <a:gd name="connsiteY323" fmla="*/ 768748 h 1258066"/>
                <a:gd name="connsiteX324" fmla="*/ 574688 w 789627"/>
                <a:gd name="connsiteY324" fmla="*/ 770011 h 1258066"/>
                <a:gd name="connsiteX325" fmla="*/ 574014 w 789627"/>
                <a:gd name="connsiteY325" fmla="*/ 777168 h 1258066"/>
                <a:gd name="connsiteX326" fmla="*/ 578982 w 789627"/>
                <a:gd name="connsiteY326" fmla="*/ 784155 h 1258066"/>
                <a:gd name="connsiteX327" fmla="*/ 584622 w 789627"/>
                <a:gd name="connsiteY327" fmla="*/ 780451 h 1258066"/>
                <a:gd name="connsiteX328" fmla="*/ 577466 w 789627"/>
                <a:gd name="connsiteY328" fmla="*/ 765296 h 1258066"/>
                <a:gd name="connsiteX329" fmla="*/ 579318 w 789627"/>
                <a:gd name="connsiteY329" fmla="*/ 759908 h 1258066"/>
                <a:gd name="connsiteX330" fmla="*/ 589337 w 789627"/>
                <a:gd name="connsiteY330" fmla="*/ 762686 h 1258066"/>
                <a:gd name="connsiteX331" fmla="*/ 591526 w 789627"/>
                <a:gd name="connsiteY331" fmla="*/ 769506 h 1258066"/>
                <a:gd name="connsiteX332" fmla="*/ 598851 w 789627"/>
                <a:gd name="connsiteY332" fmla="*/ 769506 h 1258066"/>
                <a:gd name="connsiteX333" fmla="*/ 599608 w 789627"/>
                <a:gd name="connsiteY333" fmla="*/ 791564 h 1258066"/>
                <a:gd name="connsiteX334" fmla="*/ 580076 w 789627"/>
                <a:gd name="connsiteY334" fmla="*/ 788954 h 1258066"/>
                <a:gd name="connsiteX335" fmla="*/ 577803 w 789627"/>
                <a:gd name="connsiteY335" fmla="*/ 795437 h 1258066"/>
                <a:gd name="connsiteX336" fmla="*/ 572667 w 789627"/>
                <a:gd name="connsiteY336" fmla="*/ 796363 h 1258066"/>
                <a:gd name="connsiteX337" fmla="*/ 572078 w 789627"/>
                <a:gd name="connsiteY337" fmla="*/ 801498 h 1258066"/>
                <a:gd name="connsiteX338" fmla="*/ 580076 w 789627"/>
                <a:gd name="connsiteY338" fmla="*/ 797373 h 1258066"/>
                <a:gd name="connsiteX339" fmla="*/ 581086 w 789627"/>
                <a:gd name="connsiteY339" fmla="*/ 800152 h 1258066"/>
                <a:gd name="connsiteX340" fmla="*/ 568879 w 789627"/>
                <a:gd name="connsiteY340" fmla="*/ 814801 h 1258066"/>
                <a:gd name="connsiteX341" fmla="*/ 578982 w 789627"/>
                <a:gd name="connsiteY341" fmla="*/ 817663 h 1258066"/>
                <a:gd name="connsiteX342" fmla="*/ 577635 w 789627"/>
                <a:gd name="connsiteY342" fmla="*/ 824651 h 1258066"/>
                <a:gd name="connsiteX343" fmla="*/ 587316 w 789627"/>
                <a:gd name="connsiteY343" fmla="*/ 824651 h 1258066"/>
                <a:gd name="connsiteX344" fmla="*/ 583275 w 789627"/>
                <a:gd name="connsiteY344" fmla="*/ 830629 h 1258066"/>
                <a:gd name="connsiteX345" fmla="*/ 586727 w 789627"/>
                <a:gd name="connsiteY345" fmla="*/ 835512 h 1258066"/>
                <a:gd name="connsiteX346" fmla="*/ 580497 w 789627"/>
                <a:gd name="connsiteY346" fmla="*/ 840816 h 1258066"/>
                <a:gd name="connsiteX347" fmla="*/ 580244 w 789627"/>
                <a:gd name="connsiteY347" fmla="*/ 837617 h 1258066"/>
                <a:gd name="connsiteX348" fmla="*/ 572836 w 789627"/>
                <a:gd name="connsiteY348" fmla="*/ 837785 h 1258066"/>
                <a:gd name="connsiteX349" fmla="*/ 573762 w 789627"/>
                <a:gd name="connsiteY349" fmla="*/ 822210 h 1258066"/>
                <a:gd name="connsiteX350" fmla="*/ 566690 w 789627"/>
                <a:gd name="connsiteY350" fmla="*/ 814464 h 1258066"/>
                <a:gd name="connsiteX351" fmla="*/ 537391 w 789627"/>
                <a:gd name="connsiteY351" fmla="*/ 820526 h 1258066"/>
                <a:gd name="connsiteX352" fmla="*/ 532761 w 789627"/>
                <a:gd name="connsiteY352" fmla="*/ 811349 h 1258066"/>
                <a:gd name="connsiteX353" fmla="*/ 515586 w 789627"/>
                <a:gd name="connsiteY353" fmla="*/ 809328 h 1258066"/>
                <a:gd name="connsiteX354" fmla="*/ 512892 w 789627"/>
                <a:gd name="connsiteY354" fmla="*/ 801162 h 1258066"/>
                <a:gd name="connsiteX355" fmla="*/ 514912 w 789627"/>
                <a:gd name="connsiteY355" fmla="*/ 787607 h 1258066"/>
                <a:gd name="connsiteX356" fmla="*/ 501105 w 789627"/>
                <a:gd name="connsiteY356" fmla="*/ 784576 h 1258066"/>
                <a:gd name="connsiteX357" fmla="*/ 500263 w 789627"/>
                <a:gd name="connsiteY357" fmla="*/ 788870 h 1258066"/>
                <a:gd name="connsiteX358" fmla="*/ 492265 w 789627"/>
                <a:gd name="connsiteY358" fmla="*/ 790133 h 1258066"/>
                <a:gd name="connsiteX359" fmla="*/ 490918 w 789627"/>
                <a:gd name="connsiteY359" fmla="*/ 795184 h 1258066"/>
                <a:gd name="connsiteX360" fmla="*/ 498579 w 789627"/>
                <a:gd name="connsiteY360" fmla="*/ 795858 h 1258066"/>
                <a:gd name="connsiteX361" fmla="*/ 507082 w 789627"/>
                <a:gd name="connsiteY361" fmla="*/ 807140 h 1258066"/>
                <a:gd name="connsiteX362" fmla="*/ 499337 w 789627"/>
                <a:gd name="connsiteY362" fmla="*/ 814885 h 1258066"/>
                <a:gd name="connsiteX363" fmla="*/ 517775 w 789627"/>
                <a:gd name="connsiteY363" fmla="*/ 832565 h 1258066"/>
                <a:gd name="connsiteX364" fmla="*/ 518701 w 789627"/>
                <a:gd name="connsiteY364" fmla="*/ 837701 h 1258066"/>
                <a:gd name="connsiteX365" fmla="*/ 514491 w 789627"/>
                <a:gd name="connsiteY365" fmla="*/ 838458 h 1258066"/>
                <a:gd name="connsiteX366" fmla="*/ 505904 w 789627"/>
                <a:gd name="connsiteY366" fmla="*/ 852771 h 1258066"/>
                <a:gd name="connsiteX367" fmla="*/ 510198 w 789627"/>
                <a:gd name="connsiteY367" fmla="*/ 865820 h 1258066"/>
                <a:gd name="connsiteX368" fmla="*/ 513565 w 789627"/>
                <a:gd name="connsiteY368" fmla="*/ 867589 h 1258066"/>
                <a:gd name="connsiteX369" fmla="*/ 516175 w 789627"/>
                <a:gd name="connsiteY369" fmla="*/ 860516 h 1258066"/>
                <a:gd name="connsiteX370" fmla="*/ 522153 w 789627"/>
                <a:gd name="connsiteY370" fmla="*/ 866410 h 1258066"/>
                <a:gd name="connsiteX371" fmla="*/ 528383 w 789627"/>
                <a:gd name="connsiteY371" fmla="*/ 862369 h 1258066"/>
                <a:gd name="connsiteX372" fmla="*/ 540927 w 789627"/>
                <a:gd name="connsiteY372" fmla="*/ 863463 h 1258066"/>
                <a:gd name="connsiteX373" fmla="*/ 540170 w 789627"/>
                <a:gd name="connsiteY373" fmla="*/ 851508 h 1258066"/>
                <a:gd name="connsiteX374" fmla="*/ 533434 w 789627"/>
                <a:gd name="connsiteY374" fmla="*/ 846288 h 1258066"/>
                <a:gd name="connsiteX375" fmla="*/ 540254 w 789627"/>
                <a:gd name="connsiteY375" fmla="*/ 844941 h 1258066"/>
                <a:gd name="connsiteX376" fmla="*/ 539075 w 789627"/>
                <a:gd name="connsiteY376" fmla="*/ 837195 h 1258066"/>
                <a:gd name="connsiteX377" fmla="*/ 542780 w 789627"/>
                <a:gd name="connsiteY377" fmla="*/ 833996 h 1258066"/>
                <a:gd name="connsiteX378" fmla="*/ 543116 w 789627"/>
                <a:gd name="connsiteY378" fmla="*/ 844436 h 1258066"/>
                <a:gd name="connsiteX379" fmla="*/ 547747 w 789627"/>
                <a:gd name="connsiteY379" fmla="*/ 840563 h 1258066"/>
                <a:gd name="connsiteX380" fmla="*/ 548925 w 789627"/>
                <a:gd name="connsiteY380" fmla="*/ 844183 h 1258066"/>
                <a:gd name="connsiteX381" fmla="*/ 552882 w 789627"/>
                <a:gd name="connsiteY381" fmla="*/ 838122 h 1258066"/>
                <a:gd name="connsiteX382" fmla="*/ 555829 w 789627"/>
                <a:gd name="connsiteY382" fmla="*/ 848225 h 1258066"/>
                <a:gd name="connsiteX383" fmla="*/ 565764 w 789627"/>
                <a:gd name="connsiteY383" fmla="*/ 845025 h 1258066"/>
                <a:gd name="connsiteX384" fmla="*/ 568037 w 789627"/>
                <a:gd name="connsiteY384" fmla="*/ 850750 h 1258066"/>
                <a:gd name="connsiteX385" fmla="*/ 575025 w 789627"/>
                <a:gd name="connsiteY385" fmla="*/ 847130 h 1258066"/>
                <a:gd name="connsiteX386" fmla="*/ 586475 w 789627"/>
                <a:gd name="connsiteY386" fmla="*/ 849066 h 1258066"/>
                <a:gd name="connsiteX387" fmla="*/ 583696 w 789627"/>
                <a:gd name="connsiteY387" fmla="*/ 855549 h 1258066"/>
                <a:gd name="connsiteX388" fmla="*/ 592284 w 789627"/>
                <a:gd name="connsiteY388" fmla="*/ 855970 h 1258066"/>
                <a:gd name="connsiteX389" fmla="*/ 590937 w 789627"/>
                <a:gd name="connsiteY389" fmla="*/ 878028 h 1258066"/>
                <a:gd name="connsiteX390" fmla="*/ 596830 w 789627"/>
                <a:gd name="connsiteY390" fmla="*/ 877355 h 1258066"/>
                <a:gd name="connsiteX391" fmla="*/ 597588 w 789627"/>
                <a:gd name="connsiteY391" fmla="*/ 872471 h 1258066"/>
                <a:gd name="connsiteX392" fmla="*/ 601966 w 789627"/>
                <a:gd name="connsiteY392" fmla="*/ 876344 h 1258066"/>
                <a:gd name="connsiteX393" fmla="*/ 603229 w 789627"/>
                <a:gd name="connsiteY393" fmla="*/ 865736 h 1258066"/>
                <a:gd name="connsiteX394" fmla="*/ 609627 w 789627"/>
                <a:gd name="connsiteY394" fmla="*/ 870704 h 1258066"/>
                <a:gd name="connsiteX395" fmla="*/ 616615 w 789627"/>
                <a:gd name="connsiteY395" fmla="*/ 865736 h 1258066"/>
                <a:gd name="connsiteX396" fmla="*/ 621161 w 789627"/>
                <a:gd name="connsiteY396" fmla="*/ 868683 h 1258066"/>
                <a:gd name="connsiteX397" fmla="*/ 623855 w 789627"/>
                <a:gd name="connsiteY397" fmla="*/ 867252 h 1258066"/>
                <a:gd name="connsiteX398" fmla="*/ 619225 w 789627"/>
                <a:gd name="connsiteY398" fmla="*/ 863547 h 1258066"/>
                <a:gd name="connsiteX399" fmla="*/ 626044 w 789627"/>
                <a:gd name="connsiteY399" fmla="*/ 859843 h 1258066"/>
                <a:gd name="connsiteX400" fmla="*/ 629749 w 789627"/>
                <a:gd name="connsiteY400" fmla="*/ 859506 h 1258066"/>
                <a:gd name="connsiteX401" fmla="*/ 628570 w 789627"/>
                <a:gd name="connsiteY401" fmla="*/ 864137 h 1258066"/>
                <a:gd name="connsiteX402" fmla="*/ 634211 w 789627"/>
                <a:gd name="connsiteY402" fmla="*/ 862453 h 1258066"/>
                <a:gd name="connsiteX403" fmla="*/ 636568 w 789627"/>
                <a:gd name="connsiteY403" fmla="*/ 867673 h 1258066"/>
                <a:gd name="connsiteX404" fmla="*/ 637326 w 789627"/>
                <a:gd name="connsiteY404" fmla="*/ 857149 h 1258066"/>
                <a:gd name="connsiteX405" fmla="*/ 648860 w 789627"/>
                <a:gd name="connsiteY405" fmla="*/ 853108 h 1258066"/>
                <a:gd name="connsiteX406" fmla="*/ 648439 w 789627"/>
                <a:gd name="connsiteY406" fmla="*/ 848898 h 1258066"/>
                <a:gd name="connsiteX407" fmla="*/ 657532 w 789627"/>
                <a:gd name="connsiteY407" fmla="*/ 844436 h 1258066"/>
                <a:gd name="connsiteX408" fmla="*/ 653743 w 789627"/>
                <a:gd name="connsiteY408" fmla="*/ 835680 h 1258066"/>
                <a:gd name="connsiteX409" fmla="*/ 655848 w 789627"/>
                <a:gd name="connsiteY409" fmla="*/ 830881 h 1258066"/>
                <a:gd name="connsiteX410" fmla="*/ 667971 w 789627"/>
                <a:gd name="connsiteY410" fmla="*/ 831555 h 1258066"/>
                <a:gd name="connsiteX411" fmla="*/ 672265 w 789627"/>
                <a:gd name="connsiteY411" fmla="*/ 837701 h 1258066"/>
                <a:gd name="connsiteX412" fmla="*/ 681947 w 789627"/>
                <a:gd name="connsiteY412" fmla="*/ 828019 h 1258066"/>
                <a:gd name="connsiteX413" fmla="*/ 683968 w 789627"/>
                <a:gd name="connsiteY413" fmla="*/ 838458 h 1258066"/>
                <a:gd name="connsiteX414" fmla="*/ 677738 w 789627"/>
                <a:gd name="connsiteY414" fmla="*/ 840816 h 1258066"/>
                <a:gd name="connsiteX415" fmla="*/ 678074 w 789627"/>
                <a:gd name="connsiteY415" fmla="*/ 851761 h 1258066"/>
                <a:gd name="connsiteX416" fmla="*/ 681779 w 789627"/>
                <a:gd name="connsiteY416" fmla="*/ 851761 h 1258066"/>
                <a:gd name="connsiteX417" fmla="*/ 685231 w 789627"/>
                <a:gd name="connsiteY417" fmla="*/ 844183 h 1258066"/>
                <a:gd name="connsiteX418" fmla="*/ 694492 w 789627"/>
                <a:gd name="connsiteY418" fmla="*/ 845783 h 1258066"/>
                <a:gd name="connsiteX419" fmla="*/ 695081 w 789627"/>
                <a:gd name="connsiteY419" fmla="*/ 839637 h 1258066"/>
                <a:gd name="connsiteX420" fmla="*/ 707878 w 789627"/>
                <a:gd name="connsiteY420" fmla="*/ 847972 h 1258066"/>
                <a:gd name="connsiteX421" fmla="*/ 708720 w 789627"/>
                <a:gd name="connsiteY421" fmla="*/ 859590 h 1258066"/>
                <a:gd name="connsiteX422" fmla="*/ 702827 w 789627"/>
                <a:gd name="connsiteY422" fmla="*/ 867504 h 1258066"/>
                <a:gd name="connsiteX423" fmla="*/ 707120 w 789627"/>
                <a:gd name="connsiteY423" fmla="*/ 871714 h 1258066"/>
                <a:gd name="connsiteX424" fmla="*/ 706447 w 789627"/>
                <a:gd name="connsiteY424" fmla="*/ 876429 h 1258066"/>
                <a:gd name="connsiteX425" fmla="*/ 699122 w 789627"/>
                <a:gd name="connsiteY425" fmla="*/ 875755 h 1258066"/>
                <a:gd name="connsiteX426" fmla="*/ 698112 w 789627"/>
                <a:gd name="connsiteY426" fmla="*/ 879628 h 1258066"/>
                <a:gd name="connsiteX427" fmla="*/ 702069 w 789627"/>
                <a:gd name="connsiteY427" fmla="*/ 885353 h 1258066"/>
                <a:gd name="connsiteX428" fmla="*/ 715287 w 789627"/>
                <a:gd name="connsiteY428" fmla="*/ 882911 h 1258066"/>
                <a:gd name="connsiteX429" fmla="*/ 716129 w 789627"/>
                <a:gd name="connsiteY429" fmla="*/ 887542 h 1258066"/>
                <a:gd name="connsiteX430" fmla="*/ 722022 w 789627"/>
                <a:gd name="connsiteY430" fmla="*/ 888889 h 1258066"/>
                <a:gd name="connsiteX431" fmla="*/ 720170 w 789627"/>
                <a:gd name="connsiteY431" fmla="*/ 899750 h 1258066"/>
                <a:gd name="connsiteX432" fmla="*/ 728000 w 789627"/>
                <a:gd name="connsiteY432" fmla="*/ 894193 h 1258066"/>
                <a:gd name="connsiteX433" fmla="*/ 756709 w 789627"/>
                <a:gd name="connsiteY433" fmla="*/ 895877 h 1258066"/>
                <a:gd name="connsiteX434" fmla="*/ 750395 w 789627"/>
                <a:gd name="connsiteY434" fmla="*/ 936373 h 1258066"/>
                <a:gd name="connsiteX435" fmla="*/ 757803 w 789627"/>
                <a:gd name="connsiteY435" fmla="*/ 940498 h 1258066"/>
                <a:gd name="connsiteX436" fmla="*/ 752415 w 789627"/>
                <a:gd name="connsiteY436" fmla="*/ 942687 h 1258066"/>
                <a:gd name="connsiteX437" fmla="*/ 756709 w 789627"/>
                <a:gd name="connsiteY437" fmla="*/ 945633 h 1258066"/>
                <a:gd name="connsiteX438" fmla="*/ 762602 w 789627"/>
                <a:gd name="connsiteY438" fmla="*/ 942855 h 1258066"/>
                <a:gd name="connsiteX439" fmla="*/ 764623 w 789627"/>
                <a:gd name="connsiteY439" fmla="*/ 946644 h 1258066"/>
                <a:gd name="connsiteX440" fmla="*/ 770937 w 789627"/>
                <a:gd name="connsiteY440" fmla="*/ 944876 h 1258066"/>
                <a:gd name="connsiteX441" fmla="*/ 779609 w 789627"/>
                <a:gd name="connsiteY441" fmla="*/ 954390 h 1258066"/>
                <a:gd name="connsiteX442" fmla="*/ 785755 w 789627"/>
                <a:gd name="connsiteY442" fmla="*/ 946476 h 1258066"/>
                <a:gd name="connsiteX443" fmla="*/ 789627 w 789627"/>
                <a:gd name="connsiteY443" fmla="*/ 953211 h 1258066"/>
                <a:gd name="connsiteX444" fmla="*/ 788112 w 789627"/>
                <a:gd name="connsiteY444" fmla="*/ 963650 h 1258066"/>
                <a:gd name="connsiteX445" fmla="*/ 783229 w 789627"/>
                <a:gd name="connsiteY445" fmla="*/ 966765 h 1258066"/>
                <a:gd name="connsiteX446" fmla="*/ 788196 w 789627"/>
                <a:gd name="connsiteY446" fmla="*/ 972322 h 1258066"/>
                <a:gd name="connsiteX447" fmla="*/ 777588 w 789627"/>
                <a:gd name="connsiteY447" fmla="*/ 978973 h 1258066"/>
                <a:gd name="connsiteX448" fmla="*/ 780956 w 789627"/>
                <a:gd name="connsiteY448" fmla="*/ 983014 h 1258066"/>
                <a:gd name="connsiteX449" fmla="*/ 776410 w 789627"/>
                <a:gd name="connsiteY449" fmla="*/ 985877 h 1258066"/>
                <a:gd name="connsiteX450" fmla="*/ 776915 w 789627"/>
                <a:gd name="connsiteY450" fmla="*/ 991097 h 1258066"/>
                <a:gd name="connsiteX451" fmla="*/ 767569 w 789627"/>
                <a:gd name="connsiteY451" fmla="*/ 994970 h 1258066"/>
                <a:gd name="connsiteX452" fmla="*/ 768664 w 789627"/>
                <a:gd name="connsiteY452" fmla="*/ 1007346 h 1258066"/>
                <a:gd name="connsiteX453" fmla="*/ 762434 w 789627"/>
                <a:gd name="connsiteY453" fmla="*/ 1006420 h 1258066"/>
                <a:gd name="connsiteX454" fmla="*/ 764707 w 789627"/>
                <a:gd name="connsiteY454" fmla="*/ 1018712 h 1258066"/>
                <a:gd name="connsiteX455" fmla="*/ 754604 w 789627"/>
                <a:gd name="connsiteY455" fmla="*/ 1019722 h 1258066"/>
                <a:gd name="connsiteX456" fmla="*/ 748795 w 789627"/>
                <a:gd name="connsiteY456" fmla="*/ 1013744 h 1258066"/>
                <a:gd name="connsiteX457" fmla="*/ 741302 w 789627"/>
                <a:gd name="connsiteY457" fmla="*/ 1028393 h 1258066"/>
                <a:gd name="connsiteX458" fmla="*/ 730357 w 789627"/>
                <a:gd name="connsiteY458" fmla="*/ 1028393 h 1258066"/>
                <a:gd name="connsiteX459" fmla="*/ 726737 w 789627"/>
                <a:gd name="connsiteY459" fmla="*/ 1045484 h 1258066"/>
                <a:gd name="connsiteX460" fmla="*/ 726737 w 789627"/>
                <a:gd name="connsiteY460" fmla="*/ 1045484 h 1258066"/>
                <a:gd name="connsiteX461" fmla="*/ 709141 w 789627"/>
                <a:gd name="connsiteY461" fmla="*/ 1042369 h 1258066"/>
                <a:gd name="connsiteX462" fmla="*/ 696091 w 789627"/>
                <a:gd name="connsiteY462" fmla="*/ 1029319 h 1258066"/>
                <a:gd name="connsiteX463" fmla="*/ 690450 w 789627"/>
                <a:gd name="connsiteY463" fmla="*/ 1028646 h 1258066"/>
                <a:gd name="connsiteX464" fmla="*/ 688093 w 789627"/>
                <a:gd name="connsiteY464" fmla="*/ 1037738 h 1258066"/>
                <a:gd name="connsiteX465" fmla="*/ 684557 w 789627"/>
                <a:gd name="connsiteY465" fmla="*/ 1037738 h 1258066"/>
                <a:gd name="connsiteX466" fmla="*/ 678243 w 789627"/>
                <a:gd name="connsiteY466" fmla="*/ 1027972 h 1258066"/>
                <a:gd name="connsiteX467" fmla="*/ 674623 w 789627"/>
                <a:gd name="connsiteY467" fmla="*/ 1034455 h 1258066"/>
                <a:gd name="connsiteX468" fmla="*/ 671844 w 789627"/>
                <a:gd name="connsiteY468" fmla="*/ 1032939 h 1258066"/>
                <a:gd name="connsiteX469" fmla="*/ 676306 w 789627"/>
                <a:gd name="connsiteY469" fmla="*/ 1026794 h 1258066"/>
                <a:gd name="connsiteX470" fmla="*/ 673360 w 789627"/>
                <a:gd name="connsiteY470" fmla="*/ 1022753 h 1258066"/>
                <a:gd name="connsiteX471" fmla="*/ 649955 w 789627"/>
                <a:gd name="connsiteY471" fmla="*/ 1030835 h 1258066"/>
                <a:gd name="connsiteX472" fmla="*/ 652565 w 789627"/>
                <a:gd name="connsiteY472" fmla="*/ 1039338 h 1258066"/>
                <a:gd name="connsiteX473" fmla="*/ 640525 w 789627"/>
                <a:gd name="connsiteY473" fmla="*/ 1061565 h 1258066"/>
                <a:gd name="connsiteX474" fmla="*/ 635642 w 789627"/>
                <a:gd name="connsiteY474" fmla="*/ 1059796 h 1258066"/>
                <a:gd name="connsiteX475" fmla="*/ 631180 w 789627"/>
                <a:gd name="connsiteY475" fmla="*/ 1064259 h 1258066"/>
                <a:gd name="connsiteX476" fmla="*/ 626971 w 789627"/>
                <a:gd name="connsiteY476" fmla="*/ 1059713 h 1258066"/>
                <a:gd name="connsiteX477" fmla="*/ 615689 w 789627"/>
                <a:gd name="connsiteY477" fmla="*/ 1062743 h 1258066"/>
                <a:gd name="connsiteX478" fmla="*/ 617036 w 789627"/>
                <a:gd name="connsiteY478" fmla="*/ 1069310 h 1258066"/>
                <a:gd name="connsiteX479" fmla="*/ 612153 w 789627"/>
                <a:gd name="connsiteY479" fmla="*/ 1080676 h 1258066"/>
                <a:gd name="connsiteX480" fmla="*/ 613668 w 789627"/>
                <a:gd name="connsiteY480" fmla="*/ 1089853 h 1258066"/>
                <a:gd name="connsiteX481" fmla="*/ 618551 w 789627"/>
                <a:gd name="connsiteY481" fmla="*/ 1091200 h 1258066"/>
                <a:gd name="connsiteX482" fmla="*/ 613079 w 789627"/>
                <a:gd name="connsiteY482" fmla="*/ 1096841 h 1258066"/>
                <a:gd name="connsiteX483" fmla="*/ 621835 w 789627"/>
                <a:gd name="connsiteY483" fmla="*/ 1095241 h 1258066"/>
                <a:gd name="connsiteX484" fmla="*/ 620909 w 789627"/>
                <a:gd name="connsiteY484" fmla="*/ 1107701 h 1258066"/>
                <a:gd name="connsiteX485" fmla="*/ 618046 w 789627"/>
                <a:gd name="connsiteY485" fmla="*/ 1117552 h 1258066"/>
                <a:gd name="connsiteX486" fmla="*/ 607270 w 789627"/>
                <a:gd name="connsiteY486" fmla="*/ 1130180 h 1258066"/>
                <a:gd name="connsiteX487" fmla="*/ 594473 w 789627"/>
                <a:gd name="connsiteY487" fmla="*/ 1134137 h 1258066"/>
                <a:gd name="connsiteX488" fmla="*/ 593631 w 789627"/>
                <a:gd name="connsiteY488" fmla="*/ 1144914 h 1258066"/>
                <a:gd name="connsiteX489" fmla="*/ 639599 w 789627"/>
                <a:gd name="connsiteY489" fmla="*/ 1151228 h 1258066"/>
                <a:gd name="connsiteX490" fmla="*/ 647008 w 789627"/>
                <a:gd name="connsiteY490" fmla="*/ 1162341 h 1258066"/>
                <a:gd name="connsiteX491" fmla="*/ 633116 w 789627"/>
                <a:gd name="connsiteY491" fmla="*/ 1179601 h 1258066"/>
                <a:gd name="connsiteX492" fmla="*/ 627981 w 789627"/>
                <a:gd name="connsiteY492" fmla="*/ 1192566 h 1258066"/>
                <a:gd name="connsiteX493" fmla="*/ 596914 w 789627"/>
                <a:gd name="connsiteY493" fmla="*/ 1193576 h 1258066"/>
                <a:gd name="connsiteX494" fmla="*/ 595567 w 789627"/>
                <a:gd name="connsiteY494" fmla="*/ 1203763 h 1258066"/>
                <a:gd name="connsiteX495" fmla="*/ 591273 w 789627"/>
                <a:gd name="connsiteY495" fmla="*/ 1201490 h 1258066"/>
                <a:gd name="connsiteX496" fmla="*/ 591863 w 789627"/>
                <a:gd name="connsiteY496" fmla="*/ 1210414 h 1258066"/>
                <a:gd name="connsiteX497" fmla="*/ 585380 w 789627"/>
                <a:gd name="connsiteY497" fmla="*/ 1226326 h 1258066"/>
                <a:gd name="connsiteX498" fmla="*/ 574856 w 789627"/>
                <a:gd name="connsiteY498" fmla="*/ 1221275 h 1258066"/>
                <a:gd name="connsiteX499" fmla="*/ 568963 w 789627"/>
                <a:gd name="connsiteY499" fmla="*/ 1224811 h 1258066"/>
                <a:gd name="connsiteX500" fmla="*/ 561722 w 789627"/>
                <a:gd name="connsiteY500" fmla="*/ 1217739 h 1258066"/>
                <a:gd name="connsiteX501" fmla="*/ 554145 w 789627"/>
                <a:gd name="connsiteY501" fmla="*/ 1216981 h 1258066"/>
                <a:gd name="connsiteX502" fmla="*/ 551535 w 789627"/>
                <a:gd name="connsiteY502" fmla="*/ 1220349 h 1258066"/>
                <a:gd name="connsiteX503" fmla="*/ 529646 w 789627"/>
                <a:gd name="connsiteY503" fmla="*/ 1224053 h 1258066"/>
                <a:gd name="connsiteX504" fmla="*/ 530824 w 789627"/>
                <a:gd name="connsiteY504" fmla="*/ 1233146 h 1258066"/>
                <a:gd name="connsiteX505" fmla="*/ 524173 w 789627"/>
                <a:gd name="connsiteY505" fmla="*/ 1230957 h 1258066"/>
                <a:gd name="connsiteX506" fmla="*/ 521479 w 789627"/>
                <a:gd name="connsiteY506" fmla="*/ 1221612 h 1258066"/>
                <a:gd name="connsiteX507" fmla="*/ 515417 w 789627"/>
                <a:gd name="connsiteY507" fmla="*/ 1223885 h 1258066"/>
                <a:gd name="connsiteX508" fmla="*/ 517101 w 789627"/>
                <a:gd name="connsiteY508" fmla="*/ 1220433 h 1258066"/>
                <a:gd name="connsiteX509" fmla="*/ 512302 w 789627"/>
                <a:gd name="connsiteY509" fmla="*/ 1216981 h 1258066"/>
                <a:gd name="connsiteX510" fmla="*/ 506746 w 789627"/>
                <a:gd name="connsiteY510" fmla="*/ 1217318 h 1258066"/>
                <a:gd name="connsiteX511" fmla="*/ 504388 w 789627"/>
                <a:gd name="connsiteY511" fmla="*/ 1223801 h 1258066"/>
                <a:gd name="connsiteX512" fmla="*/ 493865 w 789627"/>
                <a:gd name="connsiteY512" fmla="*/ 1220517 h 1258066"/>
                <a:gd name="connsiteX513" fmla="*/ 481320 w 789627"/>
                <a:gd name="connsiteY513" fmla="*/ 1245606 h 1258066"/>
                <a:gd name="connsiteX514" fmla="*/ 485277 w 789627"/>
                <a:gd name="connsiteY514" fmla="*/ 1253183 h 1258066"/>
                <a:gd name="connsiteX515" fmla="*/ 482836 w 789627"/>
                <a:gd name="connsiteY515" fmla="*/ 1258067 h 1258066"/>
                <a:gd name="connsiteX516" fmla="*/ 479215 w 789627"/>
                <a:gd name="connsiteY516" fmla="*/ 1253941 h 1258066"/>
                <a:gd name="connsiteX517" fmla="*/ 466839 w 789627"/>
                <a:gd name="connsiteY517" fmla="*/ 1251499 h 1258066"/>
                <a:gd name="connsiteX518" fmla="*/ 434005 w 789627"/>
                <a:gd name="connsiteY518" fmla="*/ 1251499 h 1258066"/>
                <a:gd name="connsiteX519" fmla="*/ 430553 w 789627"/>
                <a:gd name="connsiteY519" fmla="*/ 1240723 h 1258066"/>
                <a:gd name="connsiteX520" fmla="*/ 424154 w 789627"/>
                <a:gd name="connsiteY520" fmla="*/ 1235756 h 1258066"/>
                <a:gd name="connsiteX521" fmla="*/ 414809 w 789627"/>
                <a:gd name="connsiteY521" fmla="*/ 1243501 h 1258066"/>
                <a:gd name="connsiteX522" fmla="*/ 409926 w 789627"/>
                <a:gd name="connsiteY522" fmla="*/ 1242744 h 1258066"/>
                <a:gd name="connsiteX523" fmla="*/ 409926 w 789627"/>
                <a:gd name="connsiteY523" fmla="*/ 1242744 h 1258066"/>
                <a:gd name="connsiteX524" fmla="*/ 405127 w 789627"/>
                <a:gd name="connsiteY524" fmla="*/ 1235251 h 1258066"/>
                <a:gd name="connsiteX525" fmla="*/ 409084 w 789627"/>
                <a:gd name="connsiteY525" fmla="*/ 1232388 h 1258066"/>
                <a:gd name="connsiteX526" fmla="*/ 407064 w 789627"/>
                <a:gd name="connsiteY526" fmla="*/ 1225821 h 1258066"/>
                <a:gd name="connsiteX527" fmla="*/ 394267 w 789627"/>
                <a:gd name="connsiteY527" fmla="*/ 1229947 h 1258066"/>
                <a:gd name="connsiteX528" fmla="*/ 383153 w 789627"/>
                <a:gd name="connsiteY528" fmla="*/ 1216813 h 1258066"/>
                <a:gd name="connsiteX529" fmla="*/ 373724 w 789627"/>
                <a:gd name="connsiteY529" fmla="*/ 1217402 h 1258066"/>
                <a:gd name="connsiteX530" fmla="*/ 367662 w 789627"/>
                <a:gd name="connsiteY530" fmla="*/ 1205952 h 1258066"/>
                <a:gd name="connsiteX531" fmla="*/ 354276 w 789627"/>
                <a:gd name="connsiteY531" fmla="*/ 1208225 h 1258066"/>
                <a:gd name="connsiteX532" fmla="*/ 354276 w 789627"/>
                <a:gd name="connsiteY532" fmla="*/ 1186672 h 1258066"/>
                <a:gd name="connsiteX533" fmla="*/ 334238 w 789627"/>
                <a:gd name="connsiteY533" fmla="*/ 1195176 h 1258066"/>
                <a:gd name="connsiteX534" fmla="*/ 313527 w 789627"/>
                <a:gd name="connsiteY534" fmla="*/ 1192061 h 1258066"/>
                <a:gd name="connsiteX535" fmla="*/ 304266 w 789627"/>
                <a:gd name="connsiteY535" fmla="*/ 1184231 h 1258066"/>
                <a:gd name="connsiteX536" fmla="*/ 299888 w 789627"/>
                <a:gd name="connsiteY536" fmla="*/ 1168572 h 1258066"/>
                <a:gd name="connsiteX537" fmla="*/ 285323 w 789627"/>
                <a:gd name="connsiteY537" fmla="*/ 1170171 h 1258066"/>
                <a:gd name="connsiteX538" fmla="*/ 282629 w 789627"/>
                <a:gd name="connsiteY538" fmla="*/ 1163267 h 1258066"/>
                <a:gd name="connsiteX539" fmla="*/ 275726 w 789627"/>
                <a:gd name="connsiteY539" fmla="*/ 1164951 h 1258066"/>
                <a:gd name="connsiteX540" fmla="*/ 270927 w 789627"/>
                <a:gd name="connsiteY540" fmla="*/ 1155690 h 1258066"/>
                <a:gd name="connsiteX541" fmla="*/ 260655 w 789627"/>
                <a:gd name="connsiteY541" fmla="*/ 1154175 h 1258066"/>
                <a:gd name="connsiteX542" fmla="*/ 244070 w 789627"/>
                <a:gd name="connsiteY542" fmla="*/ 1129759 h 1258066"/>
                <a:gd name="connsiteX543" fmla="*/ 232872 w 789627"/>
                <a:gd name="connsiteY543" fmla="*/ 1129759 h 1258066"/>
                <a:gd name="connsiteX544" fmla="*/ 233293 w 789627"/>
                <a:gd name="connsiteY544" fmla="*/ 1115194 h 1258066"/>
                <a:gd name="connsiteX545" fmla="*/ 223443 w 789627"/>
                <a:gd name="connsiteY545" fmla="*/ 1107954 h 1258066"/>
                <a:gd name="connsiteX546" fmla="*/ 223611 w 789627"/>
                <a:gd name="connsiteY546" fmla="*/ 1099871 h 1258066"/>
                <a:gd name="connsiteX547" fmla="*/ 233462 w 789627"/>
                <a:gd name="connsiteY547" fmla="*/ 1098356 h 1258066"/>
                <a:gd name="connsiteX548" fmla="*/ 232030 w 789627"/>
                <a:gd name="connsiteY548" fmla="*/ 1091705 h 1258066"/>
                <a:gd name="connsiteX549" fmla="*/ 219065 w 789627"/>
                <a:gd name="connsiteY549" fmla="*/ 1099030 h 1258066"/>
                <a:gd name="connsiteX550" fmla="*/ 218055 w 789627"/>
                <a:gd name="connsiteY550" fmla="*/ 1092884 h 1258066"/>
                <a:gd name="connsiteX551" fmla="*/ 208625 w 789627"/>
                <a:gd name="connsiteY551" fmla="*/ 1087832 h 1258066"/>
                <a:gd name="connsiteX552" fmla="*/ 207868 w 789627"/>
                <a:gd name="connsiteY552" fmla="*/ 1079497 h 1258066"/>
                <a:gd name="connsiteX553" fmla="*/ 216876 w 789627"/>
                <a:gd name="connsiteY553" fmla="*/ 1075709 h 1258066"/>
                <a:gd name="connsiteX554" fmla="*/ 207868 w 789627"/>
                <a:gd name="connsiteY554" fmla="*/ 1070910 h 1258066"/>
                <a:gd name="connsiteX555" fmla="*/ 198354 w 789627"/>
                <a:gd name="connsiteY555" fmla="*/ 1079750 h 1258066"/>
                <a:gd name="connsiteX556" fmla="*/ 194565 w 789627"/>
                <a:gd name="connsiteY556" fmla="*/ 1068468 h 1258066"/>
                <a:gd name="connsiteX557" fmla="*/ 187157 w 789627"/>
                <a:gd name="connsiteY557" fmla="*/ 1069899 h 1258066"/>
                <a:gd name="connsiteX558" fmla="*/ 184294 w 789627"/>
                <a:gd name="connsiteY558" fmla="*/ 1066953 h 1258066"/>
                <a:gd name="connsiteX559" fmla="*/ 185641 w 789627"/>
                <a:gd name="connsiteY559" fmla="*/ 1059207 h 1258066"/>
                <a:gd name="connsiteX560" fmla="*/ 174275 w 789627"/>
                <a:gd name="connsiteY560" fmla="*/ 1055335 h 1258066"/>
                <a:gd name="connsiteX561" fmla="*/ 173770 w 789627"/>
                <a:gd name="connsiteY561" fmla="*/ 1060975 h 1258066"/>
                <a:gd name="connsiteX562" fmla="*/ 167540 w 789627"/>
                <a:gd name="connsiteY562" fmla="*/ 1062154 h 1258066"/>
                <a:gd name="connsiteX563" fmla="*/ 167877 w 789627"/>
                <a:gd name="connsiteY563" fmla="*/ 1052304 h 1258066"/>
                <a:gd name="connsiteX564" fmla="*/ 160384 w 789627"/>
                <a:gd name="connsiteY564" fmla="*/ 1053314 h 1258066"/>
                <a:gd name="connsiteX565" fmla="*/ 161310 w 789627"/>
                <a:gd name="connsiteY565" fmla="*/ 1050872 h 1258066"/>
                <a:gd name="connsiteX566" fmla="*/ 156511 w 789627"/>
                <a:gd name="connsiteY566" fmla="*/ 1049610 h 1258066"/>
                <a:gd name="connsiteX567" fmla="*/ 160721 w 789627"/>
                <a:gd name="connsiteY567" fmla="*/ 1044053 h 1258066"/>
                <a:gd name="connsiteX568" fmla="*/ 157858 w 789627"/>
                <a:gd name="connsiteY568" fmla="*/ 1038665 h 1258066"/>
                <a:gd name="connsiteX569" fmla="*/ 135800 w 789627"/>
                <a:gd name="connsiteY569" fmla="*/ 1045147 h 1258066"/>
                <a:gd name="connsiteX570" fmla="*/ 135800 w 789627"/>
                <a:gd name="connsiteY570" fmla="*/ 1045147 h 1258066"/>
                <a:gd name="connsiteX571" fmla="*/ 127718 w 789627"/>
                <a:gd name="connsiteY571" fmla="*/ 1027467 h 1258066"/>
                <a:gd name="connsiteX572" fmla="*/ 105575 w 789627"/>
                <a:gd name="connsiteY572" fmla="*/ 937719 h 1258066"/>
                <a:gd name="connsiteX573" fmla="*/ 101282 w 789627"/>
                <a:gd name="connsiteY573" fmla="*/ 885858 h 1258066"/>
                <a:gd name="connsiteX574" fmla="*/ 90000 w 789627"/>
                <a:gd name="connsiteY574" fmla="*/ 843594 h 1258066"/>
                <a:gd name="connsiteX575" fmla="*/ 83517 w 789627"/>
                <a:gd name="connsiteY575" fmla="*/ 829029 h 1258066"/>
                <a:gd name="connsiteX576" fmla="*/ 76698 w 789627"/>
                <a:gd name="connsiteY576" fmla="*/ 825661 h 1258066"/>
                <a:gd name="connsiteX577" fmla="*/ 71394 w 789627"/>
                <a:gd name="connsiteY577" fmla="*/ 815137 h 1258066"/>
                <a:gd name="connsiteX578" fmla="*/ 66006 w 789627"/>
                <a:gd name="connsiteY578" fmla="*/ 785923 h 1258066"/>
                <a:gd name="connsiteX579" fmla="*/ 60870 w 789627"/>
                <a:gd name="connsiteY579" fmla="*/ 778599 h 1258066"/>
                <a:gd name="connsiteX580" fmla="*/ 45379 w 789627"/>
                <a:gd name="connsiteY580" fmla="*/ 727747 h 1258066"/>
                <a:gd name="connsiteX581" fmla="*/ 52367 w 789627"/>
                <a:gd name="connsiteY581" fmla="*/ 722611 h 1258066"/>
                <a:gd name="connsiteX582" fmla="*/ 47315 w 789627"/>
                <a:gd name="connsiteY582" fmla="*/ 718486 h 1258066"/>
                <a:gd name="connsiteX583" fmla="*/ 45800 w 789627"/>
                <a:gd name="connsiteY583" fmla="*/ 724295 h 1258066"/>
                <a:gd name="connsiteX584" fmla="*/ 37633 w 789627"/>
                <a:gd name="connsiteY584" fmla="*/ 724548 h 1258066"/>
                <a:gd name="connsiteX585" fmla="*/ 35023 w 789627"/>
                <a:gd name="connsiteY585" fmla="*/ 709815 h 1258066"/>
                <a:gd name="connsiteX586" fmla="*/ 30646 w 789627"/>
                <a:gd name="connsiteY586" fmla="*/ 705184 h 1258066"/>
                <a:gd name="connsiteX587" fmla="*/ 33340 w 789627"/>
                <a:gd name="connsiteY587" fmla="*/ 702742 h 1258066"/>
                <a:gd name="connsiteX588" fmla="*/ 30140 w 789627"/>
                <a:gd name="connsiteY588" fmla="*/ 689104 h 1258066"/>
                <a:gd name="connsiteX589" fmla="*/ 24500 w 789627"/>
                <a:gd name="connsiteY589" fmla="*/ 683042 h 1258066"/>
                <a:gd name="connsiteX590" fmla="*/ 19280 w 789627"/>
                <a:gd name="connsiteY590" fmla="*/ 688514 h 1258066"/>
                <a:gd name="connsiteX591" fmla="*/ 0 w 789627"/>
                <a:gd name="connsiteY591" fmla="*/ 673781 h 1258066"/>
                <a:gd name="connsiteX592" fmla="*/ 4967 w 789627"/>
                <a:gd name="connsiteY592" fmla="*/ 672686 h 1258066"/>
                <a:gd name="connsiteX593" fmla="*/ 6314 w 789627"/>
                <a:gd name="connsiteY593" fmla="*/ 665109 h 1258066"/>
                <a:gd name="connsiteX594" fmla="*/ 2947 w 789627"/>
                <a:gd name="connsiteY594" fmla="*/ 665109 h 1258066"/>
                <a:gd name="connsiteX595" fmla="*/ 337 w 789627"/>
                <a:gd name="connsiteY595" fmla="*/ 656101 h 1258066"/>
                <a:gd name="connsiteX596" fmla="*/ 337 w 789627"/>
                <a:gd name="connsiteY596" fmla="*/ 656101 h 1258066"/>
                <a:gd name="connsiteX597" fmla="*/ 7746 w 789627"/>
                <a:gd name="connsiteY597" fmla="*/ 651554 h 1258066"/>
                <a:gd name="connsiteX598" fmla="*/ 14060 w 789627"/>
                <a:gd name="connsiteY598" fmla="*/ 653659 h 1258066"/>
                <a:gd name="connsiteX599" fmla="*/ 13471 w 789627"/>
                <a:gd name="connsiteY599" fmla="*/ 645998 h 1258066"/>
                <a:gd name="connsiteX600" fmla="*/ 20458 w 789627"/>
                <a:gd name="connsiteY600" fmla="*/ 651386 h 1258066"/>
                <a:gd name="connsiteX601" fmla="*/ 30730 w 789627"/>
                <a:gd name="connsiteY601" fmla="*/ 643135 h 1258066"/>
                <a:gd name="connsiteX602" fmla="*/ 29214 w 789627"/>
                <a:gd name="connsiteY602" fmla="*/ 638758 h 1258066"/>
                <a:gd name="connsiteX603" fmla="*/ 36370 w 789627"/>
                <a:gd name="connsiteY603" fmla="*/ 629749 h 1258066"/>
                <a:gd name="connsiteX604" fmla="*/ 32161 w 789627"/>
                <a:gd name="connsiteY604" fmla="*/ 619477 h 1258066"/>
                <a:gd name="connsiteX605" fmla="*/ 34182 w 789627"/>
                <a:gd name="connsiteY605" fmla="*/ 610806 h 1258066"/>
                <a:gd name="connsiteX606" fmla="*/ 39907 w 789627"/>
                <a:gd name="connsiteY606" fmla="*/ 603313 h 1258066"/>
                <a:gd name="connsiteX607" fmla="*/ 37212 w 789627"/>
                <a:gd name="connsiteY607" fmla="*/ 596157 h 1258066"/>
                <a:gd name="connsiteX608" fmla="*/ 28541 w 789627"/>
                <a:gd name="connsiteY608" fmla="*/ 589843 h 1258066"/>
                <a:gd name="connsiteX609" fmla="*/ 43358 w 789627"/>
                <a:gd name="connsiteY609" fmla="*/ 583360 h 1258066"/>
                <a:gd name="connsiteX610" fmla="*/ 41001 w 789627"/>
                <a:gd name="connsiteY610" fmla="*/ 569721 h 1258066"/>
                <a:gd name="connsiteX611" fmla="*/ 32919 w 789627"/>
                <a:gd name="connsiteY611" fmla="*/ 565848 h 1258066"/>
                <a:gd name="connsiteX612" fmla="*/ 32919 w 789627"/>
                <a:gd name="connsiteY612" fmla="*/ 555913 h 1258066"/>
                <a:gd name="connsiteX613" fmla="*/ 28288 w 789627"/>
                <a:gd name="connsiteY613" fmla="*/ 547410 h 1258066"/>
                <a:gd name="connsiteX614" fmla="*/ 33761 w 789627"/>
                <a:gd name="connsiteY614" fmla="*/ 540759 h 1258066"/>
                <a:gd name="connsiteX615" fmla="*/ 27951 w 789627"/>
                <a:gd name="connsiteY615" fmla="*/ 533434 h 1258066"/>
                <a:gd name="connsiteX616" fmla="*/ 30477 w 789627"/>
                <a:gd name="connsiteY616" fmla="*/ 525436 h 1258066"/>
                <a:gd name="connsiteX617" fmla="*/ 28120 w 789627"/>
                <a:gd name="connsiteY617" fmla="*/ 517270 h 1258066"/>
                <a:gd name="connsiteX618" fmla="*/ 23910 w 789627"/>
                <a:gd name="connsiteY618" fmla="*/ 514997 h 1258066"/>
                <a:gd name="connsiteX619" fmla="*/ 20711 w 789627"/>
                <a:gd name="connsiteY619" fmla="*/ 518196 h 1258066"/>
                <a:gd name="connsiteX620" fmla="*/ 16670 w 789627"/>
                <a:gd name="connsiteY620" fmla="*/ 512302 h 1258066"/>
                <a:gd name="connsiteX621" fmla="*/ 13723 w 789627"/>
                <a:gd name="connsiteY621" fmla="*/ 517606 h 1258066"/>
                <a:gd name="connsiteX622" fmla="*/ 5388 w 789627"/>
                <a:gd name="connsiteY622" fmla="*/ 517943 h 1258066"/>
                <a:gd name="connsiteX623" fmla="*/ 5388 w 789627"/>
                <a:gd name="connsiteY623" fmla="*/ 517943 h 1258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</a:cxnLst>
              <a:rect l="l" t="t" r="r" b="b"/>
              <a:pathLst>
                <a:path w="789627" h="1258066">
                  <a:moveTo>
                    <a:pt x="5220" y="517185"/>
                  </a:moveTo>
                  <a:lnTo>
                    <a:pt x="0" y="513397"/>
                  </a:lnTo>
                  <a:lnTo>
                    <a:pt x="6567" y="512050"/>
                  </a:lnTo>
                  <a:lnTo>
                    <a:pt x="6062" y="504809"/>
                  </a:lnTo>
                  <a:lnTo>
                    <a:pt x="19027" y="498327"/>
                  </a:lnTo>
                  <a:lnTo>
                    <a:pt x="23068" y="492433"/>
                  </a:lnTo>
                  <a:lnTo>
                    <a:pt x="27110" y="500600"/>
                  </a:lnTo>
                  <a:lnTo>
                    <a:pt x="34518" y="500937"/>
                  </a:lnTo>
                  <a:lnTo>
                    <a:pt x="47315" y="494622"/>
                  </a:lnTo>
                  <a:lnTo>
                    <a:pt x="51609" y="481741"/>
                  </a:lnTo>
                  <a:lnTo>
                    <a:pt x="43695" y="480310"/>
                  </a:lnTo>
                  <a:lnTo>
                    <a:pt x="48915" y="473069"/>
                  </a:lnTo>
                  <a:lnTo>
                    <a:pt x="52283" y="480394"/>
                  </a:lnTo>
                  <a:lnTo>
                    <a:pt x="55482" y="480226"/>
                  </a:lnTo>
                  <a:lnTo>
                    <a:pt x="52030" y="471301"/>
                  </a:lnTo>
                  <a:lnTo>
                    <a:pt x="65837" y="445707"/>
                  </a:lnTo>
                  <a:lnTo>
                    <a:pt x="59860" y="442761"/>
                  </a:lnTo>
                  <a:lnTo>
                    <a:pt x="51693" y="446718"/>
                  </a:lnTo>
                  <a:lnTo>
                    <a:pt x="47820" y="443434"/>
                  </a:lnTo>
                  <a:lnTo>
                    <a:pt x="59523" y="432826"/>
                  </a:lnTo>
                  <a:lnTo>
                    <a:pt x="69121" y="437120"/>
                  </a:lnTo>
                  <a:lnTo>
                    <a:pt x="68531" y="426175"/>
                  </a:lnTo>
                  <a:lnTo>
                    <a:pt x="73330" y="418598"/>
                  </a:lnTo>
                  <a:lnTo>
                    <a:pt x="71562" y="410768"/>
                  </a:lnTo>
                  <a:lnTo>
                    <a:pt x="57334" y="405885"/>
                  </a:lnTo>
                  <a:lnTo>
                    <a:pt x="57081" y="401675"/>
                  </a:lnTo>
                  <a:lnTo>
                    <a:pt x="45126" y="399571"/>
                  </a:lnTo>
                  <a:lnTo>
                    <a:pt x="41675" y="403949"/>
                  </a:lnTo>
                  <a:lnTo>
                    <a:pt x="44284" y="399655"/>
                  </a:lnTo>
                  <a:lnTo>
                    <a:pt x="39738" y="393509"/>
                  </a:lnTo>
                  <a:lnTo>
                    <a:pt x="40159" y="383574"/>
                  </a:lnTo>
                  <a:lnTo>
                    <a:pt x="43274" y="381469"/>
                  </a:lnTo>
                  <a:lnTo>
                    <a:pt x="46558" y="386268"/>
                  </a:lnTo>
                  <a:lnTo>
                    <a:pt x="47905" y="380796"/>
                  </a:lnTo>
                  <a:lnTo>
                    <a:pt x="43274" y="379617"/>
                  </a:lnTo>
                  <a:lnTo>
                    <a:pt x="42601" y="370104"/>
                  </a:lnTo>
                  <a:lnTo>
                    <a:pt x="35108" y="368841"/>
                  </a:lnTo>
                  <a:lnTo>
                    <a:pt x="35697" y="360843"/>
                  </a:lnTo>
                  <a:lnTo>
                    <a:pt x="30225" y="365726"/>
                  </a:lnTo>
                  <a:lnTo>
                    <a:pt x="27446" y="362274"/>
                  </a:lnTo>
                  <a:lnTo>
                    <a:pt x="33171" y="360674"/>
                  </a:lnTo>
                  <a:lnTo>
                    <a:pt x="31487" y="353097"/>
                  </a:lnTo>
                  <a:lnTo>
                    <a:pt x="38139" y="360927"/>
                  </a:lnTo>
                  <a:lnTo>
                    <a:pt x="40833" y="351498"/>
                  </a:lnTo>
                  <a:lnTo>
                    <a:pt x="47231" y="350824"/>
                  </a:lnTo>
                  <a:lnTo>
                    <a:pt x="46726" y="354192"/>
                  </a:lnTo>
                  <a:lnTo>
                    <a:pt x="51525" y="356212"/>
                  </a:lnTo>
                  <a:lnTo>
                    <a:pt x="53882" y="346867"/>
                  </a:lnTo>
                  <a:lnTo>
                    <a:pt x="66006" y="342068"/>
                  </a:lnTo>
                  <a:lnTo>
                    <a:pt x="66848" y="331797"/>
                  </a:lnTo>
                  <a:lnTo>
                    <a:pt x="70468" y="338111"/>
                  </a:lnTo>
                  <a:lnTo>
                    <a:pt x="79897" y="336932"/>
                  </a:lnTo>
                  <a:lnTo>
                    <a:pt x="83854" y="351918"/>
                  </a:lnTo>
                  <a:lnTo>
                    <a:pt x="94799" y="347541"/>
                  </a:lnTo>
                  <a:lnTo>
                    <a:pt x="95894" y="341816"/>
                  </a:lnTo>
                  <a:lnTo>
                    <a:pt x="104313" y="342236"/>
                  </a:lnTo>
                  <a:lnTo>
                    <a:pt x="99093" y="336175"/>
                  </a:lnTo>
                  <a:lnTo>
                    <a:pt x="105407" y="329271"/>
                  </a:lnTo>
                  <a:lnTo>
                    <a:pt x="105744" y="321862"/>
                  </a:lnTo>
                  <a:lnTo>
                    <a:pt x="133359" y="311591"/>
                  </a:lnTo>
                  <a:lnTo>
                    <a:pt x="145482" y="311759"/>
                  </a:lnTo>
                  <a:lnTo>
                    <a:pt x="143377" y="295931"/>
                  </a:lnTo>
                  <a:lnTo>
                    <a:pt x="152554" y="291890"/>
                  </a:lnTo>
                  <a:lnTo>
                    <a:pt x="153143" y="286839"/>
                  </a:lnTo>
                  <a:lnTo>
                    <a:pt x="146071" y="283134"/>
                  </a:lnTo>
                  <a:lnTo>
                    <a:pt x="148092" y="280272"/>
                  </a:lnTo>
                  <a:lnTo>
                    <a:pt x="164257" y="280272"/>
                  </a:lnTo>
                  <a:cubicBezTo>
                    <a:pt x="164257" y="280272"/>
                    <a:pt x="164509" y="283134"/>
                    <a:pt x="164509" y="283134"/>
                  </a:cubicBezTo>
                  <a:lnTo>
                    <a:pt x="174865" y="278925"/>
                  </a:lnTo>
                  <a:lnTo>
                    <a:pt x="183789" y="292816"/>
                  </a:lnTo>
                  <a:lnTo>
                    <a:pt x="192377" y="292816"/>
                  </a:lnTo>
                  <a:lnTo>
                    <a:pt x="191282" y="298626"/>
                  </a:lnTo>
                  <a:lnTo>
                    <a:pt x="197007" y="298962"/>
                  </a:lnTo>
                  <a:lnTo>
                    <a:pt x="208794" y="292732"/>
                  </a:lnTo>
                  <a:lnTo>
                    <a:pt x="209804" y="277830"/>
                  </a:lnTo>
                  <a:lnTo>
                    <a:pt x="219823" y="278251"/>
                  </a:lnTo>
                  <a:lnTo>
                    <a:pt x="228579" y="273873"/>
                  </a:lnTo>
                  <a:lnTo>
                    <a:pt x="234977" y="276231"/>
                  </a:lnTo>
                  <a:lnTo>
                    <a:pt x="241460" y="272189"/>
                  </a:lnTo>
                  <a:lnTo>
                    <a:pt x="245754" y="280019"/>
                  </a:lnTo>
                  <a:lnTo>
                    <a:pt x="259477" y="276231"/>
                  </a:lnTo>
                  <a:lnTo>
                    <a:pt x="260403" y="268064"/>
                  </a:lnTo>
                  <a:lnTo>
                    <a:pt x="266380" y="268906"/>
                  </a:lnTo>
                  <a:lnTo>
                    <a:pt x="266549" y="275052"/>
                  </a:lnTo>
                  <a:lnTo>
                    <a:pt x="272611" y="278504"/>
                  </a:lnTo>
                  <a:lnTo>
                    <a:pt x="277830" y="276820"/>
                  </a:lnTo>
                  <a:lnTo>
                    <a:pt x="277409" y="262929"/>
                  </a:lnTo>
                  <a:lnTo>
                    <a:pt x="272358" y="262760"/>
                  </a:lnTo>
                  <a:lnTo>
                    <a:pt x="278504" y="257877"/>
                  </a:lnTo>
                  <a:lnTo>
                    <a:pt x="278504" y="252068"/>
                  </a:lnTo>
                  <a:cubicBezTo>
                    <a:pt x="278504" y="252068"/>
                    <a:pt x="269580" y="238008"/>
                    <a:pt x="269580" y="238008"/>
                  </a:cubicBezTo>
                  <a:lnTo>
                    <a:pt x="275557" y="230936"/>
                  </a:lnTo>
                  <a:lnTo>
                    <a:pt x="275136" y="221086"/>
                  </a:lnTo>
                  <a:lnTo>
                    <a:pt x="265623" y="213340"/>
                  </a:lnTo>
                  <a:lnTo>
                    <a:pt x="266886" y="206100"/>
                  </a:lnTo>
                  <a:lnTo>
                    <a:pt x="261918" y="204753"/>
                  </a:lnTo>
                  <a:lnTo>
                    <a:pt x="260824" y="198607"/>
                  </a:lnTo>
                  <a:lnTo>
                    <a:pt x="267391" y="196923"/>
                  </a:lnTo>
                  <a:lnTo>
                    <a:pt x="270842" y="181095"/>
                  </a:lnTo>
                  <a:lnTo>
                    <a:pt x="278251" y="184715"/>
                  </a:lnTo>
                  <a:lnTo>
                    <a:pt x="280693" y="193134"/>
                  </a:lnTo>
                  <a:lnTo>
                    <a:pt x="288775" y="191450"/>
                  </a:lnTo>
                  <a:lnTo>
                    <a:pt x="300309" y="201048"/>
                  </a:lnTo>
                  <a:lnTo>
                    <a:pt x="304266" y="191282"/>
                  </a:lnTo>
                  <a:lnTo>
                    <a:pt x="310833" y="198101"/>
                  </a:lnTo>
                  <a:lnTo>
                    <a:pt x="315295" y="192292"/>
                  </a:lnTo>
                  <a:lnTo>
                    <a:pt x="316390" y="204079"/>
                  </a:lnTo>
                  <a:lnTo>
                    <a:pt x="323041" y="209552"/>
                  </a:lnTo>
                  <a:lnTo>
                    <a:pt x="344762" y="203995"/>
                  </a:lnTo>
                  <a:lnTo>
                    <a:pt x="349056" y="208457"/>
                  </a:lnTo>
                  <a:lnTo>
                    <a:pt x="356549" y="201722"/>
                  </a:lnTo>
                  <a:lnTo>
                    <a:pt x="363958" y="206436"/>
                  </a:lnTo>
                  <a:lnTo>
                    <a:pt x="366147" y="214519"/>
                  </a:lnTo>
                  <a:lnTo>
                    <a:pt x="365557" y="205005"/>
                  </a:lnTo>
                  <a:lnTo>
                    <a:pt x="378270" y="200206"/>
                  </a:lnTo>
                  <a:lnTo>
                    <a:pt x="383827" y="208373"/>
                  </a:lnTo>
                  <a:lnTo>
                    <a:pt x="395782" y="204753"/>
                  </a:lnTo>
                  <a:lnTo>
                    <a:pt x="397297" y="211993"/>
                  </a:lnTo>
                  <a:lnTo>
                    <a:pt x="402517" y="211740"/>
                  </a:lnTo>
                  <a:lnTo>
                    <a:pt x="407148" y="201132"/>
                  </a:lnTo>
                  <a:lnTo>
                    <a:pt x="399065" y="200038"/>
                  </a:lnTo>
                  <a:lnTo>
                    <a:pt x="401002" y="189093"/>
                  </a:lnTo>
                  <a:lnTo>
                    <a:pt x="394014" y="189514"/>
                  </a:lnTo>
                  <a:lnTo>
                    <a:pt x="393509" y="182779"/>
                  </a:lnTo>
                  <a:lnTo>
                    <a:pt x="401339" y="178233"/>
                  </a:lnTo>
                  <a:lnTo>
                    <a:pt x="395782" y="178064"/>
                  </a:lnTo>
                  <a:lnTo>
                    <a:pt x="399739" y="172928"/>
                  </a:lnTo>
                  <a:lnTo>
                    <a:pt x="395108" y="169140"/>
                  </a:lnTo>
                  <a:lnTo>
                    <a:pt x="393593" y="159458"/>
                  </a:lnTo>
                  <a:lnTo>
                    <a:pt x="408411" y="157690"/>
                  </a:lnTo>
                  <a:lnTo>
                    <a:pt x="410684" y="150281"/>
                  </a:lnTo>
                  <a:lnTo>
                    <a:pt x="421376" y="147250"/>
                  </a:lnTo>
                  <a:lnTo>
                    <a:pt x="420871" y="137484"/>
                  </a:lnTo>
                  <a:lnTo>
                    <a:pt x="427438" y="137147"/>
                  </a:lnTo>
                  <a:lnTo>
                    <a:pt x="427438" y="129065"/>
                  </a:lnTo>
                  <a:cubicBezTo>
                    <a:pt x="427438" y="129065"/>
                    <a:pt x="436194" y="128896"/>
                    <a:pt x="436194" y="128896"/>
                  </a:cubicBezTo>
                  <a:lnTo>
                    <a:pt x="436194" y="139589"/>
                  </a:lnTo>
                  <a:cubicBezTo>
                    <a:pt x="436194" y="139589"/>
                    <a:pt x="443434" y="127381"/>
                    <a:pt x="443434" y="127381"/>
                  </a:cubicBezTo>
                  <a:lnTo>
                    <a:pt x="452022" y="142283"/>
                  </a:lnTo>
                  <a:lnTo>
                    <a:pt x="456820" y="143714"/>
                  </a:lnTo>
                  <a:lnTo>
                    <a:pt x="458167" y="135211"/>
                  </a:lnTo>
                  <a:lnTo>
                    <a:pt x="463387" y="133190"/>
                  </a:lnTo>
                  <a:lnTo>
                    <a:pt x="461283" y="124855"/>
                  </a:lnTo>
                  <a:lnTo>
                    <a:pt x="469617" y="123929"/>
                  </a:lnTo>
                  <a:lnTo>
                    <a:pt x="474080" y="116605"/>
                  </a:lnTo>
                  <a:lnTo>
                    <a:pt x="465155" y="110964"/>
                  </a:lnTo>
                  <a:lnTo>
                    <a:pt x="465745" y="103387"/>
                  </a:lnTo>
                  <a:lnTo>
                    <a:pt x="476689" y="108859"/>
                  </a:lnTo>
                  <a:lnTo>
                    <a:pt x="496727" y="100187"/>
                  </a:lnTo>
                  <a:lnTo>
                    <a:pt x="496980" y="78298"/>
                  </a:lnTo>
                  <a:lnTo>
                    <a:pt x="503462" y="77119"/>
                  </a:lnTo>
                  <a:lnTo>
                    <a:pt x="502115" y="70805"/>
                  </a:lnTo>
                  <a:lnTo>
                    <a:pt x="505904" y="66427"/>
                  </a:lnTo>
                  <a:lnTo>
                    <a:pt x="497822" y="62891"/>
                  </a:lnTo>
                  <a:lnTo>
                    <a:pt x="503378" y="50094"/>
                  </a:lnTo>
                  <a:lnTo>
                    <a:pt x="509356" y="49420"/>
                  </a:lnTo>
                  <a:lnTo>
                    <a:pt x="515754" y="54219"/>
                  </a:lnTo>
                  <a:lnTo>
                    <a:pt x="517354" y="50262"/>
                  </a:lnTo>
                  <a:lnTo>
                    <a:pt x="521732" y="56071"/>
                  </a:lnTo>
                  <a:lnTo>
                    <a:pt x="530740" y="56071"/>
                  </a:lnTo>
                  <a:cubicBezTo>
                    <a:pt x="530740" y="56071"/>
                    <a:pt x="528383" y="48157"/>
                    <a:pt x="528383" y="48157"/>
                  </a:cubicBezTo>
                  <a:lnTo>
                    <a:pt x="537981" y="44200"/>
                  </a:lnTo>
                  <a:lnTo>
                    <a:pt x="541601" y="32245"/>
                  </a:lnTo>
                  <a:lnTo>
                    <a:pt x="547915" y="32750"/>
                  </a:lnTo>
                  <a:lnTo>
                    <a:pt x="545979" y="26268"/>
                  </a:lnTo>
                  <a:lnTo>
                    <a:pt x="554735" y="15491"/>
                  </a:lnTo>
                  <a:lnTo>
                    <a:pt x="553893" y="8419"/>
                  </a:lnTo>
                  <a:lnTo>
                    <a:pt x="567532" y="0"/>
                  </a:lnTo>
                  <a:lnTo>
                    <a:pt x="571910" y="4378"/>
                  </a:lnTo>
                  <a:lnTo>
                    <a:pt x="576793" y="1179"/>
                  </a:lnTo>
                  <a:lnTo>
                    <a:pt x="576793" y="9934"/>
                  </a:lnTo>
                  <a:cubicBezTo>
                    <a:pt x="576793" y="9934"/>
                    <a:pt x="583949" y="12208"/>
                    <a:pt x="583949" y="12208"/>
                  </a:cubicBezTo>
                  <a:lnTo>
                    <a:pt x="574940" y="26689"/>
                  </a:lnTo>
                  <a:lnTo>
                    <a:pt x="588579" y="27446"/>
                  </a:lnTo>
                  <a:lnTo>
                    <a:pt x="593715" y="36118"/>
                  </a:lnTo>
                  <a:lnTo>
                    <a:pt x="601629" y="32666"/>
                  </a:lnTo>
                  <a:lnTo>
                    <a:pt x="601629" y="27446"/>
                  </a:lnTo>
                  <a:cubicBezTo>
                    <a:pt x="601629" y="27446"/>
                    <a:pt x="608617" y="30309"/>
                    <a:pt x="608617" y="30309"/>
                  </a:cubicBezTo>
                  <a:lnTo>
                    <a:pt x="608617" y="30309"/>
                  </a:lnTo>
                  <a:lnTo>
                    <a:pt x="617962" y="32834"/>
                  </a:lnTo>
                  <a:lnTo>
                    <a:pt x="611143" y="47231"/>
                  </a:lnTo>
                  <a:lnTo>
                    <a:pt x="617036" y="56240"/>
                  </a:lnTo>
                  <a:lnTo>
                    <a:pt x="617541" y="66006"/>
                  </a:lnTo>
                  <a:lnTo>
                    <a:pt x="607859" y="74509"/>
                  </a:lnTo>
                  <a:lnTo>
                    <a:pt x="616026" y="82591"/>
                  </a:lnTo>
                  <a:lnTo>
                    <a:pt x="625539" y="85706"/>
                  </a:lnTo>
                  <a:lnTo>
                    <a:pt x="626802" y="90169"/>
                  </a:lnTo>
                  <a:lnTo>
                    <a:pt x="625118" y="94462"/>
                  </a:lnTo>
                  <a:lnTo>
                    <a:pt x="621582" y="92358"/>
                  </a:lnTo>
                  <a:lnTo>
                    <a:pt x="620319" y="102545"/>
                  </a:lnTo>
                  <a:lnTo>
                    <a:pt x="614763" y="101534"/>
                  </a:lnTo>
                  <a:lnTo>
                    <a:pt x="616783" y="108522"/>
                  </a:lnTo>
                  <a:lnTo>
                    <a:pt x="612574" y="108101"/>
                  </a:lnTo>
                  <a:lnTo>
                    <a:pt x="608533" y="118288"/>
                  </a:lnTo>
                  <a:lnTo>
                    <a:pt x="604323" y="116689"/>
                  </a:lnTo>
                  <a:lnTo>
                    <a:pt x="601629" y="121404"/>
                  </a:lnTo>
                  <a:lnTo>
                    <a:pt x="600535" y="124939"/>
                  </a:lnTo>
                  <a:lnTo>
                    <a:pt x="611395" y="128307"/>
                  </a:lnTo>
                  <a:lnTo>
                    <a:pt x="610722" y="131422"/>
                  </a:lnTo>
                  <a:lnTo>
                    <a:pt x="591021" y="141778"/>
                  </a:lnTo>
                  <a:lnTo>
                    <a:pt x="589169" y="162152"/>
                  </a:lnTo>
                  <a:lnTo>
                    <a:pt x="598009" y="164930"/>
                  </a:lnTo>
                  <a:lnTo>
                    <a:pt x="600029" y="169645"/>
                  </a:lnTo>
                  <a:lnTo>
                    <a:pt x="604576" y="163667"/>
                  </a:lnTo>
                  <a:lnTo>
                    <a:pt x="608280" y="168045"/>
                  </a:lnTo>
                  <a:lnTo>
                    <a:pt x="615605" y="165604"/>
                  </a:lnTo>
                  <a:lnTo>
                    <a:pt x="615942" y="171160"/>
                  </a:lnTo>
                  <a:lnTo>
                    <a:pt x="632443" y="176128"/>
                  </a:lnTo>
                  <a:lnTo>
                    <a:pt x="632190" y="182189"/>
                  </a:lnTo>
                  <a:lnTo>
                    <a:pt x="625876" y="180674"/>
                  </a:lnTo>
                  <a:lnTo>
                    <a:pt x="626718" y="176633"/>
                  </a:lnTo>
                  <a:lnTo>
                    <a:pt x="624529" y="181684"/>
                  </a:lnTo>
                  <a:lnTo>
                    <a:pt x="619309" y="182779"/>
                  </a:lnTo>
                  <a:lnTo>
                    <a:pt x="619309" y="187578"/>
                  </a:lnTo>
                  <a:cubicBezTo>
                    <a:pt x="619309" y="187578"/>
                    <a:pt x="612658" y="185725"/>
                    <a:pt x="612658" y="185725"/>
                  </a:cubicBezTo>
                  <a:lnTo>
                    <a:pt x="612658" y="190272"/>
                  </a:lnTo>
                  <a:cubicBezTo>
                    <a:pt x="612658" y="190272"/>
                    <a:pt x="601545" y="190693"/>
                    <a:pt x="601545" y="190693"/>
                  </a:cubicBezTo>
                  <a:lnTo>
                    <a:pt x="606007" y="194986"/>
                  </a:lnTo>
                  <a:lnTo>
                    <a:pt x="604660" y="200880"/>
                  </a:lnTo>
                  <a:lnTo>
                    <a:pt x="599608" y="204247"/>
                  </a:lnTo>
                  <a:lnTo>
                    <a:pt x="591273" y="201216"/>
                  </a:lnTo>
                  <a:lnTo>
                    <a:pt x="588158" y="216455"/>
                  </a:lnTo>
                  <a:lnTo>
                    <a:pt x="591779" y="218728"/>
                  </a:lnTo>
                  <a:lnTo>
                    <a:pt x="578729" y="229084"/>
                  </a:lnTo>
                  <a:lnTo>
                    <a:pt x="582013" y="231104"/>
                  </a:lnTo>
                  <a:lnTo>
                    <a:pt x="575193" y="239776"/>
                  </a:lnTo>
                  <a:lnTo>
                    <a:pt x="593294" y="250384"/>
                  </a:lnTo>
                  <a:lnTo>
                    <a:pt x="599777" y="268233"/>
                  </a:lnTo>
                  <a:lnTo>
                    <a:pt x="591694" y="286334"/>
                  </a:lnTo>
                  <a:lnTo>
                    <a:pt x="594809" y="310328"/>
                  </a:lnTo>
                  <a:lnTo>
                    <a:pt x="588916" y="309570"/>
                  </a:lnTo>
                  <a:lnTo>
                    <a:pt x="586390" y="322199"/>
                  </a:lnTo>
                  <a:lnTo>
                    <a:pt x="594052" y="322704"/>
                  </a:lnTo>
                  <a:lnTo>
                    <a:pt x="593715" y="328934"/>
                  </a:lnTo>
                  <a:lnTo>
                    <a:pt x="585212" y="331797"/>
                  </a:lnTo>
                  <a:lnTo>
                    <a:pt x="588074" y="336427"/>
                  </a:lnTo>
                  <a:lnTo>
                    <a:pt x="594473" y="334744"/>
                  </a:lnTo>
                  <a:lnTo>
                    <a:pt x="593547" y="346278"/>
                  </a:lnTo>
                  <a:lnTo>
                    <a:pt x="580750" y="349814"/>
                  </a:lnTo>
                  <a:lnTo>
                    <a:pt x="584959" y="358570"/>
                  </a:lnTo>
                  <a:lnTo>
                    <a:pt x="578561" y="359917"/>
                  </a:lnTo>
                  <a:lnTo>
                    <a:pt x="576287" y="364800"/>
                  </a:lnTo>
                  <a:lnTo>
                    <a:pt x="563996" y="363453"/>
                  </a:lnTo>
                  <a:lnTo>
                    <a:pt x="563154" y="366736"/>
                  </a:lnTo>
                  <a:lnTo>
                    <a:pt x="553135" y="367746"/>
                  </a:lnTo>
                  <a:lnTo>
                    <a:pt x="561891" y="379702"/>
                  </a:lnTo>
                  <a:lnTo>
                    <a:pt x="572162" y="383995"/>
                  </a:lnTo>
                  <a:lnTo>
                    <a:pt x="584286" y="387110"/>
                  </a:lnTo>
                  <a:lnTo>
                    <a:pt x="598851" y="384669"/>
                  </a:lnTo>
                  <a:lnTo>
                    <a:pt x="615942" y="391741"/>
                  </a:lnTo>
                  <a:lnTo>
                    <a:pt x="615689" y="401086"/>
                  </a:lnTo>
                  <a:lnTo>
                    <a:pt x="611227" y="399065"/>
                  </a:lnTo>
                  <a:lnTo>
                    <a:pt x="605754" y="405548"/>
                  </a:lnTo>
                  <a:lnTo>
                    <a:pt x="600029" y="404622"/>
                  </a:lnTo>
                  <a:lnTo>
                    <a:pt x="597588" y="407906"/>
                  </a:lnTo>
                  <a:lnTo>
                    <a:pt x="597756" y="412620"/>
                  </a:lnTo>
                  <a:lnTo>
                    <a:pt x="601629" y="412789"/>
                  </a:lnTo>
                  <a:lnTo>
                    <a:pt x="596830" y="424660"/>
                  </a:lnTo>
                  <a:lnTo>
                    <a:pt x="597335" y="432489"/>
                  </a:lnTo>
                  <a:lnTo>
                    <a:pt x="601376" y="434763"/>
                  </a:lnTo>
                  <a:lnTo>
                    <a:pt x="598093" y="448149"/>
                  </a:lnTo>
                  <a:lnTo>
                    <a:pt x="601461" y="453369"/>
                  </a:lnTo>
                  <a:lnTo>
                    <a:pt x="601461" y="468270"/>
                  </a:lnTo>
                  <a:lnTo>
                    <a:pt x="601376" y="468270"/>
                  </a:lnTo>
                  <a:lnTo>
                    <a:pt x="555492" y="461535"/>
                  </a:lnTo>
                  <a:lnTo>
                    <a:pt x="536886" y="464650"/>
                  </a:lnTo>
                  <a:lnTo>
                    <a:pt x="523247" y="472227"/>
                  </a:lnTo>
                  <a:lnTo>
                    <a:pt x="515586" y="484603"/>
                  </a:lnTo>
                  <a:lnTo>
                    <a:pt x="522910" y="486203"/>
                  </a:lnTo>
                  <a:lnTo>
                    <a:pt x="519290" y="502452"/>
                  </a:lnTo>
                  <a:lnTo>
                    <a:pt x="533687" y="516259"/>
                  </a:lnTo>
                  <a:lnTo>
                    <a:pt x="532171" y="522489"/>
                  </a:lnTo>
                  <a:lnTo>
                    <a:pt x="526025" y="517438"/>
                  </a:lnTo>
                  <a:lnTo>
                    <a:pt x="516849" y="520890"/>
                  </a:lnTo>
                  <a:lnTo>
                    <a:pt x="516344" y="545389"/>
                  </a:lnTo>
                  <a:lnTo>
                    <a:pt x="506661" y="544211"/>
                  </a:lnTo>
                  <a:lnTo>
                    <a:pt x="506409" y="547073"/>
                  </a:lnTo>
                  <a:lnTo>
                    <a:pt x="516428" y="557260"/>
                  </a:lnTo>
                  <a:lnTo>
                    <a:pt x="522405" y="577971"/>
                  </a:lnTo>
                  <a:lnTo>
                    <a:pt x="530909" y="576961"/>
                  </a:lnTo>
                  <a:lnTo>
                    <a:pt x="531919" y="583781"/>
                  </a:lnTo>
                  <a:lnTo>
                    <a:pt x="537644" y="584538"/>
                  </a:lnTo>
                  <a:lnTo>
                    <a:pt x="540506" y="589421"/>
                  </a:lnTo>
                  <a:lnTo>
                    <a:pt x="532845" y="596325"/>
                  </a:lnTo>
                  <a:lnTo>
                    <a:pt x="539412" y="601377"/>
                  </a:lnTo>
                  <a:lnTo>
                    <a:pt x="539412" y="609543"/>
                  </a:lnTo>
                  <a:cubicBezTo>
                    <a:pt x="539412" y="609543"/>
                    <a:pt x="534781" y="610722"/>
                    <a:pt x="534781" y="610722"/>
                  </a:cubicBezTo>
                  <a:lnTo>
                    <a:pt x="538654" y="614763"/>
                  </a:lnTo>
                  <a:lnTo>
                    <a:pt x="525436" y="636821"/>
                  </a:lnTo>
                  <a:lnTo>
                    <a:pt x="518785" y="635811"/>
                  </a:lnTo>
                  <a:lnTo>
                    <a:pt x="519795" y="631433"/>
                  </a:lnTo>
                  <a:lnTo>
                    <a:pt x="511629" y="631433"/>
                  </a:lnTo>
                  <a:cubicBezTo>
                    <a:pt x="511629" y="631433"/>
                    <a:pt x="508261" y="634885"/>
                    <a:pt x="508261" y="634885"/>
                  </a:cubicBezTo>
                  <a:lnTo>
                    <a:pt x="489739" y="631517"/>
                  </a:lnTo>
                  <a:lnTo>
                    <a:pt x="475679" y="620151"/>
                  </a:lnTo>
                  <a:lnTo>
                    <a:pt x="471638" y="623687"/>
                  </a:lnTo>
                  <a:lnTo>
                    <a:pt x="473490" y="633706"/>
                  </a:lnTo>
                  <a:lnTo>
                    <a:pt x="469870" y="642209"/>
                  </a:lnTo>
                  <a:lnTo>
                    <a:pt x="481152" y="645661"/>
                  </a:lnTo>
                  <a:lnTo>
                    <a:pt x="487550" y="643304"/>
                  </a:lnTo>
                  <a:lnTo>
                    <a:pt x="484772" y="672518"/>
                  </a:lnTo>
                  <a:lnTo>
                    <a:pt x="472733" y="677064"/>
                  </a:lnTo>
                  <a:lnTo>
                    <a:pt x="475848" y="685231"/>
                  </a:lnTo>
                  <a:lnTo>
                    <a:pt x="469196" y="709393"/>
                  </a:lnTo>
                  <a:lnTo>
                    <a:pt x="476184" y="722949"/>
                  </a:lnTo>
                  <a:lnTo>
                    <a:pt x="481067" y="723790"/>
                  </a:lnTo>
                  <a:lnTo>
                    <a:pt x="488560" y="733725"/>
                  </a:lnTo>
                  <a:lnTo>
                    <a:pt x="506746" y="731957"/>
                  </a:lnTo>
                  <a:lnTo>
                    <a:pt x="501526" y="738019"/>
                  </a:lnTo>
                  <a:lnTo>
                    <a:pt x="501105" y="746353"/>
                  </a:lnTo>
                  <a:lnTo>
                    <a:pt x="496053" y="743828"/>
                  </a:lnTo>
                  <a:lnTo>
                    <a:pt x="490749" y="748037"/>
                  </a:lnTo>
                  <a:lnTo>
                    <a:pt x="490076" y="756036"/>
                  </a:lnTo>
                  <a:lnTo>
                    <a:pt x="502620" y="765549"/>
                  </a:lnTo>
                  <a:lnTo>
                    <a:pt x="498158" y="769506"/>
                  </a:lnTo>
                  <a:lnTo>
                    <a:pt x="500431" y="775315"/>
                  </a:lnTo>
                  <a:lnTo>
                    <a:pt x="520132" y="775315"/>
                  </a:lnTo>
                  <a:cubicBezTo>
                    <a:pt x="520132" y="775315"/>
                    <a:pt x="524678" y="780872"/>
                    <a:pt x="524678" y="780872"/>
                  </a:cubicBezTo>
                  <a:lnTo>
                    <a:pt x="529898" y="780198"/>
                  </a:lnTo>
                  <a:lnTo>
                    <a:pt x="531077" y="766644"/>
                  </a:lnTo>
                  <a:lnTo>
                    <a:pt x="538149" y="757467"/>
                  </a:lnTo>
                  <a:lnTo>
                    <a:pt x="552209" y="762350"/>
                  </a:lnTo>
                  <a:lnTo>
                    <a:pt x="560881" y="758730"/>
                  </a:lnTo>
                  <a:lnTo>
                    <a:pt x="560628" y="768748"/>
                  </a:lnTo>
                  <a:lnTo>
                    <a:pt x="574688" y="770011"/>
                  </a:lnTo>
                  <a:lnTo>
                    <a:pt x="574014" y="777168"/>
                  </a:lnTo>
                  <a:lnTo>
                    <a:pt x="578982" y="784155"/>
                  </a:lnTo>
                  <a:lnTo>
                    <a:pt x="584622" y="780451"/>
                  </a:lnTo>
                  <a:lnTo>
                    <a:pt x="577466" y="765296"/>
                  </a:lnTo>
                  <a:lnTo>
                    <a:pt x="579318" y="759908"/>
                  </a:lnTo>
                  <a:lnTo>
                    <a:pt x="589337" y="762686"/>
                  </a:lnTo>
                  <a:lnTo>
                    <a:pt x="591526" y="769506"/>
                  </a:lnTo>
                  <a:lnTo>
                    <a:pt x="598851" y="769506"/>
                  </a:lnTo>
                  <a:cubicBezTo>
                    <a:pt x="598851" y="769506"/>
                    <a:pt x="599608" y="791564"/>
                    <a:pt x="599608" y="791564"/>
                  </a:cubicBezTo>
                  <a:lnTo>
                    <a:pt x="580076" y="788954"/>
                  </a:lnTo>
                  <a:lnTo>
                    <a:pt x="577803" y="795437"/>
                  </a:lnTo>
                  <a:lnTo>
                    <a:pt x="572667" y="796363"/>
                  </a:lnTo>
                  <a:lnTo>
                    <a:pt x="572078" y="801498"/>
                  </a:lnTo>
                  <a:lnTo>
                    <a:pt x="580076" y="797373"/>
                  </a:lnTo>
                  <a:lnTo>
                    <a:pt x="581086" y="800152"/>
                  </a:lnTo>
                  <a:lnTo>
                    <a:pt x="568879" y="814801"/>
                  </a:lnTo>
                  <a:lnTo>
                    <a:pt x="578982" y="817663"/>
                  </a:lnTo>
                  <a:lnTo>
                    <a:pt x="577635" y="824651"/>
                  </a:lnTo>
                  <a:lnTo>
                    <a:pt x="587316" y="824651"/>
                  </a:lnTo>
                  <a:cubicBezTo>
                    <a:pt x="587316" y="824651"/>
                    <a:pt x="583275" y="830629"/>
                    <a:pt x="583275" y="830629"/>
                  </a:cubicBezTo>
                  <a:lnTo>
                    <a:pt x="586727" y="835512"/>
                  </a:lnTo>
                  <a:lnTo>
                    <a:pt x="580497" y="840816"/>
                  </a:lnTo>
                  <a:lnTo>
                    <a:pt x="580244" y="837617"/>
                  </a:lnTo>
                  <a:lnTo>
                    <a:pt x="572836" y="837785"/>
                  </a:lnTo>
                  <a:lnTo>
                    <a:pt x="573762" y="822210"/>
                  </a:lnTo>
                  <a:lnTo>
                    <a:pt x="566690" y="814464"/>
                  </a:lnTo>
                  <a:lnTo>
                    <a:pt x="537391" y="820526"/>
                  </a:lnTo>
                  <a:lnTo>
                    <a:pt x="532761" y="811349"/>
                  </a:lnTo>
                  <a:lnTo>
                    <a:pt x="515586" y="809328"/>
                  </a:lnTo>
                  <a:lnTo>
                    <a:pt x="512892" y="801162"/>
                  </a:lnTo>
                  <a:lnTo>
                    <a:pt x="514912" y="787607"/>
                  </a:lnTo>
                  <a:lnTo>
                    <a:pt x="501105" y="784576"/>
                  </a:lnTo>
                  <a:lnTo>
                    <a:pt x="500263" y="788870"/>
                  </a:lnTo>
                  <a:lnTo>
                    <a:pt x="492265" y="790133"/>
                  </a:lnTo>
                  <a:lnTo>
                    <a:pt x="490918" y="795184"/>
                  </a:lnTo>
                  <a:lnTo>
                    <a:pt x="498579" y="795858"/>
                  </a:lnTo>
                  <a:lnTo>
                    <a:pt x="507082" y="807140"/>
                  </a:lnTo>
                  <a:lnTo>
                    <a:pt x="499337" y="814885"/>
                  </a:lnTo>
                  <a:lnTo>
                    <a:pt x="517775" y="832565"/>
                  </a:lnTo>
                  <a:lnTo>
                    <a:pt x="518701" y="837701"/>
                  </a:lnTo>
                  <a:lnTo>
                    <a:pt x="514491" y="838458"/>
                  </a:lnTo>
                  <a:lnTo>
                    <a:pt x="505904" y="852771"/>
                  </a:lnTo>
                  <a:lnTo>
                    <a:pt x="510198" y="865820"/>
                  </a:lnTo>
                  <a:lnTo>
                    <a:pt x="513565" y="867589"/>
                  </a:lnTo>
                  <a:lnTo>
                    <a:pt x="516175" y="860516"/>
                  </a:lnTo>
                  <a:lnTo>
                    <a:pt x="522153" y="866410"/>
                  </a:lnTo>
                  <a:lnTo>
                    <a:pt x="528383" y="862369"/>
                  </a:lnTo>
                  <a:lnTo>
                    <a:pt x="540927" y="863463"/>
                  </a:lnTo>
                  <a:lnTo>
                    <a:pt x="540170" y="851508"/>
                  </a:lnTo>
                  <a:lnTo>
                    <a:pt x="533434" y="846288"/>
                  </a:lnTo>
                  <a:lnTo>
                    <a:pt x="540254" y="844941"/>
                  </a:lnTo>
                  <a:lnTo>
                    <a:pt x="539075" y="837195"/>
                  </a:lnTo>
                  <a:lnTo>
                    <a:pt x="542780" y="833996"/>
                  </a:lnTo>
                  <a:lnTo>
                    <a:pt x="543116" y="844436"/>
                  </a:lnTo>
                  <a:lnTo>
                    <a:pt x="547747" y="840563"/>
                  </a:lnTo>
                  <a:lnTo>
                    <a:pt x="548925" y="844183"/>
                  </a:lnTo>
                  <a:lnTo>
                    <a:pt x="552882" y="838122"/>
                  </a:lnTo>
                  <a:lnTo>
                    <a:pt x="555829" y="848225"/>
                  </a:lnTo>
                  <a:lnTo>
                    <a:pt x="565764" y="845025"/>
                  </a:lnTo>
                  <a:lnTo>
                    <a:pt x="568037" y="850750"/>
                  </a:lnTo>
                  <a:lnTo>
                    <a:pt x="575025" y="847130"/>
                  </a:lnTo>
                  <a:lnTo>
                    <a:pt x="586475" y="849066"/>
                  </a:lnTo>
                  <a:lnTo>
                    <a:pt x="583696" y="855549"/>
                  </a:lnTo>
                  <a:lnTo>
                    <a:pt x="592284" y="855970"/>
                  </a:lnTo>
                  <a:lnTo>
                    <a:pt x="590937" y="878028"/>
                  </a:lnTo>
                  <a:lnTo>
                    <a:pt x="596830" y="877355"/>
                  </a:lnTo>
                  <a:lnTo>
                    <a:pt x="597588" y="872471"/>
                  </a:lnTo>
                  <a:lnTo>
                    <a:pt x="601966" y="876344"/>
                  </a:lnTo>
                  <a:lnTo>
                    <a:pt x="603229" y="865736"/>
                  </a:lnTo>
                  <a:lnTo>
                    <a:pt x="609627" y="870704"/>
                  </a:lnTo>
                  <a:lnTo>
                    <a:pt x="616615" y="865736"/>
                  </a:lnTo>
                  <a:lnTo>
                    <a:pt x="621161" y="868683"/>
                  </a:lnTo>
                  <a:lnTo>
                    <a:pt x="623855" y="867252"/>
                  </a:lnTo>
                  <a:lnTo>
                    <a:pt x="619225" y="863547"/>
                  </a:lnTo>
                  <a:lnTo>
                    <a:pt x="626044" y="859843"/>
                  </a:lnTo>
                  <a:lnTo>
                    <a:pt x="629749" y="859506"/>
                  </a:lnTo>
                  <a:lnTo>
                    <a:pt x="628570" y="864137"/>
                  </a:lnTo>
                  <a:lnTo>
                    <a:pt x="634211" y="862453"/>
                  </a:lnTo>
                  <a:lnTo>
                    <a:pt x="636568" y="867673"/>
                  </a:lnTo>
                  <a:lnTo>
                    <a:pt x="637326" y="857149"/>
                  </a:lnTo>
                  <a:lnTo>
                    <a:pt x="648860" y="853108"/>
                  </a:lnTo>
                  <a:lnTo>
                    <a:pt x="648439" y="848898"/>
                  </a:lnTo>
                  <a:lnTo>
                    <a:pt x="657532" y="844436"/>
                  </a:lnTo>
                  <a:lnTo>
                    <a:pt x="653743" y="835680"/>
                  </a:lnTo>
                  <a:lnTo>
                    <a:pt x="655848" y="830881"/>
                  </a:lnTo>
                  <a:lnTo>
                    <a:pt x="667971" y="831555"/>
                  </a:lnTo>
                  <a:lnTo>
                    <a:pt x="672265" y="837701"/>
                  </a:lnTo>
                  <a:lnTo>
                    <a:pt x="681947" y="828019"/>
                  </a:lnTo>
                  <a:lnTo>
                    <a:pt x="683968" y="838458"/>
                  </a:lnTo>
                  <a:lnTo>
                    <a:pt x="677738" y="840816"/>
                  </a:lnTo>
                  <a:lnTo>
                    <a:pt x="678074" y="851761"/>
                  </a:lnTo>
                  <a:lnTo>
                    <a:pt x="681779" y="851761"/>
                  </a:lnTo>
                  <a:cubicBezTo>
                    <a:pt x="681779" y="851761"/>
                    <a:pt x="685231" y="844183"/>
                    <a:pt x="685231" y="844183"/>
                  </a:cubicBezTo>
                  <a:lnTo>
                    <a:pt x="694492" y="845783"/>
                  </a:lnTo>
                  <a:lnTo>
                    <a:pt x="695081" y="839637"/>
                  </a:lnTo>
                  <a:lnTo>
                    <a:pt x="707878" y="847972"/>
                  </a:lnTo>
                  <a:lnTo>
                    <a:pt x="708720" y="859590"/>
                  </a:lnTo>
                  <a:lnTo>
                    <a:pt x="702827" y="867504"/>
                  </a:lnTo>
                  <a:lnTo>
                    <a:pt x="707120" y="871714"/>
                  </a:lnTo>
                  <a:lnTo>
                    <a:pt x="706447" y="876429"/>
                  </a:lnTo>
                  <a:lnTo>
                    <a:pt x="699122" y="875755"/>
                  </a:lnTo>
                  <a:lnTo>
                    <a:pt x="698112" y="879628"/>
                  </a:lnTo>
                  <a:lnTo>
                    <a:pt x="702069" y="885353"/>
                  </a:lnTo>
                  <a:lnTo>
                    <a:pt x="715287" y="882911"/>
                  </a:lnTo>
                  <a:lnTo>
                    <a:pt x="716129" y="887542"/>
                  </a:lnTo>
                  <a:lnTo>
                    <a:pt x="722022" y="888889"/>
                  </a:lnTo>
                  <a:lnTo>
                    <a:pt x="720170" y="899750"/>
                  </a:lnTo>
                  <a:lnTo>
                    <a:pt x="728000" y="894193"/>
                  </a:lnTo>
                  <a:lnTo>
                    <a:pt x="756709" y="895877"/>
                  </a:lnTo>
                  <a:lnTo>
                    <a:pt x="750395" y="936373"/>
                  </a:lnTo>
                  <a:lnTo>
                    <a:pt x="757803" y="940498"/>
                  </a:lnTo>
                  <a:lnTo>
                    <a:pt x="752415" y="942687"/>
                  </a:lnTo>
                  <a:lnTo>
                    <a:pt x="756709" y="945633"/>
                  </a:lnTo>
                  <a:lnTo>
                    <a:pt x="762602" y="942855"/>
                  </a:lnTo>
                  <a:lnTo>
                    <a:pt x="764623" y="946644"/>
                  </a:lnTo>
                  <a:lnTo>
                    <a:pt x="770937" y="944876"/>
                  </a:lnTo>
                  <a:lnTo>
                    <a:pt x="779609" y="954390"/>
                  </a:lnTo>
                  <a:lnTo>
                    <a:pt x="785755" y="946476"/>
                  </a:lnTo>
                  <a:lnTo>
                    <a:pt x="789627" y="953211"/>
                  </a:lnTo>
                  <a:lnTo>
                    <a:pt x="788112" y="963650"/>
                  </a:lnTo>
                  <a:lnTo>
                    <a:pt x="783229" y="966765"/>
                  </a:lnTo>
                  <a:lnTo>
                    <a:pt x="788196" y="972322"/>
                  </a:lnTo>
                  <a:lnTo>
                    <a:pt x="777588" y="978973"/>
                  </a:lnTo>
                  <a:lnTo>
                    <a:pt x="780956" y="983014"/>
                  </a:lnTo>
                  <a:lnTo>
                    <a:pt x="776410" y="985877"/>
                  </a:lnTo>
                  <a:lnTo>
                    <a:pt x="776915" y="991097"/>
                  </a:lnTo>
                  <a:lnTo>
                    <a:pt x="767569" y="994970"/>
                  </a:lnTo>
                  <a:lnTo>
                    <a:pt x="768664" y="1007346"/>
                  </a:lnTo>
                  <a:lnTo>
                    <a:pt x="762434" y="1006420"/>
                  </a:lnTo>
                  <a:lnTo>
                    <a:pt x="764707" y="1018712"/>
                  </a:lnTo>
                  <a:lnTo>
                    <a:pt x="754604" y="1019722"/>
                  </a:lnTo>
                  <a:lnTo>
                    <a:pt x="748795" y="1013744"/>
                  </a:lnTo>
                  <a:lnTo>
                    <a:pt x="741302" y="1028393"/>
                  </a:lnTo>
                  <a:lnTo>
                    <a:pt x="730357" y="1028393"/>
                  </a:lnTo>
                  <a:cubicBezTo>
                    <a:pt x="730357" y="1028393"/>
                    <a:pt x="726737" y="1045484"/>
                    <a:pt x="726737" y="1045484"/>
                  </a:cubicBezTo>
                  <a:lnTo>
                    <a:pt x="726737" y="1045484"/>
                  </a:lnTo>
                  <a:lnTo>
                    <a:pt x="709141" y="1042369"/>
                  </a:lnTo>
                  <a:lnTo>
                    <a:pt x="696091" y="1029319"/>
                  </a:lnTo>
                  <a:lnTo>
                    <a:pt x="690450" y="1028646"/>
                  </a:lnTo>
                  <a:lnTo>
                    <a:pt x="688093" y="1037738"/>
                  </a:lnTo>
                  <a:lnTo>
                    <a:pt x="684557" y="1037738"/>
                  </a:lnTo>
                  <a:cubicBezTo>
                    <a:pt x="684557" y="1037738"/>
                    <a:pt x="678243" y="1027972"/>
                    <a:pt x="678243" y="1027972"/>
                  </a:cubicBezTo>
                  <a:lnTo>
                    <a:pt x="674623" y="1034455"/>
                  </a:lnTo>
                  <a:lnTo>
                    <a:pt x="671844" y="1032939"/>
                  </a:lnTo>
                  <a:lnTo>
                    <a:pt x="676306" y="1026794"/>
                  </a:lnTo>
                  <a:lnTo>
                    <a:pt x="673360" y="1022753"/>
                  </a:lnTo>
                  <a:lnTo>
                    <a:pt x="649955" y="1030835"/>
                  </a:lnTo>
                  <a:lnTo>
                    <a:pt x="652565" y="1039338"/>
                  </a:lnTo>
                  <a:lnTo>
                    <a:pt x="640525" y="1061565"/>
                  </a:lnTo>
                  <a:lnTo>
                    <a:pt x="635642" y="1059796"/>
                  </a:lnTo>
                  <a:lnTo>
                    <a:pt x="631180" y="1064259"/>
                  </a:lnTo>
                  <a:lnTo>
                    <a:pt x="626971" y="1059713"/>
                  </a:lnTo>
                  <a:lnTo>
                    <a:pt x="615689" y="1062743"/>
                  </a:lnTo>
                  <a:lnTo>
                    <a:pt x="617036" y="1069310"/>
                  </a:lnTo>
                  <a:lnTo>
                    <a:pt x="612153" y="1080676"/>
                  </a:lnTo>
                  <a:lnTo>
                    <a:pt x="613668" y="1089853"/>
                  </a:lnTo>
                  <a:lnTo>
                    <a:pt x="618551" y="1091200"/>
                  </a:lnTo>
                  <a:lnTo>
                    <a:pt x="613079" y="1096841"/>
                  </a:lnTo>
                  <a:lnTo>
                    <a:pt x="621835" y="1095241"/>
                  </a:lnTo>
                  <a:lnTo>
                    <a:pt x="620909" y="1107701"/>
                  </a:lnTo>
                  <a:lnTo>
                    <a:pt x="618046" y="1117552"/>
                  </a:lnTo>
                  <a:lnTo>
                    <a:pt x="607270" y="1130180"/>
                  </a:lnTo>
                  <a:lnTo>
                    <a:pt x="594473" y="1134137"/>
                  </a:lnTo>
                  <a:lnTo>
                    <a:pt x="593631" y="1144914"/>
                  </a:lnTo>
                  <a:lnTo>
                    <a:pt x="639599" y="1151228"/>
                  </a:lnTo>
                  <a:lnTo>
                    <a:pt x="647008" y="1162341"/>
                  </a:lnTo>
                  <a:lnTo>
                    <a:pt x="633116" y="1179601"/>
                  </a:lnTo>
                  <a:lnTo>
                    <a:pt x="627981" y="1192566"/>
                  </a:lnTo>
                  <a:lnTo>
                    <a:pt x="596914" y="1193576"/>
                  </a:lnTo>
                  <a:lnTo>
                    <a:pt x="595567" y="1203763"/>
                  </a:lnTo>
                  <a:lnTo>
                    <a:pt x="591273" y="1201490"/>
                  </a:lnTo>
                  <a:lnTo>
                    <a:pt x="591863" y="1210414"/>
                  </a:lnTo>
                  <a:lnTo>
                    <a:pt x="585380" y="1226326"/>
                  </a:lnTo>
                  <a:lnTo>
                    <a:pt x="574856" y="1221275"/>
                  </a:lnTo>
                  <a:lnTo>
                    <a:pt x="568963" y="1224811"/>
                  </a:lnTo>
                  <a:lnTo>
                    <a:pt x="561722" y="1217739"/>
                  </a:lnTo>
                  <a:lnTo>
                    <a:pt x="554145" y="1216981"/>
                  </a:lnTo>
                  <a:lnTo>
                    <a:pt x="551535" y="1220349"/>
                  </a:lnTo>
                  <a:lnTo>
                    <a:pt x="529646" y="1224053"/>
                  </a:lnTo>
                  <a:lnTo>
                    <a:pt x="530824" y="1233146"/>
                  </a:lnTo>
                  <a:lnTo>
                    <a:pt x="524173" y="1230957"/>
                  </a:lnTo>
                  <a:lnTo>
                    <a:pt x="521479" y="1221612"/>
                  </a:lnTo>
                  <a:lnTo>
                    <a:pt x="515417" y="1223885"/>
                  </a:lnTo>
                  <a:lnTo>
                    <a:pt x="517101" y="1220433"/>
                  </a:lnTo>
                  <a:lnTo>
                    <a:pt x="512302" y="1216981"/>
                  </a:lnTo>
                  <a:lnTo>
                    <a:pt x="506746" y="1217318"/>
                  </a:lnTo>
                  <a:lnTo>
                    <a:pt x="504388" y="1223801"/>
                  </a:lnTo>
                  <a:lnTo>
                    <a:pt x="493865" y="1220517"/>
                  </a:lnTo>
                  <a:lnTo>
                    <a:pt x="481320" y="1245606"/>
                  </a:lnTo>
                  <a:lnTo>
                    <a:pt x="485277" y="1253183"/>
                  </a:lnTo>
                  <a:lnTo>
                    <a:pt x="482836" y="1258067"/>
                  </a:lnTo>
                  <a:lnTo>
                    <a:pt x="479215" y="1253941"/>
                  </a:lnTo>
                  <a:lnTo>
                    <a:pt x="466839" y="1251499"/>
                  </a:lnTo>
                  <a:lnTo>
                    <a:pt x="434005" y="1251499"/>
                  </a:lnTo>
                  <a:cubicBezTo>
                    <a:pt x="434005" y="1251499"/>
                    <a:pt x="430553" y="1240723"/>
                    <a:pt x="430553" y="1240723"/>
                  </a:cubicBezTo>
                  <a:lnTo>
                    <a:pt x="424154" y="1235756"/>
                  </a:lnTo>
                  <a:lnTo>
                    <a:pt x="414809" y="1243501"/>
                  </a:lnTo>
                  <a:lnTo>
                    <a:pt x="409926" y="1242744"/>
                  </a:lnTo>
                  <a:lnTo>
                    <a:pt x="409926" y="1242744"/>
                  </a:lnTo>
                  <a:lnTo>
                    <a:pt x="405127" y="1235251"/>
                  </a:lnTo>
                  <a:lnTo>
                    <a:pt x="409084" y="1232388"/>
                  </a:lnTo>
                  <a:lnTo>
                    <a:pt x="407064" y="1225821"/>
                  </a:lnTo>
                  <a:lnTo>
                    <a:pt x="394267" y="1229947"/>
                  </a:lnTo>
                  <a:lnTo>
                    <a:pt x="383153" y="1216813"/>
                  </a:lnTo>
                  <a:lnTo>
                    <a:pt x="373724" y="1217402"/>
                  </a:lnTo>
                  <a:lnTo>
                    <a:pt x="367662" y="1205952"/>
                  </a:lnTo>
                  <a:lnTo>
                    <a:pt x="354276" y="1208225"/>
                  </a:lnTo>
                  <a:lnTo>
                    <a:pt x="354276" y="1186672"/>
                  </a:lnTo>
                  <a:cubicBezTo>
                    <a:pt x="354276" y="1186672"/>
                    <a:pt x="334238" y="1195176"/>
                    <a:pt x="334238" y="1195176"/>
                  </a:cubicBezTo>
                  <a:lnTo>
                    <a:pt x="313527" y="1192061"/>
                  </a:lnTo>
                  <a:lnTo>
                    <a:pt x="304266" y="1184231"/>
                  </a:lnTo>
                  <a:lnTo>
                    <a:pt x="299888" y="1168572"/>
                  </a:lnTo>
                  <a:lnTo>
                    <a:pt x="285323" y="1170171"/>
                  </a:lnTo>
                  <a:lnTo>
                    <a:pt x="282629" y="1163267"/>
                  </a:lnTo>
                  <a:lnTo>
                    <a:pt x="275726" y="1164951"/>
                  </a:lnTo>
                  <a:lnTo>
                    <a:pt x="270927" y="1155690"/>
                  </a:lnTo>
                  <a:lnTo>
                    <a:pt x="260655" y="1154175"/>
                  </a:lnTo>
                  <a:lnTo>
                    <a:pt x="244070" y="1129759"/>
                  </a:lnTo>
                  <a:lnTo>
                    <a:pt x="232872" y="1129759"/>
                  </a:lnTo>
                  <a:cubicBezTo>
                    <a:pt x="232872" y="1129759"/>
                    <a:pt x="233293" y="1115194"/>
                    <a:pt x="233293" y="1115194"/>
                  </a:cubicBezTo>
                  <a:lnTo>
                    <a:pt x="223443" y="1107954"/>
                  </a:lnTo>
                  <a:lnTo>
                    <a:pt x="223611" y="1099871"/>
                  </a:lnTo>
                  <a:lnTo>
                    <a:pt x="233462" y="1098356"/>
                  </a:lnTo>
                  <a:lnTo>
                    <a:pt x="232030" y="1091705"/>
                  </a:lnTo>
                  <a:lnTo>
                    <a:pt x="219065" y="1099030"/>
                  </a:lnTo>
                  <a:lnTo>
                    <a:pt x="218055" y="1092884"/>
                  </a:lnTo>
                  <a:lnTo>
                    <a:pt x="208625" y="1087832"/>
                  </a:lnTo>
                  <a:lnTo>
                    <a:pt x="207868" y="1079497"/>
                  </a:lnTo>
                  <a:lnTo>
                    <a:pt x="216876" y="1075709"/>
                  </a:lnTo>
                  <a:lnTo>
                    <a:pt x="207868" y="1070910"/>
                  </a:lnTo>
                  <a:lnTo>
                    <a:pt x="198354" y="1079750"/>
                  </a:lnTo>
                  <a:lnTo>
                    <a:pt x="194565" y="1068468"/>
                  </a:lnTo>
                  <a:lnTo>
                    <a:pt x="187157" y="1069899"/>
                  </a:lnTo>
                  <a:lnTo>
                    <a:pt x="184294" y="1066953"/>
                  </a:lnTo>
                  <a:lnTo>
                    <a:pt x="185641" y="1059207"/>
                  </a:lnTo>
                  <a:lnTo>
                    <a:pt x="174275" y="1055335"/>
                  </a:lnTo>
                  <a:lnTo>
                    <a:pt x="173770" y="1060975"/>
                  </a:lnTo>
                  <a:lnTo>
                    <a:pt x="167540" y="1062154"/>
                  </a:lnTo>
                  <a:lnTo>
                    <a:pt x="167877" y="1052304"/>
                  </a:lnTo>
                  <a:lnTo>
                    <a:pt x="160384" y="1053314"/>
                  </a:lnTo>
                  <a:lnTo>
                    <a:pt x="161310" y="1050872"/>
                  </a:lnTo>
                  <a:lnTo>
                    <a:pt x="156511" y="1049610"/>
                  </a:lnTo>
                  <a:lnTo>
                    <a:pt x="160721" y="1044053"/>
                  </a:lnTo>
                  <a:lnTo>
                    <a:pt x="157858" y="1038665"/>
                  </a:lnTo>
                  <a:lnTo>
                    <a:pt x="135800" y="1045147"/>
                  </a:lnTo>
                  <a:lnTo>
                    <a:pt x="135800" y="1045147"/>
                  </a:lnTo>
                  <a:lnTo>
                    <a:pt x="127718" y="1027467"/>
                  </a:lnTo>
                  <a:lnTo>
                    <a:pt x="105575" y="937719"/>
                  </a:lnTo>
                  <a:lnTo>
                    <a:pt x="101282" y="885858"/>
                  </a:lnTo>
                  <a:lnTo>
                    <a:pt x="90000" y="843594"/>
                  </a:lnTo>
                  <a:lnTo>
                    <a:pt x="83517" y="829029"/>
                  </a:lnTo>
                  <a:lnTo>
                    <a:pt x="76698" y="825661"/>
                  </a:lnTo>
                  <a:lnTo>
                    <a:pt x="71394" y="815137"/>
                  </a:lnTo>
                  <a:lnTo>
                    <a:pt x="66006" y="785923"/>
                  </a:lnTo>
                  <a:lnTo>
                    <a:pt x="60870" y="778599"/>
                  </a:lnTo>
                  <a:lnTo>
                    <a:pt x="45379" y="727747"/>
                  </a:lnTo>
                  <a:lnTo>
                    <a:pt x="52367" y="722611"/>
                  </a:lnTo>
                  <a:lnTo>
                    <a:pt x="47315" y="718486"/>
                  </a:lnTo>
                  <a:lnTo>
                    <a:pt x="45800" y="724295"/>
                  </a:lnTo>
                  <a:lnTo>
                    <a:pt x="37633" y="724548"/>
                  </a:lnTo>
                  <a:lnTo>
                    <a:pt x="35023" y="709815"/>
                  </a:lnTo>
                  <a:lnTo>
                    <a:pt x="30646" y="705184"/>
                  </a:lnTo>
                  <a:lnTo>
                    <a:pt x="33340" y="702742"/>
                  </a:lnTo>
                  <a:lnTo>
                    <a:pt x="30140" y="689104"/>
                  </a:lnTo>
                  <a:lnTo>
                    <a:pt x="24500" y="683042"/>
                  </a:lnTo>
                  <a:lnTo>
                    <a:pt x="19280" y="688514"/>
                  </a:lnTo>
                  <a:lnTo>
                    <a:pt x="0" y="673781"/>
                  </a:lnTo>
                  <a:lnTo>
                    <a:pt x="4967" y="672686"/>
                  </a:lnTo>
                  <a:lnTo>
                    <a:pt x="6314" y="665109"/>
                  </a:lnTo>
                  <a:lnTo>
                    <a:pt x="2947" y="665109"/>
                  </a:lnTo>
                  <a:cubicBezTo>
                    <a:pt x="2947" y="665109"/>
                    <a:pt x="337" y="656101"/>
                    <a:pt x="337" y="656101"/>
                  </a:cubicBezTo>
                  <a:lnTo>
                    <a:pt x="337" y="656101"/>
                  </a:lnTo>
                  <a:lnTo>
                    <a:pt x="7746" y="651554"/>
                  </a:lnTo>
                  <a:lnTo>
                    <a:pt x="14060" y="653659"/>
                  </a:lnTo>
                  <a:lnTo>
                    <a:pt x="13471" y="645998"/>
                  </a:lnTo>
                  <a:lnTo>
                    <a:pt x="20458" y="651386"/>
                  </a:lnTo>
                  <a:lnTo>
                    <a:pt x="30730" y="643135"/>
                  </a:lnTo>
                  <a:lnTo>
                    <a:pt x="29214" y="638758"/>
                  </a:lnTo>
                  <a:lnTo>
                    <a:pt x="36370" y="629749"/>
                  </a:lnTo>
                  <a:lnTo>
                    <a:pt x="32161" y="619477"/>
                  </a:lnTo>
                  <a:lnTo>
                    <a:pt x="34182" y="610806"/>
                  </a:lnTo>
                  <a:lnTo>
                    <a:pt x="39907" y="603313"/>
                  </a:lnTo>
                  <a:lnTo>
                    <a:pt x="37212" y="596157"/>
                  </a:lnTo>
                  <a:lnTo>
                    <a:pt x="28541" y="589843"/>
                  </a:lnTo>
                  <a:lnTo>
                    <a:pt x="43358" y="583360"/>
                  </a:lnTo>
                  <a:lnTo>
                    <a:pt x="41001" y="569721"/>
                  </a:lnTo>
                  <a:lnTo>
                    <a:pt x="32919" y="565848"/>
                  </a:lnTo>
                  <a:lnTo>
                    <a:pt x="32919" y="555913"/>
                  </a:lnTo>
                  <a:cubicBezTo>
                    <a:pt x="32919" y="555913"/>
                    <a:pt x="28288" y="547410"/>
                    <a:pt x="28288" y="547410"/>
                  </a:cubicBezTo>
                  <a:lnTo>
                    <a:pt x="33761" y="540759"/>
                  </a:lnTo>
                  <a:lnTo>
                    <a:pt x="27951" y="533434"/>
                  </a:lnTo>
                  <a:lnTo>
                    <a:pt x="30477" y="525436"/>
                  </a:lnTo>
                  <a:lnTo>
                    <a:pt x="28120" y="517270"/>
                  </a:lnTo>
                  <a:lnTo>
                    <a:pt x="23910" y="514997"/>
                  </a:lnTo>
                  <a:lnTo>
                    <a:pt x="20711" y="518196"/>
                  </a:lnTo>
                  <a:lnTo>
                    <a:pt x="16670" y="512302"/>
                  </a:lnTo>
                  <a:lnTo>
                    <a:pt x="13723" y="517606"/>
                  </a:lnTo>
                  <a:lnTo>
                    <a:pt x="5388" y="517943"/>
                  </a:lnTo>
                  <a:lnTo>
                    <a:pt x="5388" y="517943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3175" cap="flat">
              <a:solidFill>
                <a:srgbClr val="11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66EB9BA-F830-38A1-ABB5-5DE0DB5423D7}"/>
                </a:ext>
              </a:extLst>
            </p:cNvPr>
            <p:cNvSpPr/>
            <p:nvPr/>
          </p:nvSpPr>
          <p:spPr>
            <a:xfrm>
              <a:off x="7708027" y="5396868"/>
              <a:ext cx="445707" cy="806128"/>
            </a:xfrm>
            <a:custGeom>
              <a:avLst/>
              <a:gdLst>
                <a:gd name="connsiteX0" fmla="*/ 0 w 445707"/>
                <a:gd name="connsiteY0" fmla="*/ 6483 h 806128"/>
                <a:gd name="connsiteX1" fmla="*/ 22058 w 445707"/>
                <a:gd name="connsiteY1" fmla="*/ 0 h 806128"/>
                <a:gd name="connsiteX2" fmla="*/ 24920 w 445707"/>
                <a:gd name="connsiteY2" fmla="*/ 5388 h 806128"/>
                <a:gd name="connsiteX3" fmla="*/ 20711 w 445707"/>
                <a:gd name="connsiteY3" fmla="*/ 10945 h 806128"/>
                <a:gd name="connsiteX4" fmla="*/ 25510 w 445707"/>
                <a:gd name="connsiteY4" fmla="*/ 12208 h 806128"/>
                <a:gd name="connsiteX5" fmla="*/ 24584 w 445707"/>
                <a:gd name="connsiteY5" fmla="*/ 14649 h 806128"/>
                <a:gd name="connsiteX6" fmla="*/ 32077 w 445707"/>
                <a:gd name="connsiteY6" fmla="*/ 13639 h 806128"/>
                <a:gd name="connsiteX7" fmla="*/ 31740 w 445707"/>
                <a:gd name="connsiteY7" fmla="*/ 23490 h 806128"/>
                <a:gd name="connsiteX8" fmla="*/ 37970 w 445707"/>
                <a:gd name="connsiteY8" fmla="*/ 22311 h 806128"/>
                <a:gd name="connsiteX9" fmla="*/ 38475 w 445707"/>
                <a:gd name="connsiteY9" fmla="*/ 16670 h 806128"/>
                <a:gd name="connsiteX10" fmla="*/ 49841 w 445707"/>
                <a:gd name="connsiteY10" fmla="*/ 20543 h 806128"/>
                <a:gd name="connsiteX11" fmla="*/ 48494 w 445707"/>
                <a:gd name="connsiteY11" fmla="*/ 28288 h 806128"/>
                <a:gd name="connsiteX12" fmla="*/ 51356 w 445707"/>
                <a:gd name="connsiteY12" fmla="*/ 31235 h 806128"/>
                <a:gd name="connsiteX13" fmla="*/ 58765 w 445707"/>
                <a:gd name="connsiteY13" fmla="*/ 29804 h 806128"/>
                <a:gd name="connsiteX14" fmla="*/ 62554 w 445707"/>
                <a:gd name="connsiteY14" fmla="*/ 41085 h 806128"/>
                <a:gd name="connsiteX15" fmla="*/ 72067 w 445707"/>
                <a:gd name="connsiteY15" fmla="*/ 32245 h 806128"/>
                <a:gd name="connsiteX16" fmla="*/ 81076 w 445707"/>
                <a:gd name="connsiteY16" fmla="*/ 37044 h 806128"/>
                <a:gd name="connsiteX17" fmla="*/ 72067 w 445707"/>
                <a:gd name="connsiteY17" fmla="*/ 40833 h 806128"/>
                <a:gd name="connsiteX18" fmla="*/ 72825 w 445707"/>
                <a:gd name="connsiteY18" fmla="*/ 49168 h 806128"/>
                <a:gd name="connsiteX19" fmla="*/ 82255 w 445707"/>
                <a:gd name="connsiteY19" fmla="*/ 54219 h 806128"/>
                <a:gd name="connsiteX20" fmla="*/ 83265 w 445707"/>
                <a:gd name="connsiteY20" fmla="*/ 60365 h 806128"/>
                <a:gd name="connsiteX21" fmla="*/ 96230 w 445707"/>
                <a:gd name="connsiteY21" fmla="*/ 53040 h 806128"/>
                <a:gd name="connsiteX22" fmla="*/ 97662 w 445707"/>
                <a:gd name="connsiteY22" fmla="*/ 59692 h 806128"/>
                <a:gd name="connsiteX23" fmla="*/ 87811 w 445707"/>
                <a:gd name="connsiteY23" fmla="*/ 61207 h 806128"/>
                <a:gd name="connsiteX24" fmla="*/ 87643 w 445707"/>
                <a:gd name="connsiteY24" fmla="*/ 69290 h 806128"/>
                <a:gd name="connsiteX25" fmla="*/ 97493 w 445707"/>
                <a:gd name="connsiteY25" fmla="*/ 76530 h 806128"/>
                <a:gd name="connsiteX26" fmla="*/ 97072 w 445707"/>
                <a:gd name="connsiteY26" fmla="*/ 91010 h 806128"/>
                <a:gd name="connsiteX27" fmla="*/ 108270 w 445707"/>
                <a:gd name="connsiteY27" fmla="*/ 91010 h 806128"/>
                <a:gd name="connsiteX28" fmla="*/ 124855 w 445707"/>
                <a:gd name="connsiteY28" fmla="*/ 115510 h 806128"/>
                <a:gd name="connsiteX29" fmla="*/ 135126 w 445707"/>
                <a:gd name="connsiteY29" fmla="*/ 117026 h 806128"/>
                <a:gd name="connsiteX30" fmla="*/ 139925 w 445707"/>
                <a:gd name="connsiteY30" fmla="*/ 126287 h 806128"/>
                <a:gd name="connsiteX31" fmla="*/ 146829 w 445707"/>
                <a:gd name="connsiteY31" fmla="*/ 124603 h 806128"/>
                <a:gd name="connsiteX32" fmla="*/ 149523 w 445707"/>
                <a:gd name="connsiteY32" fmla="*/ 131506 h 806128"/>
                <a:gd name="connsiteX33" fmla="*/ 164088 w 445707"/>
                <a:gd name="connsiteY33" fmla="*/ 129907 h 806128"/>
                <a:gd name="connsiteX34" fmla="*/ 168466 w 445707"/>
                <a:gd name="connsiteY34" fmla="*/ 145567 h 806128"/>
                <a:gd name="connsiteX35" fmla="*/ 177727 w 445707"/>
                <a:gd name="connsiteY35" fmla="*/ 153396 h 806128"/>
                <a:gd name="connsiteX36" fmla="*/ 198438 w 445707"/>
                <a:gd name="connsiteY36" fmla="*/ 156511 h 806128"/>
                <a:gd name="connsiteX37" fmla="*/ 218476 w 445707"/>
                <a:gd name="connsiteY37" fmla="*/ 148008 h 806128"/>
                <a:gd name="connsiteX38" fmla="*/ 218476 w 445707"/>
                <a:gd name="connsiteY38" fmla="*/ 169561 h 806128"/>
                <a:gd name="connsiteX39" fmla="*/ 231862 w 445707"/>
                <a:gd name="connsiteY39" fmla="*/ 167288 h 806128"/>
                <a:gd name="connsiteX40" fmla="*/ 237924 w 445707"/>
                <a:gd name="connsiteY40" fmla="*/ 178738 h 806128"/>
                <a:gd name="connsiteX41" fmla="*/ 247353 w 445707"/>
                <a:gd name="connsiteY41" fmla="*/ 178148 h 806128"/>
                <a:gd name="connsiteX42" fmla="*/ 258466 w 445707"/>
                <a:gd name="connsiteY42" fmla="*/ 191282 h 806128"/>
                <a:gd name="connsiteX43" fmla="*/ 271263 w 445707"/>
                <a:gd name="connsiteY43" fmla="*/ 187157 h 806128"/>
                <a:gd name="connsiteX44" fmla="*/ 273284 w 445707"/>
                <a:gd name="connsiteY44" fmla="*/ 193724 h 806128"/>
                <a:gd name="connsiteX45" fmla="*/ 269327 w 445707"/>
                <a:gd name="connsiteY45" fmla="*/ 196586 h 806128"/>
                <a:gd name="connsiteX46" fmla="*/ 274126 w 445707"/>
                <a:gd name="connsiteY46" fmla="*/ 204079 h 806128"/>
                <a:gd name="connsiteX47" fmla="*/ 274126 w 445707"/>
                <a:gd name="connsiteY47" fmla="*/ 204079 h 806128"/>
                <a:gd name="connsiteX48" fmla="*/ 274378 w 445707"/>
                <a:gd name="connsiteY48" fmla="*/ 210562 h 806128"/>
                <a:gd name="connsiteX49" fmla="*/ 266465 w 445707"/>
                <a:gd name="connsiteY49" fmla="*/ 210730 h 806128"/>
                <a:gd name="connsiteX50" fmla="*/ 261160 w 445707"/>
                <a:gd name="connsiteY50" fmla="*/ 217886 h 806128"/>
                <a:gd name="connsiteX51" fmla="*/ 251984 w 445707"/>
                <a:gd name="connsiteY51" fmla="*/ 221170 h 806128"/>
                <a:gd name="connsiteX52" fmla="*/ 247269 w 445707"/>
                <a:gd name="connsiteY52" fmla="*/ 216034 h 806128"/>
                <a:gd name="connsiteX53" fmla="*/ 239271 w 445707"/>
                <a:gd name="connsiteY53" fmla="*/ 221170 h 806128"/>
                <a:gd name="connsiteX54" fmla="*/ 241797 w 445707"/>
                <a:gd name="connsiteY54" fmla="*/ 240029 h 806128"/>
                <a:gd name="connsiteX55" fmla="*/ 248448 w 445707"/>
                <a:gd name="connsiteY55" fmla="*/ 237335 h 806128"/>
                <a:gd name="connsiteX56" fmla="*/ 256025 w 445707"/>
                <a:gd name="connsiteY56" fmla="*/ 242723 h 806128"/>
                <a:gd name="connsiteX57" fmla="*/ 258298 w 445707"/>
                <a:gd name="connsiteY57" fmla="*/ 240197 h 806128"/>
                <a:gd name="connsiteX58" fmla="*/ 271853 w 445707"/>
                <a:gd name="connsiteY58" fmla="*/ 244743 h 806128"/>
                <a:gd name="connsiteX59" fmla="*/ 278504 w 445707"/>
                <a:gd name="connsiteY59" fmla="*/ 254173 h 806128"/>
                <a:gd name="connsiteX60" fmla="*/ 289280 w 445707"/>
                <a:gd name="connsiteY60" fmla="*/ 260403 h 806128"/>
                <a:gd name="connsiteX61" fmla="*/ 294332 w 445707"/>
                <a:gd name="connsiteY61" fmla="*/ 259477 h 806128"/>
                <a:gd name="connsiteX62" fmla="*/ 294669 w 445707"/>
                <a:gd name="connsiteY62" fmla="*/ 270169 h 806128"/>
                <a:gd name="connsiteX63" fmla="*/ 278167 w 445707"/>
                <a:gd name="connsiteY63" fmla="*/ 281282 h 806128"/>
                <a:gd name="connsiteX64" fmla="*/ 279262 w 445707"/>
                <a:gd name="connsiteY64" fmla="*/ 290291 h 806128"/>
                <a:gd name="connsiteX65" fmla="*/ 285407 w 445707"/>
                <a:gd name="connsiteY65" fmla="*/ 286249 h 806128"/>
                <a:gd name="connsiteX66" fmla="*/ 309234 w 445707"/>
                <a:gd name="connsiteY66" fmla="*/ 289365 h 806128"/>
                <a:gd name="connsiteX67" fmla="*/ 322283 w 445707"/>
                <a:gd name="connsiteY67" fmla="*/ 281114 h 806128"/>
                <a:gd name="connsiteX68" fmla="*/ 327335 w 445707"/>
                <a:gd name="connsiteY68" fmla="*/ 285155 h 806128"/>
                <a:gd name="connsiteX69" fmla="*/ 321273 w 445707"/>
                <a:gd name="connsiteY69" fmla="*/ 296689 h 806128"/>
                <a:gd name="connsiteX70" fmla="*/ 329692 w 445707"/>
                <a:gd name="connsiteY70" fmla="*/ 300899 h 806128"/>
                <a:gd name="connsiteX71" fmla="*/ 329439 w 445707"/>
                <a:gd name="connsiteY71" fmla="*/ 314201 h 806128"/>
                <a:gd name="connsiteX72" fmla="*/ 339206 w 445707"/>
                <a:gd name="connsiteY72" fmla="*/ 315127 h 806128"/>
                <a:gd name="connsiteX73" fmla="*/ 324051 w 445707"/>
                <a:gd name="connsiteY73" fmla="*/ 317064 h 806128"/>
                <a:gd name="connsiteX74" fmla="*/ 313948 w 445707"/>
                <a:gd name="connsiteY74" fmla="*/ 336343 h 806128"/>
                <a:gd name="connsiteX75" fmla="*/ 343584 w 445707"/>
                <a:gd name="connsiteY75" fmla="*/ 347541 h 806128"/>
                <a:gd name="connsiteX76" fmla="*/ 347625 w 445707"/>
                <a:gd name="connsiteY76" fmla="*/ 357222 h 806128"/>
                <a:gd name="connsiteX77" fmla="*/ 356044 w 445707"/>
                <a:gd name="connsiteY77" fmla="*/ 358654 h 806128"/>
                <a:gd name="connsiteX78" fmla="*/ 357643 w 445707"/>
                <a:gd name="connsiteY78" fmla="*/ 363874 h 806128"/>
                <a:gd name="connsiteX79" fmla="*/ 350235 w 445707"/>
                <a:gd name="connsiteY79" fmla="*/ 381049 h 806128"/>
                <a:gd name="connsiteX80" fmla="*/ 353265 w 445707"/>
                <a:gd name="connsiteY80" fmla="*/ 389299 h 806128"/>
                <a:gd name="connsiteX81" fmla="*/ 341310 w 445707"/>
                <a:gd name="connsiteY81" fmla="*/ 389889 h 806128"/>
                <a:gd name="connsiteX82" fmla="*/ 345688 w 445707"/>
                <a:gd name="connsiteY82" fmla="*/ 397297 h 806128"/>
                <a:gd name="connsiteX83" fmla="*/ 341731 w 445707"/>
                <a:gd name="connsiteY83" fmla="*/ 427859 h 806128"/>
                <a:gd name="connsiteX84" fmla="*/ 347372 w 445707"/>
                <a:gd name="connsiteY84" fmla="*/ 437793 h 806128"/>
                <a:gd name="connsiteX85" fmla="*/ 343920 w 445707"/>
                <a:gd name="connsiteY85" fmla="*/ 449327 h 806128"/>
                <a:gd name="connsiteX86" fmla="*/ 347288 w 445707"/>
                <a:gd name="connsiteY86" fmla="*/ 452442 h 806128"/>
                <a:gd name="connsiteX87" fmla="*/ 351834 w 445707"/>
                <a:gd name="connsiteY87" fmla="*/ 450254 h 806128"/>
                <a:gd name="connsiteX88" fmla="*/ 351497 w 445707"/>
                <a:gd name="connsiteY88" fmla="*/ 454379 h 806128"/>
                <a:gd name="connsiteX89" fmla="*/ 359075 w 445707"/>
                <a:gd name="connsiteY89" fmla="*/ 461956 h 806128"/>
                <a:gd name="connsiteX90" fmla="*/ 370609 w 445707"/>
                <a:gd name="connsiteY90" fmla="*/ 464819 h 806128"/>
                <a:gd name="connsiteX91" fmla="*/ 382564 w 445707"/>
                <a:gd name="connsiteY91" fmla="*/ 457747 h 806128"/>
                <a:gd name="connsiteX92" fmla="*/ 384921 w 445707"/>
                <a:gd name="connsiteY92" fmla="*/ 451096 h 806128"/>
                <a:gd name="connsiteX93" fmla="*/ 404538 w 445707"/>
                <a:gd name="connsiteY93" fmla="*/ 440235 h 806128"/>
                <a:gd name="connsiteX94" fmla="*/ 414977 w 445707"/>
                <a:gd name="connsiteY94" fmla="*/ 441329 h 806128"/>
                <a:gd name="connsiteX95" fmla="*/ 413630 w 445707"/>
                <a:gd name="connsiteY95" fmla="*/ 447475 h 806128"/>
                <a:gd name="connsiteX96" fmla="*/ 420029 w 445707"/>
                <a:gd name="connsiteY96" fmla="*/ 456821 h 806128"/>
                <a:gd name="connsiteX97" fmla="*/ 419355 w 445707"/>
                <a:gd name="connsiteY97" fmla="*/ 462798 h 806128"/>
                <a:gd name="connsiteX98" fmla="*/ 425333 w 445707"/>
                <a:gd name="connsiteY98" fmla="*/ 465155 h 806128"/>
                <a:gd name="connsiteX99" fmla="*/ 421713 w 445707"/>
                <a:gd name="connsiteY99" fmla="*/ 480983 h 806128"/>
                <a:gd name="connsiteX100" fmla="*/ 409000 w 445707"/>
                <a:gd name="connsiteY100" fmla="*/ 485782 h 806128"/>
                <a:gd name="connsiteX101" fmla="*/ 419608 w 445707"/>
                <a:gd name="connsiteY101" fmla="*/ 498748 h 806128"/>
                <a:gd name="connsiteX102" fmla="*/ 421544 w 445707"/>
                <a:gd name="connsiteY102" fmla="*/ 510703 h 806128"/>
                <a:gd name="connsiteX103" fmla="*/ 417251 w 445707"/>
                <a:gd name="connsiteY103" fmla="*/ 512555 h 806128"/>
                <a:gd name="connsiteX104" fmla="*/ 411020 w 445707"/>
                <a:gd name="connsiteY104" fmla="*/ 526278 h 806128"/>
                <a:gd name="connsiteX105" fmla="*/ 415314 w 445707"/>
                <a:gd name="connsiteY105" fmla="*/ 529309 h 806128"/>
                <a:gd name="connsiteX106" fmla="*/ 412704 w 445707"/>
                <a:gd name="connsiteY106" fmla="*/ 535455 h 806128"/>
                <a:gd name="connsiteX107" fmla="*/ 417082 w 445707"/>
                <a:gd name="connsiteY107" fmla="*/ 540086 h 806128"/>
                <a:gd name="connsiteX108" fmla="*/ 412789 w 445707"/>
                <a:gd name="connsiteY108" fmla="*/ 541601 h 806128"/>
                <a:gd name="connsiteX109" fmla="*/ 412536 w 445707"/>
                <a:gd name="connsiteY109" fmla="*/ 552041 h 806128"/>
                <a:gd name="connsiteX110" fmla="*/ 409337 w 445707"/>
                <a:gd name="connsiteY110" fmla="*/ 553135 h 806128"/>
                <a:gd name="connsiteX111" fmla="*/ 402601 w 445707"/>
                <a:gd name="connsiteY111" fmla="*/ 572752 h 806128"/>
                <a:gd name="connsiteX112" fmla="*/ 410347 w 445707"/>
                <a:gd name="connsiteY112" fmla="*/ 573088 h 806128"/>
                <a:gd name="connsiteX113" fmla="*/ 420787 w 445707"/>
                <a:gd name="connsiteY113" fmla="*/ 580076 h 806128"/>
                <a:gd name="connsiteX114" fmla="*/ 429458 w 445707"/>
                <a:gd name="connsiteY114" fmla="*/ 575025 h 806128"/>
                <a:gd name="connsiteX115" fmla="*/ 433078 w 445707"/>
                <a:gd name="connsiteY115" fmla="*/ 580329 h 806128"/>
                <a:gd name="connsiteX116" fmla="*/ 435941 w 445707"/>
                <a:gd name="connsiteY116" fmla="*/ 574604 h 806128"/>
                <a:gd name="connsiteX117" fmla="*/ 437625 w 445707"/>
                <a:gd name="connsiteY117" fmla="*/ 586896 h 806128"/>
                <a:gd name="connsiteX118" fmla="*/ 445707 w 445707"/>
                <a:gd name="connsiteY118" fmla="*/ 592200 h 806128"/>
                <a:gd name="connsiteX119" fmla="*/ 442592 w 445707"/>
                <a:gd name="connsiteY119" fmla="*/ 600366 h 806128"/>
                <a:gd name="connsiteX120" fmla="*/ 434762 w 445707"/>
                <a:gd name="connsiteY120" fmla="*/ 603903 h 806128"/>
                <a:gd name="connsiteX121" fmla="*/ 430721 w 445707"/>
                <a:gd name="connsiteY121" fmla="*/ 622340 h 806128"/>
                <a:gd name="connsiteX122" fmla="*/ 425922 w 445707"/>
                <a:gd name="connsiteY122" fmla="*/ 622340 h 806128"/>
                <a:gd name="connsiteX123" fmla="*/ 422891 w 445707"/>
                <a:gd name="connsiteY123" fmla="*/ 628991 h 806128"/>
                <a:gd name="connsiteX124" fmla="*/ 422891 w 445707"/>
                <a:gd name="connsiteY124" fmla="*/ 643640 h 806128"/>
                <a:gd name="connsiteX125" fmla="*/ 417587 w 445707"/>
                <a:gd name="connsiteY125" fmla="*/ 648945 h 806128"/>
                <a:gd name="connsiteX126" fmla="*/ 420282 w 445707"/>
                <a:gd name="connsiteY126" fmla="*/ 655427 h 806128"/>
                <a:gd name="connsiteX127" fmla="*/ 410431 w 445707"/>
                <a:gd name="connsiteY127" fmla="*/ 665193 h 806128"/>
                <a:gd name="connsiteX128" fmla="*/ 407990 w 445707"/>
                <a:gd name="connsiteY128" fmla="*/ 674454 h 806128"/>
                <a:gd name="connsiteX129" fmla="*/ 399234 w 445707"/>
                <a:gd name="connsiteY129" fmla="*/ 678832 h 806128"/>
                <a:gd name="connsiteX130" fmla="*/ 407737 w 445707"/>
                <a:gd name="connsiteY130" fmla="*/ 690451 h 806128"/>
                <a:gd name="connsiteX131" fmla="*/ 407737 w 445707"/>
                <a:gd name="connsiteY131" fmla="*/ 696007 h 806128"/>
                <a:gd name="connsiteX132" fmla="*/ 412031 w 445707"/>
                <a:gd name="connsiteY132" fmla="*/ 695670 h 806128"/>
                <a:gd name="connsiteX133" fmla="*/ 418766 w 445707"/>
                <a:gd name="connsiteY133" fmla="*/ 706026 h 806128"/>
                <a:gd name="connsiteX134" fmla="*/ 413799 w 445707"/>
                <a:gd name="connsiteY134" fmla="*/ 720928 h 806128"/>
                <a:gd name="connsiteX135" fmla="*/ 407063 w 445707"/>
                <a:gd name="connsiteY135" fmla="*/ 728168 h 806128"/>
                <a:gd name="connsiteX136" fmla="*/ 403359 w 445707"/>
                <a:gd name="connsiteY136" fmla="*/ 727747 h 806128"/>
                <a:gd name="connsiteX137" fmla="*/ 422723 w 445707"/>
                <a:gd name="connsiteY137" fmla="*/ 763444 h 806128"/>
                <a:gd name="connsiteX138" fmla="*/ 419608 w 445707"/>
                <a:gd name="connsiteY138" fmla="*/ 769843 h 806128"/>
                <a:gd name="connsiteX139" fmla="*/ 408832 w 445707"/>
                <a:gd name="connsiteY139" fmla="*/ 771274 h 806128"/>
                <a:gd name="connsiteX140" fmla="*/ 412873 w 445707"/>
                <a:gd name="connsiteY140" fmla="*/ 781209 h 806128"/>
                <a:gd name="connsiteX141" fmla="*/ 399739 w 445707"/>
                <a:gd name="connsiteY141" fmla="*/ 791733 h 806128"/>
                <a:gd name="connsiteX142" fmla="*/ 404117 w 445707"/>
                <a:gd name="connsiteY142" fmla="*/ 803519 h 806128"/>
                <a:gd name="connsiteX143" fmla="*/ 397466 w 445707"/>
                <a:gd name="connsiteY143" fmla="*/ 801667 h 806128"/>
                <a:gd name="connsiteX144" fmla="*/ 393004 w 445707"/>
                <a:gd name="connsiteY144" fmla="*/ 806129 h 806128"/>
                <a:gd name="connsiteX145" fmla="*/ 393004 w 445707"/>
                <a:gd name="connsiteY145" fmla="*/ 806129 h 806128"/>
                <a:gd name="connsiteX146" fmla="*/ 371619 w 445707"/>
                <a:gd name="connsiteY146" fmla="*/ 790638 h 806128"/>
                <a:gd name="connsiteX147" fmla="*/ 311170 w 445707"/>
                <a:gd name="connsiteY147" fmla="*/ 710152 h 806128"/>
                <a:gd name="connsiteX148" fmla="*/ 296100 w 445707"/>
                <a:gd name="connsiteY148" fmla="*/ 698365 h 806128"/>
                <a:gd name="connsiteX149" fmla="*/ 291217 w 445707"/>
                <a:gd name="connsiteY149" fmla="*/ 677653 h 806128"/>
                <a:gd name="connsiteX150" fmla="*/ 259308 w 445707"/>
                <a:gd name="connsiteY150" fmla="*/ 606596 h 806128"/>
                <a:gd name="connsiteX151" fmla="*/ 241628 w 445707"/>
                <a:gd name="connsiteY151" fmla="*/ 508261 h 806128"/>
                <a:gd name="connsiteX152" fmla="*/ 244407 w 445707"/>
                <a:gd name="connsiteY152" fmla="*/ 507504 h 806128"/>
                <a:gd name="connsiteX153" fmla="*/ 251900 w 445707"/>
                <a:gd name="connsiteY153" fmla="*/ 521816 h 806128"/>
                <a:gd name="connsiteX154" fmla="*/ 263349 w 445707"/>
                <a:gd name="connsiteY154" fmla="*/ 534024 h 806128"/>
                <a:gd name="connsiteX155" fmla="*/ 263349 w 445707"/>
                <a:gd name="connsiteY155" fmla="*/ 555745 h 806128"/>
                <a:gd name="connsiteX156" fmla="*/ 268569 w 445707"/>
                <a:gd name="connsiteY156" fmla="*/ 559365 h 806128"/>
                <a:gd name="connsiteX157" fmla="*/ 262760 w 445707"/>
                <a:gd name="connsiteY157" fmla="*/ 587064 h 806128"/>
                <a:gd name="connsiteX158" fmla="*/ 267391 w 445707"/>
                <a:gd name="connsiteY158" fmla="*/ 590432 h 806128"/>
                <a:gd name="connsiteX159" fmla="*/ 267391 w 445707"/>
                <a:gd name="connsiteY159" fmla="*/ 586896 h 806128"/>
                <a:gd name="connsiteX160" fmla="*/ 288270 w 445707"/>
                <a:gd name="connsiteY160" fmla="*/ 585970 h 806128"/>
                <a:gd name="connsiteX161" fmla="*/ 273116 w 445707"/>
                <a:gd name="connsiteY161" fmla="*/ 579739 h 806128"/>
                <a:gd name="connsiteX162" fmla="*/ 275641 w 445707"/>
                <a:gd name="connsiteY162" fmla="*/ 571657 h 806128"/>
                <a:gd name="connsiteX163" fmla="*/ 274042 w 445707"/>
                <a:gd name="connsiteY163" fmla="*/ 564669 h 806128"/>
                <a:gd name="connsiteX164" fmla="*/ 270758 w 445707"/>
                <a:gd name="connsiteY164" fmla="*/ 565174 h 806128"/>
                <a:gd name="connsiteX165" fmla="*/ 272695 w 445707"/>
                <a:gd name="connsiteY165" fmla="*/ 556334 h 806128"/>
                <a:gd name="connsiteX166" fmla="*/ 267222 w 445707"/>
                <a:gd name="connsiteY166" fmla="*/ 555156 h 806128"/>
                <a:gd name="connsiteX167" fmla="*/ 266296 w 445707"/>
                <a:gd name="connsiteY167" fmla="*/ 526278 h 806128"/>
                <a:gd name="connsiteX168" fmla="*/ 259729 w 445707"/>
                <a:gd name="connsiteY168" fmla="*/ 516512 h 806128"/>
                <a:gd name="connsiteX169" fmla="*/ 256867 w 445707"/>
                <a:gd name="connsiteY169" fmla="*/ 517438 h 806128"/>
                <a:gd name="connsiteX170" fmla="*/ 258887 w 445707"/>
                <a:gd name="connsiteY170" fmla="*/ 522827 h 806128"/>
                <a:gd name="connsiteX171" fmla="*/ 255941 w 445707"/>
                <a:gd name="connsiteY171" fmla="*/ 521984 h 806128"/>
                <a:gd name="connsiteX172" fmla="*/ 243733 w 445707"/>
                <a:gd name="connsiteY172" fmla="*/ 496727 h 806128"/>
                <a:gd name="connsiteX173" fmla="*/ 246343 w 445707"/>
                <a:gd name="connsiteY173" fmla="*/ 487887 h 806128"/>
                <a:gd name="connsiteX174" fmla="*/ 235987 w 445707"/>
                <a:gd name="connsiteY174" fmla="*/ 475764 h 806128"/>
                <a:gd name="connsiteX175" fmla="*/ 242638 w 445707"/>
                <a:gd name="connsiteY175" fmla="*/ 505567 h 806128"/>
                <a:gd name="connsiteX176" fmla="*/ 239187 w 445707"/>
                <a:gd name="connsiteY176" fmla="*/ 506241 h 806128"/>
                <a:gd name="connsiteX177" fmla="*/ 217213 w 445707"/>
                <a:gd name="connsiteY177" fmla="*/ 433921 h 806128"/>
                <a:gd name="connsiteX178" fmla="*/ 183873 w 445707"/>
                <a:gd name="connsiteY178" fmla="*/ 360001 h 806128"/>
                <a:gd name="connsiteX179" fmla="*/ 174612 w 445707"/>
                <a:gd name="connsiteY179" fmla="*/ 319421 h 806128"/>
                <a:gd name="connsiteX180" fmla="*/ 153143 w 445707"/>
                <a:gd name="connsiteY180" fmla="*/ 259224 h 806128"/>
                <a:gd name="connsiteX181" fmla="*/ 143798 w 445707"/>
                <a:gd name="connsiteY181" fmla="*/ 242133 h 806128"/>
                <a:gd name="connsiteX182" fmla="*/ 132264 w 445707"/>
                <a:gd name="connsiteY182" fmla="*/ 236914 h 806128"/>
                <a:gd name="connsiteX183" fmla="*/ 119046 w 445707"/>
                <a:gd name="connsiteY183" fmla="*/ 200038 h 806128"/>
                <a:gd name="connsiteX184" fmla="*/ 94883 w 445707"/>
                <a:gd name="connsiteY184" fmla="*/ 171834 h 806128"/>
                <a:gd name="connsiteX185" fmla="*/ 86127 w 445707"/>
                <a:gd name="connsiteY185" fmla="*/ 167961 h 806128"/>
                <a:gd name="connsiteX186" fmla="*/ 70384 w 445707"/>
                <a:gd name="connsiteY186" fmla="*/ 141609 h 806128"/>
                <a:gd name="connsiteX187" fmla="*/ 64154 w 445707"/>
                <a:gd name="connsiteY187" fmla="*/ 138326 h 806128"/>
                <a:gd name="connsiteX188" fmla="*/ 59018 w 445707"/>
                <a:gd name="connsiteY188" fmla="*/ 141694 h 806128"/>
                <a:gd name="connsiteX189" fmla="*/ 55566 w 445707"/>
                <a:gd name="connsiteY189" fmla="*/ 125529 h 806128"/>
                <a:gd name="connsiteX190" fmla="*/ 18859 w 445707"/>
                <a:gd name="connsiteY190" fmla="*/ 52619 h 806128"/>
                <a:gd name="connsiteX191" fmla="*/ 84 w 445707"/>
                <a:gd name="connsiteY191" fmla="*/ 6399 h 806128"/>
                <a:gd name="connsiteX192" fmla="*/ 84 w 445707"/>
                <a:gd name="connsiteY192" fmla="*/ 6399 h 806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</a:cxnLst>
              <a:rect l="l" t="t" r="r" b="b"/>
              <a:pathLst>
                <a:path w="445707" h="806128">
                  <a:moveTo>
                    <a:pt x="0" y="6483"/>
                  </a:moveTo>
                  <a:lnTo>
                    <a:pt x="22058" y="0"/>
                  </a:lnTo>
                  <a:lnTo>
                    <a:pt x="24920" y="5388"/>
                  </a:lnTo>
                  <a:lnTo>
                    <a:pt x="20711" y="10945"/>
                  </a:lnTo>
                  <a:lnTo>
                    <a:pt x="25510" y="12208"/>
                  </a:lnTo>
                  <a:lnTo>
                    <a:pt x="24584" y="14649"/>
                  </a:lnTo>
                  <a:lnTo>
                    <a:pt x="32077" y="13639"/>
                  </a:lnTo>
                  <a:lnTo>
                    <a:pt x="31740" y="23490"/>
                  </a:lnTo>
                  <a:lnTo>
                    <a:pt x="37970" y="22311"/>
                  </a:lnTo>
                  <a:lnTo>
                    <a:pt x="38475" y="16670"/>
                  </a:lnTo>
                  <a:lnTo>
                    <a:pt x="49841" y="20543"/>
                  </a:lnTo>
                  <a:lnTo>
                    <a:pt x="48494" y="28288"/>
                  </a:lnTo>
                  <a:lnTo>
                    <a:pt x="51356" y="31235"/>
                  </a:lnTo>
                  <a:lnTo>
                    <a:pt x="58765" y="29804"/>
                  </a:lnTo>
                  <a:lnTo>
                    <a:pt x="62554" y="41085"/>
                  </a:lnTo>
                  <a:lnTo>
                    <a:pt x="72067" y="32245"/>
                  </a:lnTo>
                  <a:lnTo>
                    <a:pt x="81076" y="37044"/>
                  </a:lnTo>
                  <a:lnTo>
                    <a:pt x="72067" y="40833"/>
                  </a:lnTo>
                  <a:lnTo>
                    <a:pt x="72825" y="49168"/>
                  </a:lnTo>
                  <a:lnTo>
                    <a:pt x="82255" y="54219"/>
                  </a:lnTo>
                  <a:lnTo>
                    <a:pt x="83265" y="60365"/>
                  </a:lnTo>
                  <a:lnTo>
                    <a:pt x="96230" y="53040"/>
                  </a:lnTo>
                  <a:lnTo>
                    <a:pt x="97662" y="59692"/>
                  </a:lnTo>
                  <a:lnTo>
                    <a:pt x="87811" y="61207"/>
                  </a:lnTo>
                  <a:lnTo>
                    <a:pt x="87643" y="69290"/>
                  </a:lnTo>
                  <a:lnTo>
                    <a:pt x="97493" y="76530"/>
                  </a:lnTo>
                  <a:lnTo>
                    <a:pt x="97072" y="91010"/>
                  </a:lnTo>
                  <a:lnTo>
                    <a:pt x="108270" y="91010"/>
                  </a:lnTo>
                  <a:cubicBezTo>
                    <a:pt x="108270" y="91010"/>
                    <a:pt x="124855" y="115510"/>
                    <a:pt x="124855" y="115510"/>
                  </a:cubicBezTo>
                  <a:lnTo>
                    <a:pt x="135126" y="117026"/>
                  </a:lnTo>
                  <a:lnTo>
                    <a:pt x="139925" y="126287"/>
                  </a:lnTo>
                  <a:lnTo>
                    <a:pt x="146829" y="124603"/>
                  </a:lnTo>
                  <a:lnTo>
                    <a:pt x="149523" y="131506"/>
                  </a:lnTo>
                  <a:lnTo>
                    <a:pt x="164088" y="129907"/>
                  </a:lnTo>
                  <a:lnTo>
                    <a:pt x="168466" y="145567"/>
                  </a:lnTo>
                  <a:lnTo>
                    <a:pt x="177727" y="153396"/>
                  </a:lnTo>
                  <a:lnTo>
                    <a:pt x="198438" y="156511"/>
                  </a:lnTo>
                  <a:lnTo>
                    <a:pt x="218476" y="148008"/>
                  </a:lnTo>
                  <a:lnTo>
                    <a:pt x="218476" y="169561"/>
                  </a:lnTo>
                  <a:cubicBezTo>
                    <a:pt x="218476" y="169561"/>
                    <a:pt x="231862" y="167288"/>
                    <a:pt x="231862" y="167288"/>
                  </a:cubicBezTo>
                  <a:lnTo>
                    <a:pt x="237924" y="178738"/>
                  </a:lnTo>
                  <a:lnTo>
                    <a:pt x="247353" y="178148"/>
                  </a:lnTo>
                  <a:lnTo>
                    <a:pt x="258466" y="191282"/>
                  </a:lnTo>
                  <a:lnTo>
                    <a:pt x="271263" y="187157"/>
                  </a:lnTo>
                  <a:lnTo>
                    <a:pt x="273284" y="193724"/>
                  </a:lnTo>
                  <a:lnTo>
                    <a:pt x="269327" y="196586"/>
                  </a:lnTo>
                  <a:lnTo>
                    <a:pt x="274126" y="204079"/>
                  </a:lnTo>
                  <a:lnTo>
                    <a:pt x="274126" y="204079"/>
                  </a:lnTo>
                  <a:lnTo>
                    <a:pt x="274378" y="210562"/>
                  </a:lnTo>
                  <a:lnTo>
                    <a:pt x="266465" y="210730"/>
                  </a:lnTo>
                  <a:lnTo>
                    <a:pt x="261160" y="217886"/>
                  </a:lnTo>
                  <a:lnTo>
                    <a:pt x="251984" y="221170"/>
                  </a:lnTo>
                  <a:lnTo>
                    <a:pt x="247269" y="216034"/>
                  </a:lnTo>
                  <a:lnTo>
                    <a:pt x="239271" y="221170"/>
                  </a:lnTo>
                  <a:lnTo>
                    <a:pt x="241797" y="240029"/>
                  </a:lnTo>
                  <a:lnTo>
                    <a:pt x="248448" y="237335"/>
                  </a:lnTo>
                  <a:lnTo>
                    <a:pt x="256025" y="242723"/>
                  </a:lnTo>
                  <a:lnTo>
                    <a:pt x="258298" y="240197"/>
                  </a:lnTo>
                  <a:lnTo>
                    <a:pt x="271853" y="244743"/>
                  </a:lnTo>
                  <a:lnTo>
                    <a:pt x="278504" y="254173"/>
                  </a:lnTo>
                  <a:lnTo>
                    <a:pt x="289280" y="260403"/>
                  </a:lnTo>
                  <a:lnTo>
                    <a:pt x="294332" y="259477"/>
                  </a:lnTo>
                  <a:lnTo>
                    <a:pt x="294669" y="270169"/>
                  </a:lnTo>
                  <a:lnTo>
                    <a:pt x="278167" y="281282"/>
                  </a:lnTo>
                  <a:lnTo>
                    <a:pt x="279262" y="290291"/>
                  </a:lnTo>
                  <a:lnTo>
                    <a:pt x="285407" y="286249"/>
                  </a:lnTo>
                  <a:lnTo>
                    <a:pt x="309234" y="289365"/>
                  </a:lnTo>
                  <a:lnTo>
                    <a:pt x="322283" y="281114"/>
                  </a:lnTo>
                  <a:lnTo>
                    <a:pt x="327335" y="285155"/>
                  </a:lnTo>
                  <a:lnTo>
                    <a:pt x="321273" y="296689"/>
                  </a:lnTo>
                  <a:lnTo>
                    <a:pt x="329692" y="300899"/>
                  </a:lnTo>
                  <a:lnTo>
                    <a:pt x="329439" y="314201"/>
                  </a:lnTo>
                  <a:lnTo>
                    <a:pt x="339206" y="315127"/>
                  </a:lnTo>
                  <a:lnTo>
                    <a:pt x="324051" y="317064"/>
                  </a:lnTo>
                  <a:lnTo>
                    <a:pt x="313948" y="336343"/>
                  </a:lnTo>
                  <a:lnTo>
                    <a:pt x="343584" y="347541"/>
                  </a:lnTo>
                  <a:lnTo>
                    <a:pt x="347625" y="357222"/>
                  </a:lnTo>
                  <a:lnTo>
                    <a:pt x="356044" y="358654"/>
                  </a:lnTo>
                  <a:lnTo>
                    <a:pt x="357643" y="363874"/>
                  </a:lnTo>
                  <a:lnTo>
                    <a:pt x="350235" y="381049"/>
                  </a:lnTo>
                  <a:lnTo>
                    <a:pt x="353265" y="389299"/>
                  </a:lnTo>
                  <a:lnTo>
                    <a:pt x="341310" y="389889"/>
                  </a:lnTo>
                  <a:lnTo>
                    <a:pt x="345688" y="397297"/>
                  </a:lnTo>
                  <a:lnTo>
                    <a:pt x="341731" y="427859"/>
                  </a:lnTo>
                  <a:lnTo>
                    <a:pt x="347372" y="437793"/>
                  </a:lnTo>
                  <a:lnTo>
                    <a:pt x="343920" y="449327"/>
                  </a:lnTo>
                  <a:lnTo>
                    <a:pt x="347288" y="452442"/>
                  </a:lnTo>
                  <a:lnTo>
                    <a:pt x="351834" y="450254"/>
                  </a:lnTo>
                  <a:lnTo>
                    <a:pt x="351497" y="454379"/>
                  </a:lnTo>
                  <a:lnTo>
                    <a:pt x="359075" y="461956"/>
                  </a:lnTo>
                  <a:lnTo>
                    <a:pt x="370609" y="464819"/>
                  </a:lnTo>
                  <a:lnTo>
                    <a:pt x="382564" y="457747"/>
                  </a:lnTo>
                  <a:lnTo>
                    <a:pt x="384921" y="451096"/>
                  </a:lnTo>
                  <a:lnTo>
                    <a:pt x="404538" y="440235"/>
                  </a:lnTo>
                  <a:lnTo>
                    <a:pt x="414977" y="441329"/>
                  </a:lnTo>
                  <a:lnTo>
                    <a:pt x="413630" y="447475"/>
                  </a:lnTo>
                  <a:lnTo>
                    <a:pt x="420029" y="456821"/>
                  </a:lnTo>
                  <a:lnTo>
                    <a:pt x="419355" y="462798"/>
                  </a:lnTo>
                  <a:lnTo>
                    <a:pt x="425333" y="465155"/>
                  </a:lnTo>
                  <a:lnTo>
                    <a:pt x="421713" y="480983"/>
                  </a:lnTo>
                  <a:lnTo>
                    <a:pt x="409000" y="485782"/>
                  </a:lnTo>
                  <a:lnTo>
                    <a:pt x="419608" y="498748"/>
                  </a:lnTo>
                  <a:lnTo>
                    <a:pt x="421544" y="510703"/>
                  </a:lnTo>
                  <a:lnTo>
                    <a:pt x="417251" y="512555"/>
                  </a:lnTo>
                  <a:lnTo>
                    <a:pt x="411020" y="526278"/>
                  </a:lnTo>
                  <a:lnTo>
                    <a:pt x="415314" y="529309"/>
                  </a:lnTo>
                  <a:lnTo>
                    <a:pt x="412704" y="535455"/>
                  </a:lnTo>
                  <a:lnTo>
                    <a:pt x="417082" y="540086"/>
                  </a:lnTo>
                  <a:lnTo>
                    <a:pt x="412789" y="541601"/>
                  </a:lnTo>
                  <a:lnTo>
                    <a:pt x="412536" y="552041"/>
                  </a:lnTo>
                  <a:lnTo>
                    <a:pt x="409337" y="553135"/>
                  </a:lnTo>
                  <a:lnTo>
                    <a:pt x="402601" y="572752"/>
                  </a:lnTo>
                  <a:lnTo>
                    <a:pt x="410347" y="573088"/>
                  </a:lnTo>
                  <a:lnTo>
                    <a:pt x="420787" y="580076"/>
                  </a:lnTo>
                  <a:lnTo>
                    <a:pt x="429458" y="575025"/>
                  </a:lnTo>
                  <a:lnTo>
                    <a:pt x="433078" y="580329"/>
                  </a:lnTo>
                  <a:lnTo>
                    <a:pt x="435941" y="574604"/>
                  </a:lnTo>
                  <a:lnTo>
                    <a:pt x="437625" y="586896"/>
                  </a:lnTo>
                  <a:lnTo>
                    <a:pt x="445707" y="592200"/>
                  </a:lnTo>
                  <a:lnTo>
                    <a:pt x="442592" y="600366"/>
                  </a:lnTo>
                  <a:lnTo>
                    <a:pt x="434762" y="603903"/>
                  </a:lnTo>
                  <a:lnTo>
                    <a:pt x="430721" y="622340"/>
                  </a:lnTo>
                  <a:lnTo>
                    <a:pt x="425922" y="622340"/>
                  </a:lnTo>
                  <a:cubicBezTo>
                    <a:pt x="425922" y="622340"/>
                    <a:pt x="422891" y="628991"/>
                    <a:pt x="422891" y="628991"/>
                  </a:cubicBezTo>
                  <a:lnTo>
                    <a:pt x="422891" y="643640"/>
                  </a:lnTo>
                  <a:lnTo>
                    <a:pt x="417587" y="648945"/>
                  </a:lnTo>
                  <a:lnTo>
                    <a:pt x="420282" y="655427"/>
                  </a:lnTo>
                  <a:lnTo>
                    <a:pt x="410431" y="665193"/>
                  </a:lnTo>
                  <a:lnTo>
                    <a:pt x="407990" y="674454"/>
                  </a:lnTo>
                  <a:lnTo>
                    <a:pt x="399234" y="678832"/>
                  </a:lnTo>
                  <a:lnTo>
                    <a:pt x="407737" y="690451"/>
                  </a:lnTo>
                  <a:lnTo>
                    <a:pt x="407737" y="696007"/>
                  </a:lnTo>
                  <a:cubicBezTo>
                    <a:pt x="407737" y="696007"/>
                    <a:pt x="412031" y="695670"/>
                    <a:pt x="412031" y="695670"/>
                  </a:cubicBezTo>
                  <a:lnTo>
                    <a:pt x="418766" y="706026"/>
                  </a:lnTo>
                  <a:lnTo>
                    <a:pt x="413799" y="720928"/>
                  </a:lnTo>
                  <a:lnTo>
                    <a:pt x="407063" y="728168"/>
                  </a:lnTo>
                  <a:lnTo>
                    <a:pt x="403359" y="727747"/>
                  </a:lnTo>
                  <a:lnTo>
                    <a:pt x="422723" y="763444"/>
                  </a:lnTo>
                  <a:lnTo>
                    <a:pt x="419608" y="769843"/>
                  </a:lnTo>
                  <a:lnTo>
                    <a:pt x="408832" y="771274"/>
                  </a:lnTo>
                  <a:lnTo>
                    <a:pt x="412873" y="781209"/>
                  </a:lnTo>
                  <a:lnTo>
                    <a:pt x="399739" y="791733"/>
                  </a:lnTo>
                  <a:lnTo>
                    <a:pt x="404117" y="803519"/>
                  </a:lnTo>
                  <a:lnTo>
                    <a:pt x="397466" y="801667"/>
                  </a:lnTo>
                  <a:lnTo>
                    <a:pt x="393004" y="806129"/>
                  </a:lnTo>
                  <a:lnTo>
                    <a:pt x="393004" y="806129"/>
                  </a:lnTo>
                  <a:lnTo>
                    <a:pt x="371619" y="790638"/>
                  </a:lnTo>
                  <a:lnTo>
                    <a:pt x="311170" y="710152"/>
                  </a:lnTo>
                  <a:lnTo>
                    <a:pt x="296100" y="698365"/>
                  </a:lnTo>
                  <a:lnTo>
                    <a:pt x="291217" y="677653"/>
                  </a:lnTo>
                  <a:lnTo>
                    <a:pt x="259308" y="606596"/>
                  </a:lnTo>
                  <a:lnTo>
                    <a:pt x="241628" y="508261"/>
                  </a:lnTo>
                  <a:lnTo>
                    <a:pt x="244407" y="507504"/>
                  </a:lnTo>
                  <a:lnTo>
                    <a:pt x="251900" y="521816"/>
                  </a:lnTo>
                  <a:lnTo>
                    <a:pt x="263349" y="534024"/>
                  </a:lnTo>
                  <a:lnTo>
                    <a:pt x="263349" y="555745"/>
                  </a:lnTo>
                  <a:cubicBezTo>
                    <a:pt x="263349" y="555745"/>
                    <a:pt x="268569" y="559365"/>
                    <a:pt x="268569" y="559365"/>
                  </a:cubicBezTo>
                  <a:lnTo>
                    <a:pt x="262760" y="587064"/>
                  </a:lnTo>
                  <a:lnTo>
                    <a:pt x="267391" y="590432"/>
                  </a:lnTo>
                  <a:lnTo>
                    <a:pt x="267391" y="586896"/>
                  </a:lnTo>
                  <a:lnTo>
                    <a:pt x="288270" y="585970"/>
                  </a:lnTo>
                  <a:lnTo>
                    <a:pt x="273116" y="579739"/>
                  </a:lnTo>
                  <a:lnTo>
                    <a:pt x="275641" y="571657"/>
                  </a:lnTo>
                  <a:lnTo>
                    <a:pt x="274042" y="564669"/>
                  </a:lnTo>
                  <a:lnTo>
                    <a:pt x="270758" y="565174"/>
                  </a:lnTo>
                  <a:lnTo>
                    <a:pt x="272695" y="556334"/>
                  </a:lnTo>
                  <a:lnTo>
                    <a:pt x="267222" y="555156"/>
                  </a:lnTo>
                  <a:lnTo>
                    <a:pt x="266296" y="526278"/>
                  </a:lnTo>
                  <a:lnTo>
                    <a:pt x="259729" y="516512"/>
                  </a:lnTo>
                  <a:lnTo>
                    <a:pt x="256867" y="517438"/>
                  </a:lnTo>
                  <a:lnTo>
                    <a:pt x="258887" y="522827"/>
                  </a:lnTo>
                  <a:lnTo>
                    <a:pt x="255941" y="521984"/>
                  </a:lnTo>
                  <a:lnTo>
                    <a:pt x="243733" y="496727"/>
                  </a:lnTo>
                  <a:lnTo>
                    <a:pt x="246343" y="487887"/>
                  </a:lnTo>
                  <a:lnTo>
                    <a:pt x="235987" y="475764"/>
                  </a:lnTo>
                  <a:lnTo>
                    <a:pt x="242638" y="505567"/>
                  </a:lnTo>
                  <a:lnTo>
                    <a:pt x="239187" y="506241"/>
                  </a:lnTo>
                  <a:lnTo>
                    <a:pt x="217213" y="433921"/>
                  </a:lnTo>
                  <a:lnTo>
                    <a:pt x="183873" y="360001"/>
                  </a:lnTo>
                  <a:lnTo>
                    <a:pt x="174612" y="319421"/>
                  </a:lnTo>
                  <a:lnTo>
                    <a:pt x="153143" y="259224"/>
                  </a:lnTo>
                  <a:lnTo>
                    <a:pt x="143798" y="242133"/>
                  </a:lnTo>
                  <a:lnTo>
                    <a:pt x="132264" y="236914"/>
                  </a:lnTo>
                  <a:lnTo>
                    <a:pt x="119046" y="200038"/>
                  </a:lnTo>
                  <a:lnTo>
                    <a:pt x="94883" y="171834"/>
                  </a:lnTo>
                  <a:lnTo>
                    <a:pt x="86127" y="167961"/>
                  </a:lnTo>
                  <a:lnTo>
                    <a:pt x="70384" y="141609"/>
                  </a:lnTo>
                  <a:lnTo>
                    <a:pt x="64154" y="138326"/>
                  </a:lnTo>
                  <a:lnTo>
                    <a:pt x="59018" y="141694"/>
                  </a:lnTo>
                  <a:lnTo>
                    <a:pt x="55566" y="125529"/>
                  </a:lnTo>
                  <a:lnTo>
                    <a:pt x="18859" y="52619"/>
                  </a:lnTo>
                  <a:lnTo>
                    <a:pt x="84" y="6399"/>
                  </a:lnTo>
                  <a:lnTo>
                    <a:pt x="84" y="6399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3175" cap="flat">
              <a:solidFill>
                <a:srgbClr val="11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D9C3E1B-87BF-EEAF-C596-5D0E704A3D57}"/>
                </a:ext>
              </a:extLst>
            </p:cNvPr>
            <p:cNvSpPr/>
            <p:nvPr/>
          </p:nvSpPr>
          <p:spPr>
            <a:xfrm>
              <a:off x="7317296" y="3686275"/>
              <a:ext cx="1452210" cy="1198122"/>
            </a:xfrm>
            <a:custGeom>
              <a:avLst/>
              <a:gdLst>
                <a:gd name="connsiteX0" fmla="*/ 263686 w 1452210"/>
                <a:gd name="connsiteY0" fmla="*/ 13891 h 1198122"/>
                <a:gd name="connsiteX1" fmla="*/ 273284 w 1452210"/>
                <a:gd name="connsiteY1" fmla="*/ 19280 h 1198122"/>
                <a:gd name="connsiteX2" fmla="*/ 288944 w 1452210"/>
                <a:gd name="connsiteY2" fmla="*/ 17343 h 1198122"/>
                <a:gd name="connsiteX3" fmla="*/ 291133 w 1452210"/>
                <a:gd name="connsiteY3" fmla="*/ 11282 h 1198122"/>
                <a:gd name="connsiteX4" fmla="*/ 300393 w 1452210"/>
                <a:gd name="connsiteY4" fmla="*/ 9009 h 1198122"/>
                <a:gd name="connsiteX5" fmla="*/ 306371 w 1452210"/>
                <a:gd name="connsiteY5" fmla="*/ 1179 h 1198122"/>
                <a:gd name="connsiteX6" fmla="*/ 316558 w 1452210"/>
                <a:gd name="connsiteY6" fmla="*/ 0 h 1198122"/>
                <a:gd name="connsiteX7" fmla="*/ 316979 w 1452210"/>
                <a:gd name="connsiteY7" fmla="*/ 10524 h 1198122"/>
                <a:gd name="connsiteX8" fmla="*/ 324893 w 1452210"/>
                <a:gd name="connsiteY8" fmla="*/ 13723 h 1198122"/>
                <a:gd name="connsiteX9" fmla="*/ 330871 w 1452210"/>
                <a:gd name="connsiteY9" fmla="*/ 22395 h 1198122"/>
                <a:gd name="connsiteX10" fmla="*/ 326661 w 1452210"/>
                <a:gd name="connsiteY10" fmla="*/ 41759 h 1198122"/>
                <a:gd name="connsiteX11" fmla="*/ 328008 w 1452210"/>
                <a:gd name="connsiteY11" fmla="*/ 57082 h 1198122"/>
                <a:gd name="connsiteX12" fmla="*/ 335249 w 1452210"/>
                <a:gd name="connsiteY12" fmla="*/ 58681 h 1198122"/>
                <a:gd name="connsiteX13" fmla="*/ 336427 w 1452210"/>
                <a:gd name="connsiteY13" fmla="*/ 65585 h 1198122"/>
                <a:gd name="connsiteX14" fmla="*/ 377344 w 1452210"/>
                <a:gd name="connsiteY14" fmla="*/ 79140 h 1198122"/>
                <a:gd name="connsiteX15" fmla="*/ 396876 w 1452210"/>
                <a:gd name="connsiteY15" fmla="*/ 75435 h 1198122"/>
                <a:gd name="connsiteX16" fmla="*/ 424323 w 1452210"/>
                <a:gd name="connsiteY16" fmla="*/ 87811 h 1198122"/>
                <a:gd name="connsiteX17" fmla="*/ 434426 w 1452210"/>
                <a:gd name="connsiteY17" fmla="*/ 107765 h 1198122"/>
                <a:gd name="connsiteX18" fmla="*/ 452863 w 1452210"/>
                <a:gd name="connsiteY18" fmla="*/ 117025 h 1198122"/>
                <a:gd name="connsiteX19" fmla="*/ 466923 w 1452210"/>
                <a:gd name="connsiteY19" fmla="*/ 116099 h 1198122"/>
                <a:gd name="connsiteX20" fmla="*/ 467344 w 1452210"/>
                <a:gd name="connsiteY20" fmla="*/ 121067 h 1198122"/>
                <a:gd name="connsiteX21" fmla="*/ 477784 w 1452210"/>
                <a:gd name="connsiteY21" fmla="*/ 118373 h 1198122"/>
                <a:gd name="connsiteX22" fmla="*/ 484267 w 1452210"/>
                <a:gd name="connsiteY22" fmla="*/ 122246 h 1198122"/>
                <a:gd name="connsiteX23" fmla="*/ 496559 w 1452210"/>
                <a:gd name="connsiteY23" fmla="*/ 120141 h 1198122"/>
                <a:gd name="connsiteX24" fmla="*/ 510618 w 1452210"/>
                <a:gd name="connsiteY24" fmla="*/ 124266 h 1198122"/>
                <a:gd name="connsiteX25" fmla="*/ 521311 w 1452210"/>
                <a:gd name="connsiteY25" fmla="*/ 119972 h 1198122"/>
                <a:gd name="connsiteX26" fmla="*/ 532677 w 1452210"/>
                <a:gd name="connsiteY26" fmla="*/ 122751 h 1198122"/>
                <a:gd name="connsiteX27" fmla="*/ 570478 w 1452210"/>
                <a:gd name="connsiteY27" fmla="*/ 119130 h 1198122"/>
                <a:gd name="connsiteX28" fmla="*/ 584707 w 1452210"/>
                <a:gd name="connsiteY28" fmla="*/ 120225 h 1198122"/>
                <a:gd name="connsiteX29" fmla="*/ 599440 w 1452210"/>
                <a:gd name="connsiteY29" fmla="*/ 128054 h 1198122"/>
                <a:gd name="connsiteX30" fmla="*/ 607607 w 1452210"/>
                <a:gd name="connsiteY30" fmla="*/ 124013 h 1198122"/>
                <a:gd name="connsiteX31" fmla="*/ 618299 w 1452210"/>
                <a:gd name="connsiteY31" fmla="*/ 145735 h 1198122"/>
                <a:gd name="connsiteX32" fmla="*/ 615689 w 1452210"/>
                <a:gd name="connsiteY32" fmla="*/ 149692 h 1198122"/>
                <a:gd name="connsiteX33" fmla="*/ 620656 w 1452210"/>
                <a:gd name="connsiteY33" fmla="*/ 159121 h 1198122"/>
                <a:gd name="connsiteX34" fmla="*/ 619646 w 1452210"/>
                <a:gd name="connsiteY34" fmla="*/ 162405 h 1198122"/>
                <a:gd name="connsiteX35" fmla="*/ 610301 w 1452210"/>
                <a:gd name="connsiteY35" fmla="*/ 163583 h 1198122"/>
                <a:gd name="connsiteX36" fmla="*/ 620656 w 1452210"/>
                <a:gd name="connsiteY36" fmla="*/ 178738 h 1198122"/>
                <a:gd name="connsiteX37" fmla="*/ 636400 w 1452210"/>
                <a:gd name="connsiteY37" fmla="*/ 176801 h 1198122"/>
                <a:gd name="connsiteX38" fmla="*/ 639852 w 1452210"/>
                <a:gd name="connsiteY38" fmla="*/ 180506 h 1198122"/>
                <a:gd name="connsiteX39" fmla="*/ 656522 w 1452210"/>
                <a:gd name="connsiteY39" fmla="*/ 180085 h 1198122"/>
                <a:gd name="connsiteX40" fmla="*/ 669992 w 1452210"/>
                <a:gd name="connsiteY40" fmla="*/ 173013 h 1198122"/>
                <a:gd name="connsiteX41" fmla="*/ 676138 w 1452210"/>
                <a:gd name="connsiteY41" fmla="*/ 157606 h 1198122"/>
                <a:gd name="connsiteX42" fmla="*/ 700133 w 1452210"/>
                <a:gd name="connsiteY42" fmla="*/ 158279 h 1198122"/>
                <a:gd name="connsiteX43" fmla="*/ 706784 w 1452210"/>
                <a:gd name="connsiteY43" fmla="*/ 141273 h 1198122"/>
                <a:gd name="connsiteX44" fmla="*/ 700385 w 1452210"/>
                <a:gd name="connsiteY44" fmla="*/ 131254 h 1198122"/>
                <a:gd name="connsiteX45" fmla="*/ 728505 w 1452210"/>
                <a:gd name="connsiteY45" fmla="*/ 106333 h 1198122"/>
                <a:gd name="connsiteX46" fmla="*/ 729852 w 1452210"/>
                <a:gd name="connsiteY46" fmla="*/ 101871 h 1198122"/>
                <a:gd name="connsiteX47" fmla="*/ 724800 w 1452210"/>
                <a:gd name="connsiteY47" fmla="*/ 95641 h 1198122"/>
                <a:gd name="connsiteX48" fmla="*/ 729178 w 1452210"/>
                <a:gd name="connsiteY48" fmla="*/ 92358 h 1198122"/>
                <a:gd name="connsiteX49" fmla="*/ 730525 w 1452210"/>
                <a:gd name="connsiteY49" fmla="*/ 81497 h 1198122"/>
                <a:gd name="connsiteX50" fmla="*/ 737261 w 1452210"/>
                <a:gd name="connsiteY50" fmla="*/ 82339 h 1198122"/>
                <a:gd name="connsiteX51" fmla="*/ 740544 w 1452210"/>
                <a:gd name="connsiteY51" fmla="*/ 78214 h 1198122"/>
                <a:gd name="connsiteX52" fmla="*/ 749132 w 1452210"/>
                <a:gd name="connsiteY52" fmla="*/ 80908 h 1198122"/>
                <a:gd name="connsiteX53" fmla="*/ 779272 w 1452210"/>
                <a:gd name="connsiteY53" fmla="*/ 57755 h 1198122"/>
                <a:gd name="connsiteX54" fmla="*/ 794342 w 1452210"/>
                <a:gd name="connsiteY54" fmla="*/ 59523 h 1198122"/>
                <a:gd name="connsiteX55" fmla="*/ 796784 w 1452210"/>
                <a:gd name="connsiteY55" fmla="*/ 56913 h 1198122"/>
                <a:gd name="connsiteX56" fmla="*/ 803098 w 1452210"/>
                <a:gd name="connsiteY56" fmla="*/ 63228 h 1198122"/>
                <a:gd name="connsiteX57" fmla="*/ 806129 w 1452210"/>
                <a:gd name="connsiteY57" fmla="*/ 58681 h 1198122"/>
                <a:gd name="connsiteX58" fmla="*/ 816484 w 1452210"/>
                <a:gd name="connsiteY58" fmla="*/ 57503 h 1198122"/>
                <a:gd name="connsiteX59" fmla="*/ 816990 w 1452210"/>
                <a:gd name="connsiteY59" fmla="*/ 50178 h 1198122"/>
                <a:gd name="connsiteX60" fmla="*/ 850329 w 1452210"/>
                <a:gd name="connsiteY60" fmla="*/ 48494 h 1198122"/>
                <a:gd name="connsiteX61" fmla="*/ 862116 w 1452210"/>
                <a:gd name="connsiteY61" fmla="*/ 61880 h 1198122"/>
                <a:gd name="connsiteX62" fmla="*/ 867252 w 1452210"/>
                <a:gd name="connsiteY62" fmla="*/ 75940 h 1198122"/>
                <a:gd name="connsiteX63" fmla="*/ 867252 w 1452210"/>
                <a:gd name="connsiteY63" fmla="*/ 88148 h 1198122"/>
                <a:gd name="connsiteX64" fmla="*/ 873566 w 1452210"/>
                <a:gd name="connsiteY64" fmla="*/ 91937 h 1198122"/>
                <a:gd name="connsiteX65" fmla="*/ 866494 w 1452210"/>
                <a:gd name="connsiteY65" fmla="*/ 94378 h 1198122"/>
                <a:gd name="connsiteX66" fmla="*/ 847214 w 1452210"/>
                <a:gd name="connsiteY66" fmla="*/ 89327 h 1198122"/>
                <a:gd name="connsiteX67" fmla="*/ 840058 w 1452210"/>
                <a:gd name="connsiteY67" fmla="*/ 93789 h 1198122"/>
                <a:gd name="connsiteX68" fmla="*/ 843847 w 1452210"/>
                <a:gd name="connsiteY68" fmla="*/ 105239 h 1198122"/>
                <a:gd name="connsiteX69" fmla="*/ 849319 w 1452210"/>
                <a:gd name="connsiteY69" fmla="*/ 108270 h 1198122"/>
                <a:gd name="connsiteX70" fmla="*/ 852434 w 1452210"/>
                <a:gd name="connsiteY70" fmla="*/ 123256 h 1198122"/>
                <a:gd name="connsiteX71" fmla="*/ 869609 w 1452210"/>
                <a:gd name="connsiteY71" fmla="*/ 125781 h 1198122"/>
                <a:gd name="connsiteX72" fmla="*/ 873229 w 1452210"/>
                <a:gd name="connsiteY72" fmla="*/ 125276 h 1198122"/>
                <a:gd name="connsiteX73" fmla="*/ 872640 w 1452210"/>
                <a:gd name="connsiteY73" fmla="*/ 120225 h 1198122"/>
                <a:gd name="connsiteX74" fmla="*/ 881311 w 1452210"/>
                <a:gd name="connsiteY74" fmla="*/ 120225 h 1198122"/>
                <a:gd name="connsiteX75" fmla="*/ 884174 w 1452210"/>
                <a:gd name="connsiteY75" fmla="*/ 124434 h 1198122"/>
                <a:gd name="connsiteX76" fmla="*/ 888384 w 1452210"/>
                <a:gd name="connsiteY76" fmla="*/ 119551 h 1198122"/>
                <a:gd name="connsiteX77" fmla="*/ 890909 w 1452210"/>
                <a:gd name="connsiteY77" fmla="*/ 126792 h 1198122"/>
                <a:gd name="connsiteX78" fmla="*/ 895961 w 1452210"/>
                <a:gd name="connsiteY78" fmla="*/ 125697 h 1198122"/>
                <a:gd name="connsiteX79" fmla="*/ 898823 w 1452210"/>
                <a:gd name="connsiteY79" fmla="*/ 121740 h 1198122"/>
                <a:gd name="connsiteX80" fmla="*/ 906485 w 1452210"/>
                <a:gd name="connsiteY80" fmla="*/ 120814 h 1198122"/>
                <a:gd name="connsiteX81" fmla="*/ 907495 w 1452210"/>
                <a:gd name="connsiteY81" fmla="*/ 116773 h 1198122"/>
                <a:gd name="connsiteX82" fmla="*/ 922060 w 1452210"/>
                <a:gd name="connsiteY82" fmla="*/ 123340 h 1198122"/>
                <a:gd name="connsiteX83" fmla="*/ 932079 w 1452210"/>
                <a:gd name="connsiteY83" fmla="*/ 121572 h 1198122"/>
                <a:gd name="connsiteX84" fmla="*/ 972743 w 1452210"/>
                <a:gd name="connsiteY84" fmla="*/ 100440 h 1198122"/>
                <a:gd name="connsiteX85" fmla="*/ 974764 w 1452210"/>
                <a:gd name="connsiteY85" fmla="*/ 88990 h 1198122"/>
                <a:gd name="connsiteX86" fmla="*/ 990339 w 1452210"/>
                <a:gd name="connsiteY86" fmla="*/ 86717 h 1198122"/>
                <a:gd name="connsiteX87" fmla="*/ 989750 w 1452210"/>
                <a:gd name="connsiteY87" fmla="*/ 82255 h 1198122"/>
                <a:gd name="connsiteX88" fmla="*/ 996401 w 1452210"/>
                <a:gd name="connsiteY88" fmla="*/ 86633 h 1198122"/>
                <a:gd name="connsiteX89" fmla="*/ 1002126 w 1452210"/>
                <a:gd name="connsiteY89" fmla="*/ 83012 h 1198122"/>
                <a:gd name="connsiteX90" fmla="*/ 1006419 w 1452210"/>
                <a:gd name="connsiteY90" fmla="*/ 85370 h 1198122"/>
                <a:gd name="connsiteX91" fmla="*/ 1009703 w 1452210"/>
                <a:gd name="connsiteY91" fmla="*/ 77708 h 1198122"/>
                <a:gd name="connsiteX92" fmla="*/ 1017280 w 1452210"/>
                <a:gd name="connsiteY92" fmla="*/ 80908 h 1198122"/>
                <a:gd name="connsiteX93" fmla="*/ 1018627 w 1452210"/>
                <a:gd name="connsiteY93" fmla="*/ 99935 h 1198122"/>
                <a:gd name="connsiteX94" fmla="*/ 1032434 w 1452210"/>
                <a:gd name="connsiteY94" fmla="*/ 94883 h 1198122"/>
                <a:gd name="connsiteX95" fmla="*/ 1042622 w 1452210"/>
                <a:gd name="connsiteY95" fmla="*/ 97325 h 1198122"/>
                <a:gd name="connsiteX96" fmla="*/ 1045821 w 1452210"/>
                <a:gd name="connsiteY96" fmla="*/ 102797 h 1198122"/>
                <a:gd name="connsiteX97" fmla="*/ 1069563 w 1452210"/>
                <a:gd name="connsiteY97" fmla="*/ 107007 h 1198122"/>
                <a:gd name="connsiteX98" fmla="*/ 1074277 w 1452210"/>
                <a:gd name="connsiteY98" fmla="*/ 101450 h 1198122"/>
                <a:gd name="connsiteX99" fmla="*/ 1078824 w 1452210"/>
                <a:gd name="connsiteY99" fmla="*/ 106502 h 1198122"/>
                <a:gd name="connsiteX100" fmla="*/ 1081013 w 1452210"/>
                <a:gd name="connsiteY100" fmla="*/ 102376 h 1198122"/>
                <a:gd name="connsiteX101" fmla="*/ 1097767 w 1452210"/>
                <a:gd name="connsiteY101" fmla="*/ 103134 h 1198122"/>
                <a:gd name="connsiteX102" fmla="*/ 1100545 w 1452210"/>
                <a:gd name="connsiteY102" fmla="*/ 100187 h 1198122"/>
                <a:gd name="connsiteX103" fmla="*/ 1106943 w 1452210"/>
                <a:gd name="connsiteY103" fmla="*/ 102713 h 1198122"/>
                <a:gd name="connsiteX104" fmla="*/ 1108459 w 1452210"/>
                <a:gd name="connsiteY104" fmla="*/ 97746 h 1198122"/>
                <a:gd name="connsiteX105" fmla="*/ 1102060 w 1452210"/>
                <a:gd name="connsiteY105" fmla="*/ 89916 h 1198122"/>
                <a:gd name="connsiteX106" fmla="*/ 1106186 w 1452210"/>
                <a:gd name="connsiteY106" fmla="*/ 88906 h 1198122"/>
                <a:gd name="connsiteX107" fmla="*/ 1103576 w 1452210"/>
                <a:gd name="connsiteY107" fmla="*/ 82844 h 1198122"/>
                <a:gd name="connsiteX108" fmla="*/ 1117888 w 1452210"/>
                <a:gd name="connsiteY108" fmla="*/ 77792 h 1198122"/>
                <a:gd name="connsiteX109" fmla="*/ 1120582 w 1452210"/>
                <a:gd name="connsiteY109" fmla="*/ 81076 h 1198122"/>
                <a:gd name="connsiteX110" fmla="*/ 1134390 w 1452210"/>
                <a:gd name="connsiteY110" fmla="*/ 81497 h 1198122"/>
                <a:gd name="connsiteX111" fmla="*/ 1144914 w 1452210"/>
                <a:gd name="connsiteY111" fmla="*/ 69879 h 1198122"/>
                <a:gd name="connsiteX112" fmla="*/ 1157626 w 1452210"/>
                <a:gd name="connsiteY112" fmla="*/ 71731 h 1198122"/>
                <a:gd name="connsiteX113" fmla="*/ 1159142 w 1452210"/>
                <a:gd name="connsiteY113" fmla="*/ 57839 h 1198122"/>
                <a:gd name="connsiteX114" fmla="*/ 1180358 w 1452210"/>
                <a:gd name="connsiteY114" fmla="*/ 66427 h 1198122"/>
                <a:gd name="connsiteX115" fmla="*/ 1188440 w 1452210"/>
                <a:gd name="connsiteY115" fmla="*/ 67269 h 1198122"/>
                <a:gd name="connsiteX116" fmla="*/ 1192145 w 1452210"/>
                <a:gd name="connsiteY116" fmla="*/ 64070 h 1198122"/>
                <a:gd name="connsiteX117" fmla="*/ 1204942 w 1452210"/>
                <a:gd name="connsiteY117" fmla="*/ 67353 h 1198122"/>
                <a:gd name="connsiteX118" fmla="*/ 1213445 w 1452210"/>
                <a:gd name="connsiteY118" fmla="*/ 92021 h 1198122"/>
                <a:gd name="connsiteX119" fmla="*/ 1232977 w 1452210"/>
                <a:gd name="connsiteY119" fmla="*/ 89579 h 1198122"/>
                <a:gd name="connsiteX120" fmla="*/ 1247963 w 1452210"/>
                <a:gd name="connsiteY120" fmla="*/ 80992 h 1198122"/>
                <a:gd name="connsiteX121" fmla="*/ 1269853 w 1452210"/>
                <a:gd name="connsiteY121" fmla="*/ 94631 h 1198122"/>
                <a:gd name="connsiteX122" fmla="*/ 1280209 w 1452210"/>
                <a:gd name="connsiteY122" fmla="*/ 95894 h 1198122"/>
                <a:gd name="connsiteX123" fmla="*/ 1283829 w 1452210"/>
                <a:gd name="connsiteY123" fmla="*/ 89748 h 1198122"/>
                <a:gd name="connsiteX124" fmla="*/ 1293932 w 1452210"/>
                <a:gd name="connsiteY124" fmla="*/ 93957 h 1198122"/>
                <a:gd name="connsiteX125" fmla="*/ 1306308 w 1452210"/>
                <a:gd name="connsiteY125" fmla="*/ 90169 h 1198122"/>
                <a:gd name="connsiteX126" fmla="*/ 1315316 w 1452210"/>
                <a:gd name="connsiteY126" fmla="*/ 80234 h 1198122"/>
                <a:gd name="connsiteX127" fmla="*/ 1328197 w 1452210"/>
                <a:gd name="connsiteY127" fmla="*/ 75099 h 1198122"/>
                <a:gd name="connsiteX128" fmla="*/ 1340910 w 1452210"/>
                <a:gd name="connsiteY128" fmla="*/ 77792 h 1198122"/>
                <a:gd name="connsiteX129" fmla="*/ 1360358 w 1452210"/>
                <a:gd name="connsiteY129" fmla="*/ 96651 h 1198122"/>
                <a:gd name="connsiteX130" fmla="*/ 1367515 w 1452210"/>
                <a:gd name="connsiteY130" fmla="*/ 112311 h 1198122"/>
                <a:gd name="connsiteX131" fmla="*/ 1363642 w 1452210"/>
                <a:gd name="connsiteY131" fmla="*/ 118120 h 1198122"/>
                <a:gd name="connsiteX132" fmla="*/ 1366168 w 1452210"/>
                <a:gd name="connsiteY132" fmla="*/ 124013 h 1198122"/>
                <a:gd name="connsiteX133" fmla="*/ 1372650 w 1452210"/>
                <a:gd name="connsiteY133" fmla="*/ 124855 h 1198122"/>
                <a:gd name="connsiteX134" fmla="*/ 1374082 w 1452210"/>
                <a:gd name="connsiteY134" fmla="*/ 119130 h 1198122"/>
                <a:gd name="connsiteX135" fmla="*/ 1380648 w 1452210"/>
                <a:gd name="connsiteY135" fmla="*/ 119972 h 1198122"/>
                <a:gd name="connsiteX136" fmla="*/ 1399591 w 1452210"/>
                <a:gd name="connsiteY136" fmla="*/ 133780 h 1198122"/>
                <a:gd name="connsiteX137" fmla="*/ 1410789 w 1452210"/>
                <a:gd name="connsiteY137" fmla="*/ 132601 h 1198122"/>
                <a:gd name="connsiteX138" fmla="*/ 1410789 w 1452210"/>
                <a:gd name="connsiteY138" fmla="*/ 132601 h 1198122"/>
                <a:gd name="connsiteX139" fmla="*/ 1413651 w 1452210"/>
                <a:gd name="connsiteY139" fmla="*/ 138747 h 1198122"/>
                <a:gd name="connsiteX140" fmla="*/ 1407000 w 1452210"/>
                <a:gd name="connsiteY140" fmla="*/ 147839 h 1198122"/>
                <a:gd name="connsiteX141" fmla="*/ 1375597 w 1452210"/>
                <a:gd name="connsiteY141" fmla="*/ 162489 h 1198122"/>
                <a:gd name="connsiteX142" fmla="*/ 1371387 w 1452210"/>
                <a:gd name="connsiteY142" fmla="*/ 176801 h 1198122"/>
                <a:gd name="connsiteX143" fmla="*/ 1373829 w 1452210"/>
                <a:gd name="connsiteY143" fmla="*/ 188251 h 1198122"/>
                <a:gd name="connsiteX144" fmla="*/ 1369704 w 1452210"/>
                <a:gd name="connsiteY144" fmla="*/ 193387 h 1198122"/>
                <a:gd name="connsiteX145" fmla="*/ 1375344 w 1452210"/>
                <a:gd name="connsiteY145" fmla="*/ 208036 h 1198122"/>
                <a:gd name="connsiteX146" fmla="*/ 1390583 w 1452210"/>
                <a:gd name="connsiteY146" fmla="*/ 207699 h 1198122"/>
                <a:gd name="connsiteX147" fmla="*/ 1391257 w 1452210"/>
                <a:gd name="connsiteY147" fmla="*/ 239524 h 1198122"/>
                <a:gd name="connsiteX148" fmla="*/ 1397318 w 1452210"/>
                <a:gd name="connsiteY148" fmla="*/ 254930 h 1198122"/>
                <a:gd name="connsiteX149" fmla="*/ 1384521 w 1452210"/>
                <a:gd name="connsiteY149" fmla="*/ 260403 h 1198122"/>
                <a:gd name="connsiteX150" fmla="*/ 1379975 w 1452210"/>
                <a:gd name="connsiteY150" fmla="*/ 267475 h 1198122"/>
                <a:gd name="connsiteX151" fmla="*/ 1385279 w 1452210"/>
                <a:gd name="connsiteY151" fmla="*/ 273537 h 1198122"/>
                <a:gd name="connsiteX152" fmla="*/ 1395045 w 1452210"/>
                <a:gd name="connsiteY152" fmla="*/ 268401 h 1198122"/>
                <a:gd name="connsiteX153" fmla="*/ 1404727 w 1452210"/>
                <a:gd name="connsiteY153" fmla="*/ 270001 h 1198122"/>
                <a:gd name="connsiteX154" fmla="*/ 1398329 w 1452210"/>
                <a:gd name="connsiteY154" fmla="*/ 309234 h 1198122"/>
                <a:gd name="connsiteX155" fmla="*/ 1403969 w 1452210"/>
                <a:gd name="connsiteY155" fmla="*/ 320936 h 1198122"/>
                <a:gd name="connsiteX156" fmla="*/ 1390667 w 1452210"/>
                <a:gd name="connsiteY156" fmla="*/ 325988 h 1198122"/>
                <a:gd name="connsiteX157" fmla="*/ 1385195 w 1452210"/>
                <a:gd name="connsiteY157" fmla="*/ 332976 h 1198122"/>
                <a:gd name="connsiteX158" fmla="*/ 1362632 w 1452210"/>
                <a:gd name="connsiteY158" fmla="*/ 338195 h 1198122"/>
                <a:gd name="connsiteX159" fmla="*/ 1368104 w 1452210"/>
                <a:gd name="connsiteY159" fmla="*/ 347877 h 1198122"/>
                <a:gd name="connsiteX160" fmla="*/ 1363137 w 1452210"/>
                <a:gd name="connsiteY160" fmla="*/ 353013 h 1198122"/>
                <a:gd name="connsiteX161" fmla="*/ 1364484 w 1452210"/>
                <a:gd name="connsiteY161" fmla="*/ 356549 h 1198122"/>
                <a:gd name="connsiteX162" fmla="*/ 1382837 w 1452210"/>
                <a:gd name="connsiteY162" fmla="*/ 357475 h 1198122"/>
                <a:gd name="connsiteX163" fmla="*/ 1390330 w 1452210"/>
                <a:gd name="connsiteY163" fmla="*/ 362948 h 1198122"/>
                <a:gd name="connsiteX164" fmla="*/ 1391341 w 1452210"/>
                <a:gd name="connsiteY164" fmla="*/ 371282 h 1198122"/>
                <a:gd name="connsiteX165" fmla="*/ 1391341 w 1452210"/>
                <a:gd name="connsiteY165" fmla="*/ 386016 h 1198122"/>
                <a:gd name="connsiteX166" fmla="*/ 1386794 w 1452210"/>
                <a:gd name="connsiteY166" fmla="*/ 396624 h 1198122"/>
                <a:gd name="connsiteX167" fmla="*/ 1379806 w 1452210"/>
                <a:gd name="connsiteY167" fmla="*/ 397213 h 1198122"/>
                <a:gd name="connsiteX168" fmla="*/ 1373324 w 1452210"/>
                <a:gd name="connsiteY168" fmla="*/ 392499 h 1198122"/>
                <a:gd name="connsiteX169" fmla="*/ 1366757 w 1452210"/>
                <a:gd name="connsiteY169" fmla="*/ 396287 h 1198122"/>
                <a:gd name="connsiteX170" fmla="*/ 1367010 w 1452210"/>
                <a:gd name="connsiteY170" fmla="*/ 401254 h 1198122"/>
                <a:gd name="connsiteX171" fmla="*/ 1380228 w 1452210"/>
                <a:gd name="connsiteY171" fmla="*/ 402602 h 1198122"/>
                <a:gd name="connsiteX172" fmla="*/ 1382837 w 1452210"/>
                <a:gd name="connsiteY172" fmla="*/ 408242 h 1198122"/>
                <a:gd name="connsiteX173" fmla="*/ 1371219 w 1452210"/>
                <a:gd name="connsiteY173" fmla="*/ 419187 h 1198122"/>
                <a:gd name="connsiteX174" fmla="*/ 1365242 w 1452210"/>
                <a:gd name="connsiteY174" fmla="*/ 418093 h 1198122"/>
                <a:gd name="connsiteX175" fmla="*/ 1364736 w 1452210"/>
                <a:gd name="connsiteY175" fmla="*/ 422134 h 1198122"/>
                <a:gd name="connsiteX176" fmla="*/ 1374923 w 1452210"/>
                <a:gd name="connsiteY176" fmla="*/ 422470 h 1198122"/>
                <a:gd name="connsiteX177" fmla="*/ 1379470 w 1452210"/>
                <a:gd name="connsiteY177" fmla="*/ 426343 h 1198122"/>
                <a:gd name="connsiteX178" fmla="*/ 1377870 w 1452210"/>
                <a:gd name="connsiteY178" fmla="*/ 416577 h 1198122"/>
                <a:gd name="connsiteX179" fmla="*/ 1390751 w 1452210"/>
                <a:gd name="connsiteY179" fmla="*/ 417588 h 1198122"/>
                <a:gd name="connsiteX180" fmla="*/ 1390246 w 1452210"/>
                <a:gd name="connsiteY180" fmla="*/ 426007 h 1198122"/>
                <a:gd name="connsiteX181" fmla="*/ 1412473 w 1452210"/>
                <a:gd name="connsiteY181" fmla="*/ 441413 h 1198122"/>
                <a:gd name="connsiteX182" fmla="*/ 1410873 w 1452210"/>
                <a:gd name="connsiteY182" fmla="*/ 456399 h 1198122"/>
                <a:gd name="connsiteX183" fmla="*/ 1422155 w 1452210"/>
                <a:gd name="connsiteY183" fmla="*/ 457157 h 1198122"/>
                <a:gd name="connsiteX184" fmla="*/ 1430153 w 1452210"/>
                <a:gd name="connsiteY184" fmla="*/ 464650 h 1198122"/>
                <a:gd name="connsiteX185" fmla="*/ 1440929 w 1452210"/>
                <a:gd name="connsiteY185" fmla="*/ 465745 h 1198122"/>
                <a:gd name="connsiteX186" fmla="*/ 1444044 w 1452210"/>
                <a:gd name="connsiteY186" fmla="*/ 471975 h 1198122"/>
                <a:gd name="connsiteX187" fmla="*/ 1449938 w 1452210"/>
                <a:gd name="connsiteY187" fmla="*/ 473911 h 1198122"/>
                <a:gd name="connsiteX188" fmla="*/ 1452211 w 1452210"/>
                <a:gd name="connsiteY188" fmla="*/ 483930 h 1198122"/>
                <a:gd name="connsiteX189" fmla="*/ 1433857 w 1452210"/>
                <a:gd name="connsiteY189" fmla="*/ 491255 h 1198122"/>
                <a:gd name="connsiteX190" fmla="*/ 1443876 w 1452210"/>
                <a:gd name="connsiteY190" fmla="*/ 503546 h 1198122"/>
                <a:gd name="connsiteX191" fmla="*/ 1426953 w 1452210"/>
                <a:gd name="connsiteY191" fmla="*/ 517438 h 1198122"/>
                <a:gd name="connsiteX192" fmla="*/ 1416261 w 1452210"/>
                <a:gd name="connsiteY192" fmla="*/ 518027 h 1198122"/>
                <a:gd name="connsiteX193" fmla="*/ 1413315 w 1452210"/>
                <a:gd name="connsiteY193" fmla="*/ 510029 h 1198122"/>
                <a:gd name="connsiteX194" fmla="*/ 1402454 w 1452210"/>
                <a:gd name="connsiteY194" fmla="*/ 513649 h 1198122"/>
                <a:gd name="connsiteX195" fmla="*/ 1394961 w 1452210"/>
                <a:gd name="connsiteY195" fmla="*/ 496138 h 1198122"/>
                <a:gd name="connsiteX196" fmla="*/ 1378712 w 1452210"/>
                <a:gd name="connsiteY196" fmla="*/ 508430 h 1198122"/>
                <a:gd name="connsiteX197" fmla="*/ 1371893 w 1452210"/>
                <a:gd name="connsiteY197" fmla="*/ 522237 h 1198122"/>
                <a:gd name="connsiteX198" fmla="*/ 1362463 w 1452210"/>
                <a:gd name="connsiteY198" fmla="*/ 526362 h 1198122"/>
                <a:gd name="connsiteX199" fmla="*/ 1363053 w 1452210"/>
                <a:gd name="connsiteY199" fmla="*/ 535708 h 1198122"/>
                <a:gd name="connsiteX200" fmla="*/ 1352192 w 1452210"/>
                <a:gd name="connsiteY200" fmla="*/ 544547 h 1198122"/>
                <a:gd name="connsiteX201" fmla="*/ 1351687 w 1452210"/>
                <a:gd name="connsiteY201" fmla="*/ 557008 h 1198122"/>
                <a:gd name="connsiteX202" fmla="*/ 1342089 w 1452210"/>
                <a:gd name="connsiteY202" fmla="*/ 573341 h 1198122"/>
                <a:gd name="connsiteX203" fmla="*/ 1342089 w 1452210"/>
                <a:gd name="connsiteY203" fmla="*/ 584286 h 1198122"/>
                <a:gd name="connsiteX204" fmla="*/ 1356317 w 1452210"/>
                <a:gd name="connsiteY204" fmla="*/ 603818 h 1198122"/>
                <a:gd name="connsiteX205" fmla="*/ 1343604 w 1452210"/>
                <a:gd name="connsiteY205" fmla="*/ 614847 h 1198122"/>
                <a:gd name="connsiteX206" fmla="*/ 1337543 w 1452210"/>
                <a:gd name="connsiteY206" fmla="*/ 615773 h 1198122"/>
                <a:gd name="connsiteX207" fmla="*/ 1342005 w 1452210"/>
                <a:gd name="connsiteY207" fmla="*/ 623519 h 1198122"/>
                <a:gd name="connsiteX208" fmla="*/ 1342005 w 1452210"/>
                <a:gd name="connsiteY208" fmla="*/ 623519 h 1198122"/>
                <a:gd name="connsiteX209" fmla="*/ 1330471 w 1452210"/>
                <a:gd name="connsiteY209" fmla="*/ 627307 h 1198122"/>
                <a:gd name="connsiteX210" fmla="*/ 1328197 w 1452210"/>
                <a:gd name="connsiteY210" fmla="*/ 631348 h 1198122"/>
                <a:gd name="connsiteX211" fmla="*/ 1322725 w 1452210"/>
                <a:gd name="connsiteY211" fmla="*/ 627560 h 1198122"/>
                <a:gd name="connsiteX212" fmla="*/ 1314390 w 1452210"/>
                <a:gd name="connsiteY212" fmla="*/ 631264 h 1198122"/>
                <a:gd name="connsiteX213" fmla="*/ 1297047 w 1452210"/>
                <a:gd name="connsiteY213" fmla="*/ 614426 h 1198122"/>
                <a:gd name="connsiteX214" fmla="*/ 1282903 w 1452210"/>
                <a:gd name="connsiteY214" fmla="*/ 611143 h 1198122"/>
                <a:gd name="connsiteX215" fmla="*/ 1276252 w 1452210"/>
                <a:gd name="connsiteY215" fmla="*/ 602471 h 1198122"/>
                <a:gd name="connsiteX216" fmla="*/ 1284166 w 1452210"/>
                <a:gd name="connsiteY216" fmla="*/ 597251 h 1198122"/>
                <a:gd name="connsiteX217" fmla="*/ 1283408 w 1452210"/>
                <a:gd name="connsiteY217" fmla="*/ 566858 h 1198122"/>
                <a:gd name="connsiteX218" fmla="*/ 1280209 w 1452210"/>
                <a:gd name="connsiteY218" fmla="*/ 562059 h 1198122"/>
                <a:gd name="connsiteX219" fmla="*/ 1270274 w 1452210"/>
                <a:gd name="connsiteY219" fmla="*/ 564417 h 1198122"/>
                <a:gd name="connsiteX220" fmla="*/ 1270021 w 1452210"/>
                <a:gd name="connsiteY220" fmla="*/ 551451 h 1198122"/>
                <a:gd name="connsiteX221" fmla="*/ 1285008 w 1452210"/>
                <a:gd name="connsiteY221" fmla="*/ 539075 h 1198122"/>
                <a:gd name="connsiteX222" fmla="*/ 1280966 w 1452210"/>
                <a:gd name="connsiteY222" fmla="*/ 528636 h 1198122"/>
                <a:gd name="connsiteX223" fmla="*/ 1288291 w 1452210"/>
                <a:gd name="connsiteY223" fmla="*/ 515333 h 1198122"/>
                <a:gd name="connsiteX224" fmla="*/ 1290311 w 1452210"/>
                <a:gd name="connsiteY224" fmla="*/ 495969 h 1198122"/>
                <a:gd name="connsiteX225" fmla="*/ 1284502 w 1452210"/>
                <a:gd name="connsiteY225" fmla="*/ 484098 h 1198122"/>
                <a:gd name="connsiteX226" fmla="*/ 1264802 w 1452210"/>
                <a:gd name="connsiteY226" fmla="*/ 470544 h 1198122"/>
                <a:gd name="connsiteX227" fmla="*/ 1257224 w 1452210"/>
                <a:gd name="connsiteY227" fmla="*/ 459936 h 1198122"/>
                <a:gd name="connsiteX228" fmla="*/ 1249311 w 1452210"/>
                <a:gd name="connsiteY228" fmla="*/ 458168 h 1198122"/>
                <a:gd name="connsiteX229" fmla="*/ 1231546 w 1452210"/>
                <a:gd name="connsiteY229" fmla="*/ 463472 h 1198122"/>
                <a:gd name="connsiteX230" fmla="*/ 1224222 w 1452210"/>
                <a:gd name="connsiteY230" fmla="*/ 476774 h 1198122"/>
                <a:gd name="connsiteX231" fmla="*/ 1216223 w 1452210"/>
                <a:gd name="connsiteY231" fmla="*/ 473743 h 1198122"/>
                <a:gd name="connsiteX232" fmla="*/ 1214455 w 1452210"/>
                <a:gd name="connsiteY232" fmla="*/ 468439 h 1198122"/>
                <a:gd name="connsiteX233" fmla="*/ 1201743 w 1452210"/>
                <a:gd name="connsiteY233" fmla="*/ 478037 h 1198122"/>
                <a:gd name="connsiteX234" fmla="*/ 1183894 w 1452210"/>
                <a:gd name="connsiteY234" fmla="*/ 464229 h 1198122"/>
                <a:gd name="connsiteX235" fmla="*/ 1174212 w 1452210"/>
                <a:gd name="connsiteY235" fmla="*/ 465324 h 1198122"/>
                <a:gd name="connsiteX236" fmla="*/ 1172528 w 1452210"/>
                <a:gd name="connsiteY236" fmla="*/ 460693 h 1198122"/>
                <a:gd name="connsiteX237" fmla="*/ 1161752 w 1452210"/>
                <a:gd name="connsiteY237" fmla="*/ 456484 h 1198122"/>
                <a:gd name="connsiteX238" fmla="*/ 1160489 w 1452210"/>
                <a:gd name="connsiteY238" fmla="*/ 472564 h 1198122"/>
                <a:gd name="connsiteX239" fmla="*/ 1155269 w 1452210"/>
                <a:gd name="connsiteY239" fmla="*/ 479131 h 1198122"/>
                <a:gd name="connsiteX240" fmla="*/ 1158132 w 1452210"/>
                <a:gd name="connsiteY240" fmla="*/ 483593 h 1198122"/>
                <a:gd name="connsiteX241" fmla="*/ 1150133 w 1452210"/>
                <a:gd name="connsiteY241" fmla="*/ 484940 h 1198122"/>
                <a:gd name="connsiteX242" fmla="*/ 1136915 w 1452210"/>
                <a:gd name="connsiteY242" fmla="*/ 472312 h 1198122"/>
                <a:gd name="connsiteX243" fmla="*/ 1122014 w 1452210"/>
                <a:gd name="connsiteY243" fmla="*/ 470039 h 1198122"/>
                <a:gd name="connsiteX244" fmla="*/ 1117551 w 1452210"/>
                <a:gd name="connsiteY244" fmla="*/ 465913 h 1198122"/>
                <a:gd name="connsiteX245" fmla="*/ 1110816 w 1452210"/>
                <a:gd name="connsiteY245" fmla="*/ 467850 h 1198122"/>
                <a:gd name="connsiteX246" fmla="*/ 1115363 w 1452210"/>
                <a:gd name="connsiteY246" fmla="*/ 461620 h 1198122"/>
                <a:gd name="connsiteX247" fmla="*/ 1113342 w 1452210"/>
                <a:gd name="connsiteY247" fmla="*/ 449580 h 1198122"/>
                <a:gd name="connsiteX248" fmla="*/ 1103997 w 1452210"/>
                <a:gd name="connsiteY248" fmla="*/ 446128 h 1198122"/>
                <a:gd name="connsiteX249" fmla="*/ 1093894 w 1452210"/>
                <a:gd name="connsiteY249" fmla="*/ 448233 h 1198122"/>
                <a:gd name="connsiteX250" fmla="*/ 1091536 w 1452210"/>
                <a:gd name="connsiteY250" fmla="*/ 429122 h 1198122"/>
                <a:gd name="connsiteX251" fmla="*/ 1080844 w 1452210"/>
                <a:gd name="connsiteY251" fmla="*/ 425333 h 1198122"/>
                <a:gd name="connsiteX252" fmla="*/ 1068805 w 1452210"/>
                <a:gd name="connsiteY252" fmla="*/ 427606 h 1198122"/>
                <a:gd name="connsiteX253" fmla="*/ 1048936 w 1452210"/>
                <a:gd name="connsiteY253" fmla="*/ 418093 h 1198122"/>
                <a:gd name="connsiteX254" fmla="*/ 1035297 w 1452210"/>
                <a:gd name="connsiteY254" fmla="*/ 417335 h 1198122"/>
                <a:gd name="connsiteX255" fmla="*/ 1029572 w 1452210"/>
                <a:gd name="connsiteY255" fmla="*/ 422723 h 1198122"/>
                <a:gd name="connsiteX256" fmla="*/ 1026457 w 1452210"/>
                <a:gd name="connsiteY256" fmla="*/ 418345 h 1198122"/>
                <a:gd name="connsiteX257" fmla="*/ 1012650 w 1452210"/>
                <a:gd name="connsiteY257" fmla="*/ 414557 h 1198122"/>
                <a:gd name="connsiteX258" fmla="*/ 1010292 w 1452210"/>
                <a:gd name="connsiteY258" fmla="*/ 406559 h 1198122"/>
                <a:gd name="connsiteX259" fmla="*/ 1001873 w 1452210"/>
                <a:gd name="connsiteY259" fmla="*/ 405801 h 1198122"/>
                <a:gd name="connsiteX260" fmla="*/ 998926 w 1452210"/>
                <a:gd name="connsiteY260" fmla="*/ 399739 h 1198122"/>
                <a:gd name="connsiteX261" fmla="*/ 994464 w 1452210"/>
                <a:gd name="connsiteY261" fmla="*/ 412115 h 1198122"/>
                <a:gd name="connsiteX262" fmla="*/ 1002378 w 1452210"/>
                <a:gd name="connsiteY262" fmla="*/ 414051 h 1198122"/>
                <a:gd name="connsiteX263" fmla="*/ 1007430 w 1452210"/>
                <a:gd name="connsiteY263" fmla="*/ 424996 h 1198122"/>
                <a:gd name="connsiteX264" fmla="*/ 1003473 w 1452210"/>
                <a:gd name="connsiteY264" fmla="*/ 437625 h 1198122"/>
                <a:gd name="connsiteX265" fmla="*/ 993033 w 1452210"/>
                <a:gd name="connsiteY265" fmla="*/ 442087 h 1198122"/>
                <a:gd name="connsiteX266" fmla="*/ 990171 w 1452210"/>
                <a:gd name="connsiteY266" fmla="*/ 447054 h 1198122"/>
                <a:gd name="connsiteX267" fmla="*/ 997411 w 1452210"/>
                <a:gd name="connsiteY267" fmla="*/ 458083 h 1198122"/>
                <a:gd name="connsiteX268" fmla="*/ 997411 w 1452210"/>
                <a:gd name="connsiteY268" fmla="*/ 464145 h 1198122"/>
                <a:gd name="connsiteX269" fmla="*/ 991770 w 1452210"/>
                <a:gd name="connsiteY269" fmla="*/ 466671 h 1198122"/>
                <a:gd name="connsiteX270" fmla="*/ 996990 w 1452210"/>
                <a:gd name="connsiteY270" fmla="*/ 485698 h 1198122"/>
                <a:gd name="connsiteX271" fmla="*/ 974679 w 1452210"/>
                <a:gd name="connsiteY271" fmla="*/ 494033 h 1198122"/>
                <a:gd name="connsiteX272" fmla="*/ 977289 w 1452210"/>
                <a:gd name="connsiteY272" fmla="*/ 509019 h 1198122"/>
                <a:gd name="connsiteX273" fmla="*/ 972490 w 1452210"/>
                <a:gd name="connsiteY273" fmla="*/ 526868 h 1198122"/>
                <a:gd name="connsiteX274" fmla="*/ 956999 w 1452210"/>
                <a:gd name="connsiteY274" fmla="*/ 523416 h 1198122"/>
                <a:gd name="connsiteX275" fmla="*/ 951527 w 1452210"/>
                <a:gd name="connsiteY275" fmla="*/ 525857 h 1198122"/>
                <a:gd name="connsiteX276" fmla="*/ 950601 w 1452210"/>
                <a:gd name="connsiteY276" fmla="*/ 520385 h 1198122"/>
                <a:gd name="connsiteX277" fmla="*/ 933510 w 1452210"/>
                <a:gd name="connsiteY277" fmla="*/ 507251 h 1198122"/>
                <a:gd name="connsiteX278" fmla="*/ 918019 w 1452210"/>
                <a:gd name="connsiteY278" fmla="*/ 514575 h 1198122"/>
                <a:gd name="connsiteX279" fmla="*/ 918187 w 1452210"/>
                <a:gd name="connsiteY279" fmla="*/ 517943 h 1198122"/>
                <a:gd name="connsiteX280" fmla="*/ 925933 w 1452210"/>
                <a:gd name="connsiteY280" fmla="*/ 521058 h 1198122"/>
                <a:gd name="connsiteX281" fmla="*/ 919197 w 1452210"/>
                <a:gd name="connsiteY281" fmla="*/ 523331 h 1198122"/>
                <a:gd name="connsiteX282" fmla="*/ 915493 w 1452210"/>
                <a:gd name="connsiteY282" fmla="*/ 534192 h 1198122"/>
                <a:gd name="connsiteX283" fmla="*/ 917598 w 1452210"/>
                <a:gd name="connsiteY283" fmla="*/ 537223 h 1198122"/>
                <a:gd name="connsiteX284" fmla="*/ 912799 w 1452210"/>
                <a:gd name="connsiteY284" fmla="*/ 545642 h 1198122"/>
                <a:gd name="connsiteX285" fmla="*/ 915830 w 1452210"/>
                <a:gd name="connsiteY285" fmla="*/ 554145 h 1198122"/>
                <a:gd name="connsiteX286" fmla="*/ 907832 w 1452210"/>
                <a:gd name="connsiteY286" fmla="*/ 551956 h 1198122"/>
                <a:gd name="connsiteX287" fmla="*/ 906821 w 1452210"/>
                <a:gd name="connsiteY287" fmla="*/ 561386 h 1198122"/>
                <a:gd name="connsiteX288" fmla="*/ 900591 w 1452210"/>
                <a:gd name="connsiteY288" fmla="*/ 559365 h 1198122"/>
                <a:gd name="connsiteX289" fmla="*/ 899834 w 1452210"/>
                <a:gd name="connsiteY289" fmla="*/ 565595 h 1198122"/>
                <a:gd name="connsiteX290" fmla="*/ 901602 w 1452210"/>
                <a:gd name="connsiteY290" fmla="*/ 574435 h 1198122"/>
                <a:gd name="connsiteX291" fmla="*/ 910357 w 1452210"/>
                <a:gd name="connsiteY291" fmla="*/ 574267 h 1198122"/>
                <a:gd name="connsiteX292" fmla="*/ 909600 w 1452210"/>
                <a:gd name="connsiteY292" fmla="*/ 580413 h 1198122"/>
                <a:gd name="connsiteX293" fmla="*/ 916840 w 1452210"/>
                <a:gd name="connsiteY293" fmla="*/ 579908 h 1198122"/>
                <a:gd name="connsiteX294" fmla="*/ 914483 w 1452210"/>
                <a:gd name="connsiteY294" fmla="*/ 587569 h 1198122"/>
                <a:gd name="connsiteX295" fmla="*/ 921723 w 1452210"/>
                <a:gd name="connsiteY295" fmla="*/ 588074 h 1198122"/>
                <a:gd name="connsiteX296" fmla="*/ 932500 w 1452210"/>
                <a:gd name="connsiteY296" fmla="*/ 604155 h 1198122"/>
                <a:gd name="connsiteX297" fmla="*/ 913978 w 1452210"/>
                <a:gd name="connsiteY297" fmla="*/ 606933 h 1198122"/>
                <a:gd name="connsiteX298" fmla="*/ 904969 w 1452210"/>
                <a:gd name="connsiteY298" fmla="*/ 629917 h 1198122"/>
                <a:gd name="connsiteX299" fmla="*/ 899918 w 1452210"/>
                <a:gd name="connsiteY299" fmla="*/ 625623 h 1198122"/>
                <a:gd name="connsiteX300" fmla="*/ 895540 w 1452210"/>
                <a:gd name="connsiteY300" fmla="*/ 631433 h 1198122"/>
                <a:gd name="connsiteX301" fmla="*/ 896213 w 1452210"/>
                <a:gd name="connsiteY301" fmla="*/ 653996 h 1198122"/>
                <a:gd name="connsiteX302" fmla="*/ 882322 w 1452210"/>
                <a:gd name="connsiteY302" fmla="*/ 659132 h 1198122"/>
                <a:gd name="connsiteX303" fmla="*/ 880806 w 1452210"/>
                <a:gd name="connsiteY303" fmla="*/ 654417 h 1198122"/>
                <a:gd name="connsiteX304" fmla="*/ 871714 w 1452210"/>
                <a:gd name="connsiteY304" fmla="*/ 655343 h 1198122"/>
                <a:gd name="connsiteX305" fmla="*/ 872387 w 1452210"/>
                <a:gd name="connsiteY305" fmla="*/ 668982 h 1198122"/>
                <a:gd name="connsiteX306" fmla="*/ 868094 w 1452210"/>
                <a:gd name="connsiteY306" fmla="*/ 667214 h 1198122"/>
                <a:gd name="connsiteX307" fmla="*/ 862789 w 1452210"/>
                <a:gd name="connsiteY307" fmla="*/ 671003 h 1198122"/>
                <a:gd name="connsiteX308" fmla="*/ 869693 w 1452210"/>
                <a:gd name="connsiteY308" fmla="*/ 674370 h 1198122"/>
                <a:gd name="connsiteX309" fmla="*/ 859253 w 1452210"/>
                <a:gd name="connsiteY309" fmla="*/ 677738 h 1198122"/>
                <a:gd name="connsiteX310" fmla="*/ 864389 w 1452210"/>
                <a:gd name="connsiteY310" fmla="*/ 679506 h 1198122"/>
                <a:gd name="connsiteX311" fmla="*/ 858075 w 1452210"/>
                <a:gd name="connsiteY311" fmla="*/ 692219 h 1198122"/>
                <a:gd name="connsiteX312" fmla="*/ 866410 w 1452210"/>
                <a:gd name="connsiteY312" fmla="*/ 698028 h 1198122"/>
                <a:gd name="connsiteX313" fmla="*/ 863463 w 1452210"/>
                <a:gd name="connsiteY313" fmla="*/ 702995 h 1198122"/>
                <a:gd name="connsiteX314" fmla="*/ 863463 w 1452210"/>
                <a:gd name="connsiteY314" fmla="*/ 702995 h 1198122"/>
                <a:gd name="connsiteX315" fmla="*/ 856307 w 1452210"/>
                <a:gd name="connsiteY315" fmla="*/ 700133 h 1198122"/>
                <a:gd name="connsiteX316" fmla="*/ 856307 w 1452210"/>
                <a:gd name="connsiteY316" fmla="*/ 705352 h 1198122"/>
                <a:gd name="connsiteX317" fmla="*/ 848561 w 1452210"/>
                <a:gd name="connsiteY317" fmla="*/ 708804 h 1198122"/>
                <a:gd name="connsiteX318" fmla="*/ 843426 w 1452210"/>
                <a:gd name="connsiteY318" fmla="*/ 700133 h 1198122"/>
                <a:gd name="connsiteX319" fmla="*/ 829787 w 1452210"/>
                <a:gd name="connsiteY319" fmla="*/ 699375 h 1198122"/>
                <a:gd name="connsiteX320" fmla="*/ 838795 w 1452210"/>
                <a:gd name="connsiteY320" fmla="*/ 684894 h 1198122"/>
                <a:gd name="connsiteX321" fmla="*/ 831639 w 1452210"/>
                <a:gd name="connsiteY321" fmla="*/ 682621 h 1198122"/>
                <a:gd name="connsiteX322" fmla="*/ 831639 w 1452210"/>
                <a:gd name="connsiteY322" fmla="*/ 673865 h 1198122"/>
                <a:gd name="connsiteX323" fmla="*/ 826756 w 1452210"/>
                <a:gd name="connsiteY323" fmla="*/ 677064 h 1198122"/>
                <a:gd name="connsiteX324" fmla="*/ 822378 w 1452210"/>
                <a:gd name="connsiteY324" fmla="*/ 672686 h 1198122"/>
                <a:gd name="connsiteX325" fmla="*/ 808739 w 1452210"/>
                <a:gd name="connsiteY325" fmla="*/ 681105 h 1198122"/>
                <a:gd name="connsiteX326" fmla="*/ 809581 w 1452210"/>
                <a:gd name="connsiteY326" fmla="*/ 688177 h 1198122"/>
                <a:gd name="connsiteX327" fmla="*/ 800825 w 1452210"/>
                <a:gd name="connsiteY327" fmla="*/ 698954 h 1198122"/>
                <a:gd name="connsiteX328" fmla="*/ 802761 w 1452210"/>
                <a:gd name="connsiteY328" fmla="*/ 705437 h 1198122"/>
                <a:gd name="connsiteX329" fmla="*/ 796447 w 1452210"/>
                <a:gd name="connsiteY329" fmla="*/ 704932 h 1198122"/>
                <a:gd name="connsiteX330" fmla="*/ 792827 w 1452210"/>
                <a:gd name="connsiteY330" fmla="*/ 716886 h 1198122"/>
                <a:gd name="connsiteX331" fmla="*/ 783229 w 1452210"/>
                <a:gd name="connsiteY331" fmla="*/ 720843 h 1198122"/>
                <a:gd name="connsiteX332" fmla="*/ 785586 w 1452210"/>
                <a:gd name="connsiteY332" fmla="*/ 728673 h 1198122"/>
                <a:gd name="connsiteX333" fmla="*/ 776578 w 1452210"/>
                <a:gd name="connsiteY333" fmla="*/ 728673 h 1198122"/>
                <a:gd name="connsiteX334" fmla="*/ 772200 w 1452210"/>
                <a:gd name="connsiteY334" fmla="*/ 722864 h 1198122"/>
                <a:gd name="connsiteX335" fmla="*/ 770600 w 1452210"/>
                <a:gd name="connsiteY335" fmla="*/ 726821 h 1198122"/>
                <a:gd name="connsiteX336" fmla="*/ 764202 w 1452210"/>
                <a:gd name="connsiteY336" fmla="*/ 722022 h 1198122"/>
                <a:gd name="connsiteX337" fmla="*/ 758224 w 1452210"/>
                <a:gd name="connsiteY337" fmla="*/ 722696 h 1198122"/>
                <a:gd name="connsiteX338" fmla="*/ 752668 w 1452210"/>
                <a:gd name="connsiteY338" fmla="*/ 735493 h 1198122"/>
                <a:gd name="connsiteX339" fmla="*/ 760750 w 1452210"/>
                <a:gd name="connsiteY339" fmla="*/ 739029 h 1198122"/>
                <a:gd name="connsiteX340" fmla="*/ 756961 w 1452210"/>
                <a:gd name="connsiteY340" fmla="*/ 743407 h 1198122"/>
                <a:gd name="connsiteX341" fmla="*/ 758308 w 1452210"/>
                <a:gd name="connsiteY341" fmla="*/ 749721 h 1198122"/>
                <a:gd name="connsiteX342" fmla="*/ 751826 w 1452210"/>
                <a:gd name="connsiteY342" fmla="*/ 750900 h 1198122"/>
                <a:gd name="connsiteX343" fmla="*/ 751573 w 1452210"/>
                <a:gd name="connsiteY343" fmla="*/ 772789 h 1198122"/>
                <a:gd name="connsiteX344" fmla="*/ 731536 w 1452210"/>
                <a:gd name="connsiteY344" fmla="*/ 781461 h 1198122"/>
                <a:gd name="connsiteX345" fmla="*/ 720591 w 1452210"/>
                <a:gd name="connsiteY345" fmla="*/ 775989 h 1198122"/>
                <a:gd name="connsiteX346" fmla="*/ 720002 w 1452210"/>
                <a:gd name="connsiteY346" fmla="*/ 783566 h 1198122"/>
                <a:gd name="connsiteX347" fmla="*/ 728926 w 1452210"/>
                <a:gd name="connsiteY347" fmla="*/ 789207 h 1198122"/>
                <a:gd name="connsiteX348" fmla="*/ 724464 w 1452210"/>
                <a:gd name="connsiteY348" fmla="*/ 796531 h 1198122"/>
                <a:gd name="connsiteX349" fmla="*/ 716129 w 1452210"/>
                <a:gd name="connsiteY349" fmla="*/ 797457 h 1198122"/>
                <a:gd name="connsiteX350" fmla="*/ 718234 w 1452210"/>
                <a:gd name="connsiteY350" fmla="*/ 805792 h 1198122"/>
                <a:gd name="connsiteX351" fmla="*/ 713014 w 1452210"/>
                <a:gd name="connsiteY351" fmla="*/ 807813 h 1198122"/>
                <a:gd name="connsiteX352" fmla="*/ 711667 w 1452210"/>
                <a:gd name="connsiteY352" fmla="*/ 816316 h 1198122"/>
                <a:gd name="connsiteX353" fmla="*/ 706868 w 1452210"/>
                <a:gd name="connsiteY353" fmla="*/ 814885 h 1198122"/>
                <a:gd name="connsiteX354" fmla="*/ 698280 w 1452210"/>
                <a:gd name="connsiteY354" fmla="*/ 799983 h 1198122"/>
                <a:gd name="connsiteX355" fmla="*/ 691040 w 1452210"/>
                <a:gd name="connsiteY355" fmla="*/ 812191 h 1198122"/>
                <a:gd name="connsiteX356" fmla="*/ 691040 w 1452210"/>
                <a:gd name="connsiteY356" fmla="*/ 801499 h 1198122"/>
                <a:gd name="connsiteX357" fmla="*/ 682284 w 1452210"/>
                <a:gd name="connsiteY357" fmla="*/ 801667 h 1198122"/>
                <a:gd name="connsiteX358" fmla="*/ 682284 w 1452210"/>
                <a:gd name="connsiteY358" fmla="*/ 809749 h 1198122"/>
                <a:gd name="connsiteX359" fmla="*/ 675717 w 1452210"/>
                <a:gd name="connsiteY359" fmla="*/ 810086 h 1198122"/>
                <a:gd name="connsiteX360" fmla="*/ 676222 w 1452210"/>
                <a:gd name="connsiteY360" fmla="*/ 819852 h 1198122"/>
                <a:gd name="connsiteX361" fmla="*/ 665530 w 1452210"/>
                <a:gd name="connsiteY361" fmla="*/ 822883 h 1198122"/>
                <a:gd name="connsiteX362" fmla="*/ 663257 w 1452210"/>
                <a:gd name="connsiteY362" fmla="*/ 830292 h 1198122"/>
                <a:gd name="connsiteX363" fmla="*/ 648439 w 1452210"/>
                <a:gd name="connsiteY363" fmla="*/ 832060 h 1198122"/>
                <a:gd name="connsiteX364" fmla="*/ 649955 w 1452210"/>
                <a:gd name="connsiteY364" fmla="*/ 841742 h 1198122"/>
                <a:gd name="connsiteX365" fmla="*/ 654585 w 1452210"/>
                <a:gd name="connsiteY365" fmla="*/ 845530 h 1198122"/>
                <a:gd name="connsiteX366" fmla="*/ 650628 w 1452210"/>
                <a:gd name="connsiteY366" fmla="*/ 850666 h 1198122"/>
                <a:gd name="connsiteX367" fmla="*/ 656185 w 1452210"/>
                <a:gd name="connsiteY367" fmla="*/ 850834 h 1198122"/>
                <a:gd name="connsiteX368" fmla="*/ 648355 w 1452210"/>
                <a:gd name="connsiteY368" fmla="*/ 855381 h 1198122"/>
                <a:gd name="connsiteX369" fmla="*/ 648860 w 1452210"/>
                <a:gd name="connsiteY369" fmla="*/ 862116 h 1198122"/>
                <a:gd name="connsiteX370" fmla="*/ 655848 w 1452210"/>
                <a:gd name="connsiteY370" fmla="*/ 861695 h 1198122"/>
                <a:gd name="connsiteX371" fmla="*/ 653912 w 1452210"/>
                <a:gd name="connsiteY371" fmla="*/ 872640 h 1198122"/>
                <a:gd name="connsiteX372" fmla="*/ 661994 w 1452210"/>
                <a:gd name="connsiteY372" fmla="*/ 873734 h 1198122"/>
                <a:gd name="connsiteX373" fmla="*/ 657363 w 1452210"/>
                <a:gd name="connsiteY373" fmla="*/ 884343 h 1198122"/>
                <a:gd name="connsiteX374" fmla="*/ 652228 w 1452210"/>
                <a:gd name="connsiteY374" fmla="*/ 884595 h 1198122"/>
                <a:gd name="connsiteX375" fmla="*/ 650712 w 1452210"/>
                <a:gd name="connsiteY375" fmla="*/ 877355 h 1198122"/>
                <a:gd name="connsiteX376" fmla="*/ 638757 w 1452210"/>
                <a:gd name="connsiteY376" fmla="*/ 880975 h 1198122"/>
                <a:gd name="connsiteX377" fmla="*/ 633201 w 1452210"/>
                <a:gd name="connsiteY377" fmla="*/ 872808 h 1198122"/>
                <a:gd name="connsiteX378" fmla="*/ 620488 w 1452210"/>
                <a:gd name="connsiteY378" fmla="*/ 877607 h 1198122"/>
                <a:gd name="connsiteX379" fmla="*/ 621077 w 1452210"/>
                <a:gd name="connsiteY379" fmla="*/ 887121 h 1198122"/>
                <a:gd name="connsiteX380" fmla="*/ 618888 w 1452210"/>
                <a:gd name="connsiteY380" fmla="*/ 879038 h 1198122"/>
                <a:gd name="connsiteX381" fmla="*/ 611479 w 1452210"/>
                <a:gd name="connsiteY381" fmla="*/ 874324 h 1198122"/>
                <a:gd name="connsiteX382" fmla="*/ 603986 w 1452210"/>
                <a:gd name="connsiteY382" fmla="*/ 881059 h 1198122"/>
                <a:gd name="connsiteX383" fmla="*/ 599693 w 1452210"/>
                <a:gd name="connsiteY383" fmla="*/ 876597 h 1198122"/>
                <a:gd name="connsiteX384" fmla="*/ 577971 w 1452210"/>
                <a:gd name="connsiteY384" fmla="*/ 882154 h 1198122"/>
                <a:gd name="connsiteX385" fmla="*/ 571320 w 1452210"/>
                <a:gd name="connsiteY385" fmla="*/ 876681 h 1198122"/>
                <a:gd name="connsiteX386" fmla="*/ 570226 w 1452210"/>
                <a:gd name="connsiteY386" fmla="*/ 864894 h 1198122"/>
                <a:gd name="connsiteX387" fmla="*/ 565764 w 1452210"/>
                <a:gd name="connsiteY387" fmla="*/ 870704 h 1198122"/>
                <a:gd name="connsiteX388" fmla="*/ 559197 w 1452210"/>
                <a:gd name="connsiteY388" fmla="*/ 863884 h 1198122"/>
                <a:gd name="connsiteX389" fmla="*/ 555240 w 1452210"/>
                <a:gd name="connsiteY389" fmla="*/ 873650 h 1198122"/>
                <a:gd name="connsiteX390" fmla="*/ 543706 w 1452210"/>
                <a:gd name="connsiteY390" fmla="*/ 864052 h 1198122"/>
                <a:gd name="connsiteX391" fmla="*/ 535623 w 1452210"/>
                <a:gd name="connsiteY391" fmla="*/ 865736 h 1198122"/>
                <a:gd name="connsiteX392" fmla="*/ 533182 w 1452210"/>
                <a:gd name="connsiteY392" fmla="*/ 857317 h 1198122"/>
                <a:gd name="connsiteX393" fmla="*/ 525773 w 1452210"/>
                <a:gd name="connsiteY393" fmla="*/ 853697 h 1198122"/>
                <a:gd name="connsiteX394" fmla="*/ 522321 w 1452210"/>
                <a:gd name="connsiteY394" fmla="*/ 869525 h 1198122"/>
                <a:gd name="connsiteX395" fmla="*/ 515754 w 1452210"/>
                <a:gd name="connsiteY395" fmla="*/ 871209 h 1198122"/>
                <a:gd name="connsiteX396" fmla="*/ 516849 w 1452210"/>
                <a:gd name="connsiteY396" fmla="*/ 877355 h 1198122"/>
                <a:gd name="connsiteX397" fmla="*/ 521816 w 1452210"/>
                <a:gd name="connsiteY397" fmla="*/ 878702 h 1198122"/>
                <a:gd name="connsiteX398" fmla="*/ 520553 w 1452210"/>
                <a:gd name="connsiteY398" fmla="*/ 885942 h 1198122"/>
                <a:gd name="connsiteX399" fmla="*/ 530067 w 1452210"/>
                <a:gd name="connsiteY399" fmla="*/ 893688 h 1198122"/>
                <a:gd name="connsiteX400" fmla="*/ 530488 w 1452210"/>
                <a:gd name="connsiteY400" fmla="*/ 903538 h 1198122"/>
                <a:gd name="connsiteX401" fmla="*/ 524510 w 1452210"/>
                <a:gd name="connsiteY401" fmla="*/ 910610 h 1198122"/>
                <a:gd name="connsiteX402" fmla="*/ 533434 w 1452210"/>
                <a:gd name="connsiteY402" fmla="*/ 924670 h 1198122"/>
                <a:gd name="connsiteX403" fmla="*/ 533434 w 1452210"/>
                <a:gd name="connsiteY403" fmla="*/ 930479 h 1198122"/>
                <a:gd name="connsiteX404" fmla="*/ 527288 w 1452210"/>
                <a:gd name="connsiteY404" fmla="*/ 935362 h 1198122"/>
                <a:gd name="connsiteX405" fmla="*/ 532340 w 1452210"/>
                <a:gd name="connsiteY405" fmla="*/ 935531 h 1198122"/>
                <a:gd name="connsiteX406" fmla="*/ 532761 w 1452210"/>
                <a:gd name="connsiteY406" fmla="*/ 949422 h 1198122"/>
                <a:gd name="connsiteX407" fmla="*/ 527541 w 1452210"/>
                <a:gd name="connsiteY407" fmla="*/ 951106 h 1198122"/>
                <a:gd name="connsiteX408" fmla="*/ 521479 w 1452210"/>
                <a:gd name="connsiteY408" fmla="*/ 947654 h 1198122"/>
                <a:gd name="connsiteX409" fmla="*/ 521311 w 1452210"/>
                <a:gd name="connsiteY409" fmla="*/ 941508 h 1198122"/>
                <a:gd name="connsiteX410" fmla="*/ 515333 w 1452210"/>
                <a:gd name="connsiteY410" fmla="*/ 940666 h 1198122"/>
                <a:gd name="connsiteX411" fmla="*/ 514407 w 1452210"/>
                <a:gd name="connsiteY411" fmla="*/ 948833 h 1198122"/>
                <a:gd name="connsiteX412" fmla="*/ 500684 w 1452210"/>
                <a:gd name="connsiteY412" fmla="*/ 952621 h 1198122"/>
                <a:gd name="connsiteX413" fmla="*/ 496390 w 1452210"/>
                <a:gd name="connsiteY413" fmla="*/ 944792 h 1198122"/>
                <a:gd name="connsiteX414" fmla="*/ 489908 w 1452210"/>
                <a:gd name="connsiteY414" fmla="*/ 948833 h 1198122"/>
                <a:gd name="connsiteX415" fmla="*/ 483509 w 1452210"/>
                <a:gd name="connsiteY415" fmla="*/ 946476 h 1198122"/>
                <a:gd name="connsiteX416" fmla="*/ 474753 w 1452210"/>
                <a:gd name="connsiteY416" fmla="*/ 950853 h 1198122"/>
                <a:gd name="connsiteX417" fmla="*/ 464734 w 1452210"/>
                <a:gd name="connsiteY417" fmla="*/ 950433 h 1198122"/>
                <a:gd name="connsiteX418" fmla="*/ 463724 w 1452210"/>
                <a:gd name="connsiteY418" fmla="*/ 965334 h 1198122"/>
                <a:gd name="connsiteX419" fmla="*/ 451937 w 1452210"/>
                <a:gd name="connsiteY419" fmla="*/ 971564 h 1198122"/>
                <a:gd name="connsiteX420" fmla="*/ 446212 w 1452210"/>
                <a:gd name="connsiteY420" fmla="*/ 971228 h 1198122"/>
                <a:gd name="connsiteX421" fmla="*/ 447307 w 1452210"/>
                <a:gd name="connsiteY421" fmla="*/ 965419 h 1198122"/>
                <a:gd name="connsiteX422" fmla="*/ 438719 w 1452210"/>
                <a:gd name="connsiteY422" fmla="*/ 965419 h 1198122"/>
                <a:gd name="connsiteX423" fmla="*/ 429795 w 1452210"/>
                <a:gd name="connsiteY423" fmla="*/ 951527 h 1198122"/>
                <a:gd name="connsiteX424" fmla="*/ 419440 w 1452210"/>
                <a:gd name="connsiteY424" fmla="*/ 955737 h 1198122"/>
                <a:gd name="connsiteX425" fmla="*/ 419187 w 1452210"/>
                <a:gd name="connsiteY425" fmla="*/ 952790 h 1198122"/>
                <a:gd name="connsiteX426" fmla="*/ 403022 w 1452210"/>
                <a:gd name="connsiteY426" fmla="*/ 952790 h 1198122"/>
                <a:gd name="connsiteX427" fmla="*/ 401002 w 1452210"/>
                <a:gd name="connsiteY427" fmla="*/ 955737 h 1198122"/>
                <a:gd name="connsiteX428" fmla="*/ 408074 w 1452210"/>
                <a:gd name="connsiteY428" fmla="*/ 959441 h 1198122"/>
                <a:gd name="connsiteX429" fmla="*/ 407484 w 1452210"/>
                <a:gd name="connsiteY429" fmla="*/ 964492 h 1198122"/>
                <a:gd name="connsiteX430" fmla="*/ 398308 w 1452210"/>
                <a:gd name="connsiteY430" fmla="*/ 968534 h 1198122"/>
                <a:gd name="connsiteX431" fmla="*/ 400412 w 1452210"/>
                <a:gd name="connsiteY431" fmla="*/ 984362 h 1198122"/>
                <a:gd name="connsiteX432" fmla="*/ 388289 w 1452210"/>
                <a:gd name="connsiteY432" fmla="*/ 984193 h 1198122"/>
                <a:gd name="connsiteX433" fmla="*/ 360674 w 1452210"/>
                <a:gd name="connsiteY433" fmla="*/ 994464 h 1198122"/>
                <a:gd name="connsiteX434" fmla="*/ 360338 w 1452210"/>
                <a:gd name="connsiteY434" fmla="*/ 1001873 h 1198122"/>
                <a:gd name="connsiteX435" fmla="*/ 354023 w 1452210"/>
                <a:gd name="connsiteY435" fmla="*/ 1008777 h 1198122"/>
                <a:gd name="connsiteX436" fmla="*/ 359243 w 1452210"/>
                <a:gd name="connsiteY436" fmla="*/ 1014839 h 1198122"/>
                <a:gd name="connsiteX437" fmla="*/ 350824 w 1452210"/>
                <a:gd name="connsiteY437" fmla="*/ 1014418 h 1198122"/>
                <a:gd name="connsiteX438" fmla="*/ 349729 w 1452210"/>
                <a:gd name="connsiteY438" fmla="*/ 1020143 h 1198122"/>
                <a:gd name="connsiteX439" fmla="*/ 338785 w 1452210"/>
                <a:gd name="connsiteY439" fmla="*/ 1024521 h 1198122"/>
                <a:gd name="connsiteX440" fmla="*/ 334828 w 1452210"/>
                <a:gd name="connsiteY440" fmla="*/ 1009535 h 1198122"/>
                <a:gd name="connsiteX441" fmla="*/ 325398 w 1452210"/>
                <a:gd name="connsiteY441" fmla="*/ 1010713 h 1198122"/>
                <a:gd name="connsiteX442" fmla="*/ 321778 w 1452210"/>
                <a:gd name="connsiteY442" fmla="*/ 1004399 h 1198122"/>
                <a:gd name="connsiteX443" fmla="*/ 320936 w 1452210"/>
                <a:gd name="connsiteY443" fmla="*/ 1014670 h 1198122"/>
                <a:gd name="connsiteX444" fmla="*/ 308813 w 1452210"/>
                <a:gd name="connsiteY444" fmla="*/ 1019469 h 1198122"/>
                <a:gd name="connsiteX445" fmla="*/ 306455 w 1452210"/>
                <a:gd name="connsiteY445" fmla="*/ 1028814 h 1198122"/>
                <a:gd name="connsiteX446" fmla="*/ 301656 w 1452210"/>
                <a:gd name="connsiteY446" fmla="*/ 1026794 h 1198122"/>
                <a:gd name="connsiteX447" fmla="*/ 302162 w 1452210"/>
                <a:gd name="connsiteY447" fmla="*/ 1023426 h 1198122"/>
                <a:gd name="connsiteX448" fmla="*/ 295763 w 1452210"/>
                <a:gd name="connsiteY448" fmla="*/ 1024100 h 1198122"/>
                <a:gd name="connsiteX449" fmla="*/ 293069 w 1452210"/>
                <a:gd name="connsiteY449" fmla="*/ 1033529 h 1198122"/>
                <a:gd name="connsiteX450" fmla="*/ 286418 w 1452210"/>
                <a:gd name="connsiteY450" fmla="*/ 1025699 h 1198122"/>
                <a:gd name="connsiteX451" fmla="*/ 288102 w 1452210"/>
                <a:gd name="connsiteY451" fmla="*/ 1033276 h 1198122"/>
                <a:gd name="connsiteX452" fmla="*/ 282377 w 1452210"/>
                <a:gd name="connsiteY452" fmla="*/ 1034876 h 1198122"/>
                <a:gd name="connsiteX453" fmla="*/ 285155 w 1452210"/>
                <a:gd name="connsiteY453" fmla="*/ 1038328 h 1198122"/>
                <a:gd name="connsiteX454" fmla="*/ 290627 w 1452210"/>
                <a:gd name="connsiteY454" fmla="*/ 1033445 h 1198122"/>
                <a:gd name="connsiteX455" fmla="*/ 290038 w 1452210"/>
                <a:gd name="connsiteY455" fmla="*/ 1041443 h 1198122"/>
                <a:gd name="connsiteX456" fmla="*/ 297531 w 1452210"/>
                <a:gd name="connsiteY456" fmla="*/ 1042706 h 1198122"/>
                <a:gd name="connsiteX457" fmla="*/ 298205 w 1452210"/>
                <a:gd name="connsiteY457" fmla="*/ 1052219 h 1198122"/>
                <a:gd name="connsiteX458" fmla="*/ 302835 w 1452210"/>
                <a:gd name="connsiteY458" fmla="*/ 1053398 h 1198122"/>
                <a:gd name="connsiteX459" fmla="*/ 301488 w 1452210"/>
                <a:gd name="connsiteY459" fmla="*/ 1058871 h 1198122"/>
                <a:gd name="connsiteX460" fmla="*/ 298205 w 1452210"/>
                <a:gd name="connsiteY460" fmla="*/ 1054072 h 1198122"/>
                <a:gd name="connsiteX461" fmla="*/ 295090 w 1452210"/>
                <a:gd name="connsiteY461" fmla="*/ 1056176 h 1198122"/>
                <a:gd name="connsiteX462" fmla="*/ 294669 w 1452210"/>
                <a:gd name="connsiteY462" fmla="*/ 1066111 h 1198122"/>
                <a:gd name="connsiteX463" fmla="*/ 299215 w 1452210"/>
                <a:gd name="connsiteY463" fmla="*/ 1072257 h 1198122"/>
                <a:gd name="connsiteX464" fmla="*/ 296605 w 1452210"/>
                <a:gd name="connsiteY464" fmla="*/ 1076551 h 1198122"/>
                <a:gd name="connsiteX465" fmla="*/ 300057 w 1452210"/>
                <a:gd name="connsiteY465" fmla="*/ 1072173 h 1198122"/>
                <a:gd name="connsiteX466" fmla="*/ 312012 w 1452210"/>
                <a:gd name="connsiteY466" fmla="*/ 1074278 h 1198122"/>
                <a:gd name="connsiteX467" fmla="*/ 312264 w 1452210"/>
                <a:gd name="connsiteY467" fmla="*/ 1078487 h 1198122"/>
                <a:gd name="connsiteX468" fmla="*/ 326493 w 1452210"/>
                <a:gd name="connsiteY468" fmla="*/ 1083370 h 1198122"/>
                <a:gd name="connsiteX469" fmla="*/ 328261 w 1452210"/>
                <a:gd name="connsiteY469" fmla="*/ 1091200 h 1198122"/>
                <a:gd name="connsiteX470" fmla="*/ 323462 w 1452210"/>
                <a:gd name="connsiteY470" fmla="*/ 1098777 h 1198122"/>
                <a:gd name="connsiteX471" fmla="*/ 324051 w 1452210"/>
                <a:gd name="connsiteY471" fmla="*/ 1109722 h 1198122"/>
                <a:gd name="connsiteX472" fmla="*/ 314453 w 1452210"/>
                <a:gd name="connsiteY472" fmla="*/ 1105428 h 1198122"/>
                <a:gd name="connsiteX473" fmla="*/ 302751 w 1452210"/>
                <a:gd name="connsiteY473" fmla="*/ 1116036 h 1198122"/>
                <a:gd name="connsiteX474" fmla="*/ 306624 w 1452210"/>
                <a:gd name="connsiteY474" fmla="*/ 1119320 h 1198122"/>
                <a:gd name="connsiteX475" fmla="*/ 314790 w 1452210"/>
                <a:gd name="connsiteY475" fmla="*/ 1115363 h 1198122"/>
                <a:gd name="connsiteX476" fmla="*/ 320768 w 1452210"/>
                <a:gd name="connsiteY476" fmla="*/ 1118309 h 1198122"/>
                <a:gd name="connsiteX477" fmla="*/ 306960 w 1452210"/>
                <a:gd name="connsiteY477" fmla="*/ 1143903 h 1198122"/>
                <a:gd name="connsiteX478" fmla="*/ 310412 w 1452210"/>
                <a:gd name="connsiteY478" fmla="*/ 1152828 h 1198122"/>
                <a:gd name="connsiteX479" fmla="*/ 307213 w 1452210"/>
                <a:gd name="connsiteY479" fmla="*/ 1152996 h 1198122"/>
                <a:gd name="connsiteX480" fmla="*/ 303845 w 1452210"/>
                <a:gd name="connsiteY480" fmla="*/ 1145672 h 1198122"/>
                <a:gd name="connsiteX481" fmla="*/ 298626 w 1452210"/>
                <a:gd name="connsiteY481" fmla="*/ 1152912 h 1198122"/>
                <a:gd name="connsiteX482" fmla="*/ 306540 w 1452210"/>
                <a:gd name="connsiteY482" fmla="*/ 1154343 h 1198122"/>
                <a:gd name="connsiteX483" fmla="*/ 302246 w 1452210"/>
                <a:gd name="connsiteY483" fmla="*/ 1167224 h 1198122"/>
                <a:gd name="connsiteX484" fmla="*/ 289449 w 1452210"/>
                <a:gd name="connsiteY484" fmla="*/ 1173539 h 1198122"/>
                <a:gd name="connsiteX485" fmla="*/ 282040 w 1452210"/>
                <a:gd name="connsiteY485" fmla="*/ 1173202 h 1198122"/>
                <a:gd name="connsiteX486" fmla="*/ 277999 w 1452210"/>
                <a:gd name="connsiteY486" fmla="*/ 1165035 h 1198122"/>
                <a:gd name="connsiteX487" fmla="*/ 273958 w 1452210"/>
                <a:gd name="connsiteY487" fmla="*/ 1170929 h 1198122"/>
                <a:gd name="connsiteX488" fmla="*/ 260992 w 1452210"/>
                <a:gd name="connsiteY488" fmla="*/ 1177412 h 1198122"/>
                <a:gd name="connsiteX489" fmla="*/ 261497 w 1452210"/>
                <a:gd name="connsiteY489" fmla="*/ 1184652 h 1198122"/>
                <a:gd name="connsiteX490" fmla="*/ 254930 w 1452210"/>
                <a:gd name="connsiteY490" fmla="*/ 1185999 h 1198122"/>
                <a:gd name="connsiteX491" fmla="*/ 260150 w 1452210"/>
                <a:gd name="connsiteY491" fmla="*/ 1189788 h 1198122"/>
                <a:gd name="connsiteX492" fmla="*/ 260150 w 1452210"/>
                <a:gd name="connsiteY492" fmla="*/ 1189788 h 1198122"/>
                <a:gd name="connsiteX493" fmla="*/ 242891 w 1452210"/>
                <a:gd name="connsiteY493" fmla="*/ 1198122 h 1198122"/>
                <a:gd name="connsiteX494" fmla="*/ 237755 w 1452210"/>
                <a:gd name="connsiteY494" fmla="*/ 1196944 h 1198122"/>
                <a:gd name="connsiteX495" fmla="*/ 232536 w 1452210"/>
                <a:gd name="connsiteY495" fmla="*/ 1190882 h 1198122"/>
                <a:gd name="connsiteX496" fmla="*/ 228326 w 1452210"/>
                <a:gd name="connsiteY496" fmla="*/ 1173034 h 1198122"/>
                <a:gd name="connsiteX497" fmla="*/ 217213 w 1452210"/>
                <a:gd name="connsiteY497" fmla="*/ 1171602 h 1198122"/>
                <a:gd name="connsiteX498" fmla="*/ 214182 w 1452210"/>
                <a:gd name="connsiteY498" fmla="*/ 1162762 h 1198122"/>
                <a:gd name="connsiteX499" fmla="*/ 208457 w 1452210"/>
                <a:gd name="connsiteY499" fmla="*/ 1173707 h 1198122"/>
                <a:gd name="connsiteX500" fmla="*/ 181516 w 1452210"/>
                <a:gd name="connsiteY500" fmla="*/ 1176149 h 1198122"/>
                <a:gd name="connsiteX501" fmla="*/ 181516 w 1452210"/>
                <a:gd name="connsiteY501" fmla="*/ 1176149 h 1198122"/>
                <a:gd name="connsiteX502" fmla="*/ 175959 w 1452210"/>
                <a:gd name="connsiteY502" fmla="*/ 1172276 h 1198122"/>
                <a:gd name="connsiteX503" fmla="*/ 180590 w 1452210"/>
                <a:gd name="connsiteY503" fmla="*/ 1170760 h 1198122"/>
                <a:gd name="connsiteX504" fmla="*/ 165772 w 1452210"/>
                <a:gd name="connsiteY504" fmla="*/ 1141715 h 1198122"/>
                <a:gd name="connsiteX505" fmla="*/ 151544 w 1452210"/>
                <a:gd name="connsiteY505" fmla="*/ 1137084 h 1198122"/>
                <a:gd name="connsiteX506" fmla="*/ 146829 w 1452210"/>
                <a:gd name="connsiteY506" fmla="*/ 1118983 h 1198122"/>
                <a:gd name="connsiteX507" fmla="*/ 141946 w 1452210"/>
                <a:gd name="connsiteY507" fmla="*/ 1115615 h 1198122"/>
                <a:gd name="connsiteX508" fmla="*/ 144135 w 1452210"/>
                <a:gd name="connsiteY508" fmla="*/ 1112500 h 1198122"/>
                <a:gd name="connsiteX509" fmla="*/ 138494 w 1452210"/>
                <a:gd name="connsiteY509" fmla="*/ 1089011 h 1198122"/>
                <a:gd name="connsiteX510" fmla="*/ 130244 w 1452210"/>
                <a:gd name="connsiteY510" fmla="*/ 1059123 h 1198122"/>
                <a:gd name="connsiteX511" fmla="*/ 126539 w 1452210"/>
                <a:gd name="connsiteY511" fmla="*/ 1058786 h 1198122"/>
                <a:gd name="connsiteX512" fmla="*/ 133190 w 1452210"/>
                <a:gd name="connsiteY512" fmla="*/ 1051209 h 1198122"/>
                <a:gd name="connsiteX513" fmla="*/ 126202 w 1452210"/>
                <a:gd name="connsiteY513" fmla="*/ 1052556 h 1198122"/>
                <a:gd name="connsiteX514" fmla="*/ 126034 w 1452210"/>
                <a:gd name="connsiteY514" fmla="*/ 1044811 h 1198122"/>
                <a:gd name="connsiteX515" fmla="*/ 117446 w 1452210"/>
                <a:gd name="connsiteY515" fmla="*/ 1031172 h 1198122"/>
                <a:gd name="connsiteX516" fmla="*/ 117699 w 1452210"/>
                <a:gd name="connsiteY516" fmla="*/ 1023258 h 1198122"/>
                <a:gd name="connsiteX517" fmla="*/ 122077 w 1452210"/>
                <a:gd name="connsiteY517" fmla="*/ 1021406 h 1198122"/>
                <a:gd name="connsiteX518" fmla="*/ 117531 w 1452210"/>
                <a:gd name="connsiteY518" fmla="*/ 1015007 h 1198122"/>
                <a:gd name="connsiteX519" fmla="*/ 121572 w 1452210"/>
                <a:gd name="connsiteY519" fmla="*/ 1008103 h 1198122"/>
                <a:gd name="connsiteX520" fmla="*/ 118457 w 1452210"/>
                <a:gd name="connsiteY520" fmla="*/ 1007514 h 1198122"/>
                <a:gd name="connsiteX521" fmla="*/ 116520 w 1452210"/>
                <a:gd name="connsiteY521" fmla="*/ 977037 h 1198122"/>
                <a:gd name="connsiteX522" fmla="*/ 110543 w 1452210"/>
                <a:gd name="connsiteY522" fmla="*/ 961293 h 1198122"/>
                <a:gd name="connsiteX523" fmla="*/ 113574 w 1452210"/>
                <a:gd name="connsiteY523" fmla="*/ 943950 h 1198122"/>
                <a:gd name="connsiteX524" fmla="*/ 109448 w 1452210"/>
                <a:gd name="connsiteY524" fmla="*/ 943950 h 1198122"/>
                <a:gd name="connsiteX525" fmla="*/ 111721 w 1452210"/>
                <a:gd name="connsiteY525" fmla="*/ 939151 h 1198122"/>
                <a:gd name="connsiteX526" fmla="*/ 106502 w 1452210"/>
                <a:gd name="connsiteY526" fmla="*/ 936373 h 1198122"/>
                <a:gd name="connsiteX527" fmla="*/ 114247 w 1452210"/>
                <a:gd name="connsiteY527" fmla="*/ 926943 h 1198122"/>
                <a:gd name="connsiteX528" fmla="*/ 108606 w 1452210"/>
                <a:gd name="connsiteY528" fmla="*/ 920545 h 1198122"/>
                <a:gd name="connsiteX529" fmla="*/ 101113 w 1452210"/>
                <a:gd name="connsiteY529" fmla="*/ 892172 h 1198122"/>
                <a:gd name="connsiteX530" fmla="*/ 95136 w 1452210"/>
                <a:gd name="connsiteY530" fmla="*/ 886195 h 1198122"/>
                <a:gd name="connsiteX531" fmla="*/ 100945 w 1452210"/>
                <a:gd name="connsiteY531" fmla="*/ 885437 h 1198122"/>
                <a:gd name="connsiteX532" fmla="*/ 101955 w 1452210"/>
                <a:gd name="connsiteY532" fmla="*/ 889394 h 1198122"/>
                <a:gd name="connsiteX533" fmla="*/ 104818 w 1452210"/>
                <a:gd name="connsiteY533" fmla="*/ 884595 h 1198122"/>
                <a:gd name="connsiteX534" fmla="*/ 98335 w 1452210"/>
                <a:gd name="connsiteY534" fmla="*/ 870367 h 1198122"/>
                <a:gd name="connsiteX535" fmla="*/ 91263 w 1452210"/>
                <a:gd name="connsiteY535" fmla="*/ 866494 h 1198122"/>
                <a:gd name="connsiteX536" fmla="*/ 98082 w 1452210"/>
                <a:gd name="connsiteY536" fmla="*/ 860264 h 1198122"/>
                <a:gd name="connsiteX537" fmla="*/ 94631 w 1452210"/>
                <a:gd name="connsiteY537" fmla="*/ 859759 h 1198122"/>
                <a:gd name="connsiteX538" fmla="*/ 94294 w 1452210"/>
                <a:gd name="connsiteY538" fmla="*/ 847972 h 1198122"/>
                <a:gd name="connsiteX539" fmla="*/ 86043 w 1452210"/>
                <a:gd name="connsiteY539" fmla="*/ 838711 h 1198122"/>
                <a:gd name="connsiteX540" fmla="*/ 91516 w 1452210"/>
                <a:gd name="connsiteY540" fmla="*/ 833744 h 1198122"/>
                <a:gd name="connsiteX541" fmla="*/ 84191 w 1452210"/>
                <a:gd name="connsiteY541" fmla="*/ 823641 h 1198122"/>
                <a:gd name="connsiteX542" fmla="*/ 81918 w 1452210"/>
                <a:gd name="connsiteY542" fmla="*/ 813033 h 1198122"/>
                <a:gd name="connsiteX543" fmla="*/ 85622 w 1452210"/>
                <a:gd name="connsiteY543" fmla="*/ 808991 h 1198122"/>
                <a:gd name="connsiteX544" fmla="*/ 77372 w 1452210"/>
                <a:gd name="connsiteY544" fmla="*/ 791985 h 1198122"/>
                <a:gd name="connsiteX545" fmla="*/ 75183 w 1452210"/>
                <a:gd name="connsiteY545" fmla="*/ 775568 h 1198122"/>
                <a:gd name="connsiteX546" fmla="*/ 72994 w 1452210"/>
                <a:gd name="connsiteY546" fmla="*/ 776746 h 1198122"/>
                <a:gd name="connsiteX547" fmla="*/ 67100 w 1452210"/>
                <a:gd name="connsiteY547" fmla="*/ 766812 h 1198122"/>
                <a:gd name="connsiteX548" fmla="*/ 68531 w 1452210"/>
                <a:gd name="connsiteY548" fmla="*/ 759319 h 1198122"/>
                <a:gd name="connsiteX549" fmla="*/ 60028 w 1452210"/>
                <a:gd name="connsiteY549" fmla="*/ 746185 h 1198122"/>
                <a:gd name="connsiteX550" fmla="*/ 62301 w 1452210"/>
                <a:gd name="connsiteY550" fmla="*/ 742396 h 1198122"/>
                <a:gd name="connsiteX551" fmla="*/ 56661 w 1452210"/>
                <a:gd name="connsiteY551" fmla="*/ 731957 h 1198122"/>
                <a:gd name="connsiteX552" fmla="*/ 59607 w 1452210"/>
                <a:gd name="connsiteY552" fmla="*/ 720254 h 1198122"/>
                <a:gd name="connsiteX553" fmla="*/ 49589 w 1452210"/>
                <a:gd name="connsiteY553" fmla="*/ 715539 h 1198122"/>
                <a:gd name="connsiteX554" fmla="*/ 50346 w 1452210"/>
                <a:gd name="connsiteY554" fmla="*/ 704174 h 1198122"/>
                <a:gd name="connsiteX555" fmla="*/ 55482 w 1452210"/>
                <a:gd name="connsiteY555" fmla="*/ 704426 h 1198122"/>
                <a:gd name="connsiteX556" fmla="*/ 58429 w 1452210"/>
                <a:gd name="connsiteY556" fmla="*/ 711498 h 1198122"/>
                <a:gd name="connsiteX557" fmla="*/ 73835 w 1452210"/>
                <a:gd name="connsiteY557" fmla="*/ 715203 h 1198122"/>
                <a:gd name="connsiteX558" fmla="*/ 71478 w 1452210"/>
                <a:gd name="connsiteY558" fmla="*/ 721770 h 1198122"/>
                <a:gd name="connsiteX559" fmla="*/ 77203 w 1452210"/>
                <a:gd name="connsiteY559" fmla="*/ 728337 h 1198122"/>
                <a:gd name="connsiteX560" fmla="*/ 75856 w 1452210"/>
                <a:gd name="connsiteY560" fmla="*/ 713519 h 1198122"/>
                <a:gd name="connsiteX561" fmla="*/ 71310 w 1452210"/>
                <a:gd name="connsiteY561" fmla="*/ 706279 h 1198122"/>
                <a:gd name="connsiteX562" fmla="*/ 60449 w 1452210"/>
                <a:gd name="connsiteY562" fmla="*/ 705689 h 1198122"/>
                <a:gd name="connsiteX563" fmla="*/ 53040 w 1452210"/>
                <a:gd name="connsiteY563" fmla="*/ 693987 h 1198122"/>
                <a:gd name="connsiteX564" fmla="*/ 46558 w 1452210"/>
                <a:gd name="connsiteY564" fmla="*/ 690535 h 1198122"/>
                <a:gd name="connsiteX565" fmla="*/ 48747 w 1452210"/>
                <a:gd name="connsiteY565" fmla="*/ 684641 h 1198122"/>
                <a:gd name="connsiteX566" fmla="*/ 43274 w 1452210"/>
                <a:gd name="connsiteY566" fmla="*/ 668645 h 1198122"/>
                <a:gd name="connsiteX567" fmla="*/ 49083 w 1452210"/>
                <a:gd name="connsiteY567" fmla="*/ 655764 h 1198122"/>
                <a:gd name="connsiteX568" fmla="*/ 36118 w 1452210"/>
                <a:gd name="connsiteY568" fmla="*/ 626886 h 1198122"/>
                <a:gd name="connsiteX569" fmla="*/ 38644 w 1452210"/>
                <a:gd name="connsiteY569" fmla="*/ 606765 h 1198122"/>
                <a:gd name="connsiteX570" fmla="*/ 46894 w 1452210"/>
                <a:gd name="connsiteY570" fmla="*/ 609038 h 1198122"/>
                <a:gd name="connsiteX571" fmla="*/ 51188 w 1452210"/>
                <a:gd name="connsiteY571" fmla="*/ 602387 h 1198122"/>
                <a:gd name="connsiteX572" fmla="*/ 56408 w 1452210"/>
                <a:gd name="connsiteY572" fmla="*/ 609459 h 1198122"/>
                <a:gd name="connsiteX573" fmla="*/ 58513 w 1452210"/>
                <a:gd name="connsiteY573" fmla="*/ 605755 h 1198122"/>
                <a:gd name="connsiteX574" fmla="*/ 59607 w 1452210"/>
                <a:gd name="connsiteY574" fmla="*/ 595231 h 1198122"/>
                <a:gd name="connsiteX575" fmla="*/ 48662 w 1452210"/>
                <a:gd name="connsiteY575" fmla="*/ 598009 h 1198122"/>
                <a:gd name="connsiteX576" fmla="*/ 45379 w 1452210"/>
                <a:gd name="connsiteY576" fmla="*/ 588495 h 1198122"/>
                <a:gd name="connsiteX577" fmla="*/ 54135 w 1452210"/>
                <a:gd name="connsiteY577" fmla="*/ 587317 h 1198122"/>
                <a:gd name="connsiteX578" fmla="*/ 50936 w 1452210"/>
                <a:gd name="connsiteY578" fmla="*/ 580245 h 1198122"/>
                <a:gd name="connsiteX579" fmla="*/ 53798 w 1452210"/>
                <a:gd name="connsiteY579" fmla="*/ 575109 h 1198122"/>
                <a:gd name="connsiteX580" fmla="*/ 57923 w 1452210"/>
                <a:gd name="connsiteY580" fmla="*/ 577214 h 1198122"/>
                <a:gd name="connsiteX581" fmla="*/ 67269 w 1452210"/>
                <a:gd name="connsiteY581" fmla="*/ 570394 h 1198122"/>
                <a:gd name="connsiteX582" fmla="*/ 62049 w 1452210"/>
                <a:gd name="connsiteY582" fmla="*/ 569973 h 1198122"/>
                <a:gd name="connsiteX583" fmla="*/ 60281 w 1452210"/>
                <a:gd name="connsiteY583" fmla="*/ 559197 h 1198122"/>
                <a:gd name="connsiteX584" fmla="*/ 54977 w 1452210"/>
                <a:gd name="connsiteY584" fmla="*/ 559365 h 1198122"/>
                <a:gd name="connsiteX585" fmla="*/ 53714 w 1452210"/>
                <a:gd name="connsiteY585" fmla="*/ 565090 h 1198122"/>
                <a:gd name="connsiteX586" fmla="*/ 45547 w 1452210"/>
                <a:gd name="connsiteY586" fmla="*/ 571910 h 1198122"/>
                <a:gd name="connsiteX587" fmla="*/ 37212 w 1452210"/>
                <a:gd name="connsiteY587" fmla="*/ 569721 h 1198122"/>
                <a:gd name="connsiteX588" fmla="*/ 34097 w 1452210"/>
                <a:gd name="connsiteY588" fmla="*/ 584370 h 1198122"/>
                <a:gd name="connsiteX589" fmla="*/ 27615 w 1452210"/>
                <a:gd name="connsiteY589" fmla="*/ 590600 h 1198122"/>
                <a:gd name="connsiteX590" fmla="*/ 30393 w 1452210"/>
                <a:gd name="connsiteY590" fmla="*/ 581171 h 1198122"/>
                <a:gd name="connsiteX591" fmla="*/ 24836 w 1452210"/>
                <a:gd name="connsiteY591" fmla="*/ 579487 h 1198122"/>
                <a:gd name="connsiteX592" fmla="*/ 28878 w 1452210"/>
                <a:gd name="connsiteY592" fmla="*/ 565259 h 1198122"/>
                <a:gd name="connsiteX593" fmla="*/ 30982 w 1452210"/>
                <a:gd name="connsiteY593" fmla="*/ 566858 h 1198122"/>
                <a:gd name="connsiteX594" fmla="*/ 33003 w 1452210"/>
                <a:gd name="connsiteY594" fmla="*/ 562985 h 1198122"/>
                <a:gd name="connsiteX595" fmla="*/ 29130 w 1452210"/>
                <a:gd name="connsiteY595" fmla="*/ 562396 h 1198122"/>
                <a:gd name="connsiteX596" fmla="*/ 31066 w 1452210"/>
                <a:gd name="connsiteY596" fmla="*/ 552798 h 1198122"/>
                <a:gd name="connsiteX597" fmla="*/ 22816 w 1452210"/>
                <a:gd name="connsiteY597" fmla="*/ 539328 h 1198122"/>
                <a:gd name="connsiteX598" fmla="*/ 22479 w 1452210"/>
                <a:gd name="connsiteY598" fmla="*/ 518280 h 1198122"/>
                <a:gd name="connsiteX599" fmla="*/ 26183 w 1452210"/>
                <a:gd name="connsiteY599" fmla="*/ 508514 h 1198122"/>
                <a:gd name="connsiteX600" fmla="*/ 18859 w 1452210"/>
                <a:gd name="connsiteY600" fmla="*/ 500179 h 1198122"/>
                <a:gd name="connsiteX601" fmla="*/ 16586 w 1452210"/>
                <a:gd name="connsiteY601" fmla="*/ 483930 h 1198122"/>
                <a:gd name="connsiteX602" fmla="*/ 22816 w 1452210"/>
                <a:gd name="connsiteY602" fmla="*/ 478626 h 1198122"/>
                <a:gd name="connsiteX603" fmla="*/ 23910 w 1452210"/>
                <a:gd name="connsiteY603" fmla="*/ 472143 h 1198122"/>
                <a:gd name="connsiteX604" fmla="*/ 20122 w 1452210"/>
                <a:gd name="connsiteY604" fmla="*/ 476184 h 1198122"/>
                <a:gd name="connsiteX605" fmla="*/ 11871 w 1452210"/>
                <a:gd name="connsiteY605" fmla="*/ 469702 h 1198122"/>
                <a:gd name="connsiteX606" fmla="*/ 10861 w 1452210"/>
                <a:gd name="connsiteY606" fmla="*/ 459010 h 1198122"/>
                <a:gd name="connsiteX607" fmla="*/ 15323 w 1452210"/>
                <a:gd name="connsiteY607" fmla="*/ 458673 h 1198122"/>
                <a:gd name="connsiteX608" fmla="*/ 6398 w 1452210"/>
                <a:gd name="connsiteY608" fmla="*/ 421881 h 1198122"/>
                <a:gd name="connsiteX609" fmla="*/ 0 w 1452210"/>
                <a:gd name="connsiteY609" fmla="*/ 413378 h 1198122"/>
                <a:gd name="connsiteX610" fmla="*/ 168 w 1452210"/>
                <a:gd name="connsiteY610" fmla="*/ 409842 h 1198122"/>
                <a:gd name="connsiteX611" fmla="*/ 5388 w 1452210"/>
                <a:gd name="connsiteY611" fmla="*/ 408579 h 1198122"/>
                <a:gd name="connsiteX612" fmla="*/ 2357 w 1452210"/>
                <a:gd name="connsiteY612" fmla="*/ 395866 h 1198122"/>
                <a:gd name="connsiteX613" fmla="*/ 11534 w 1452210"/>
                <a:gd name="connsiteY613" fmla="*/ 388457 h 1198122"/>
                <a:gd name="connsiteX614" fmla="*/ 10019 w 1452210"/>
                <a:gd name="connsiteY614" fmla="*/ 370020 h 1198122"/>
                <a:gd name="connsiteX615" fmla="*/ 15323 w 1452210"/>
                <a:gd name="connsiteY615" fmla="*/ 357559 h 1198122"/>
                <a:gd name="connsiteX616" fmla="*/ 15323 w 1452210"/>
                <a:gd name="connsiteY616" fmla="*/ 357559 h 1198122"/>
                <a:gd name="connsiteX617" fmla="*/ 26604 w 1452210"/>
                <a:gd name="connsiteY617" fmla="*/ 359748 h 1198122"/>
                <a:gd name="connsiteX618" fmla="*/ 26604 w 1452210"/>
                <a:gd name="connsiteY618" fmla="*/ 355370 h 1198122"/>
                <a:gd name="connsiteX619" fmla="*/ 32498 w 1452210"/>
                <a:gd name="connsiteY619" fmla="*/ 356128 h 1198122"/>
                <a:gd name="connsiteX620" fmla="*/ 32498 w 1452210"/>
                <a:gd name="connsiteY620" fmla="*/ 348382 h 1198122"/>
                <a:gd name="connsiteX621" fmla="*/ 39401 w 1452210"/>
                <a:gd name="connsiteY621" fmla="*/ 340889 h 1198122"/>
                <a:gd name="connsiteX622" fmla="*/ 56324 w 1452210"/>
                <a:gd name="connsiteY622" fmla="*/ 343415 h 1198122"/>
                <a:gd name="connsiteX623" fmla="*/ 56324 w 1452210"/>
                <a:gd name="connsiteY623" fmla="*/ 343415 h 1198122"/>
                <a:gd name="connsiteX624" fmla="*/ 59186 w 1452210"/>
                <a:gd name="connsiteY624" fmla="*/ 351161 h 1198122"/>
                <a:gd name="connsiteX625" fmla="*/ 56829 w 1452210"/>
                <a:gd name="connsiteY625" fmla="*/ 358738 h 1198122"/>
                <a:gd name="connsiteX626" fmla="*/ 59607 w 1452210"/>
                <a:gd name="connsiteY626" fmla="*/ 362021 h 1198122"/>
                <a:gd name="connsiteX627" fmla="*/ 64574 w 1452210"/>
                <a:gd name="connsiteY627" fmla="*/ 357980 h 1198122"/>
                <a:gd name="connsiteX628" fmla="*/ 63312 w 1452210"/>
                <a:gd name="connsiteY628" fmla="*/ 362611 h 1198122"/>
                <a:gd name="connsiteX629" fmla="*/ 70805 w 1452210"/>
                <a:gd name="connsiteY629" fmla="*/ 370609 h 1198122"/>
                <a:gd name="connsiteX630" fmla="*/ 72152 w 1452210"/>
                <a:gd name="connsiteY630" fmla="*/ 364716 h 1198122"/>
                <a:gd name="connsiteX631" fmla="*/ 86043 w 1452210"/>
                <a:gd name="connsiteY631" fmla="*/ 367494 h 1198122"/>
                <a:gd name="connsiteX632" fmla="*/ 94210 w 1452210"/>
                <a:gd name="connsiteY632" fmla="*/ 373387 h 1198122"/>
                <a:gd name="connsiteX633" fmla="*/ 99598 w 1452210"/>
                <a:gd name="connsiteY633" fmla="*/ 360422 h 1198122"/>
                <a:gd name="connsiteX634" fmla="*/ 99598 w 1452210"/>
                <a:gd name="connsiteY634" fmla="*/ 360422 h 1198122"/>
                <a:gd name="connsiteX635" fmla="*/ 112395 w 1452210"/>
                <a:gd name="connsiteY635" fmla="*/ 355286 h 1198122"/>
                <a:gd name="connsiteX636" fmla="*/ 116268 w 1452210"/>
                <a:gd name="connsiteY636" fmla="*/ 344426 h 1198122"/>
                <a:gd name="connsiteX637" fmla="*/ 123592 w 1452210"/>
                <a:gd name="connsiteY637" fmla="*/ 346025 h 1198122"/>
                <a:gd name="connsiteX638" fmla="*/ 126202 w 1452210"/>
                <a:gd name="connsiteY638" fmla="*/ 343247 h 1198122"/>
                <a:gd name="connsiteX639" fmla="*/ 127381 w 1452210"/>
                <a:gd name="connsiteY639" fmla="*/ 347120 h 1198122"/>
                <a:gd name="connsiteX640" fmla="*/ 137147 w 1452210"/>
                <a:gd name="connsiteY640" fmla="*/ 344594 h 1198122"/>
                <a:gd name="connsiteX641" fmla="*/ 135968 w 1452210"/>
                <a:gd name="connsiteY641" fmla="*/ 317148 h 1198122"/>
                <a:gd name="connsiteX642" fmla="*/ 130328 w 1452210"/>
                <a:gd name="connsiteY642" fmla="*/ 309991 h 1198122"/>
                <a:gd name="connsiteX643" fmla="*/ 137063 w 1452210"/>
                <a:gd name="connsiteY643" fmla="*/ 305445 h 1198122"/>
                <a:gd name="connsiteX644" fmla="*/ 149607 w 1452210"/>
                <a:gd name="connsiteY644" fmla="*/ 281703 h 1198122"/>
                <a:gd name="connsiteX645" fmla="*/ 146240 w 1452210"/>
                <a:gd name="connsiteY645" fmla="*/ 281114 h 1198122"/>
                <a:gd name="connsiteX646" fmla="*/ 146071 w 1452210"/>
                <a:gd name="connsiteY646" fmla="*/ 273537 h 1198122"/>
                <a:gd name="connsiteX647" fmla="*/ 138915 w 1452210"/>
                <a:gd name="connsiteY647" fmla="*/ 271348 h 1198122"/>
                <a:gd name="connsiteX648" fmla="*/ 132264 w 1452210"/>
                <a:gd name="connsiteY648" fmla="*/ 262424 h 1198122"/>
                <a:gd name="connsiteX649" fmla="*/ 138831 w 1452210"/>
                <a:gd name="connsiteY649" fmla="*/ 258214 h 1198122"/>
                <a:gd name="connsiteX650" fmla="*/ 141273 w 1452210"/>
                <a:gd name="connsiteY650" fmla="*/ 249626 h 1198122"/>
                <a:gd name="connsiteX651" fmla="*/ 146408 w 1452210"/>
                <a:gd name="connsiteY651" fmla="*/ 248364 h 1198122"/>
                <a:gd name="connsiteX652" fmla="*/ 149186 w 1452210"/>
                <a:gd name="connsiteY652" fmla="*/ 260403 h 1198122"/>
                <a:gd name="connsiteX653" fmla="*/ 156259 w 1452210"/>
                <a:gd name="connsiteY653" fmla="*/ 256530 h 1198122"/>
                <a:gd name="connsiteX654" fmla="*/ 168382 w 1452210"/>
                <a:gd name="connsiteY654" fmla="*/ 263602 h 1198122"/>
                <a:gd name="connsiteX655" fmla="*/ 173602 w 1452210"/>
                <a:gd name="connsiteY655" fmla="*/ 274379 h 1198122"/>
                <a:gd name="connsiteX656" fmla="*/ 179579 w 1452210"/>
                <a:gd name="connsiteY656" fmla="*/ 277578 h 1198122"/>
                <a:gd name="connsiteX657" fmla="*/ 184883 w 1452210"/>
                <a:gd name="connsiteY657" fmla="*/ 274547 h 1198122"/>
                <a:gd name="connsiteX658" fmla="*/ 193218 w 1452210"/>
                <a:gd name="connsiteY658" fmla="*/ 276652 h 1198122"/>
                <a:gd name="connsiteX659" fmla="*/ 209130 w 1452210"/>
                <a:gd name="connsiteY659" fmla="*/ 267559 h 1198122"/>
                <a:gd name="connsiteX660" fmla="*/ 210393 w 1452210"/>
                <a:gd name="connsiteY660" fmla="*/ 257877 h 1198122"/>
                <a:gd name="connsiteX661" fmla="*/ 206436 w 1452210"/>
                <a:gd name="connsiteY661" fmla="*/ 252826 h 1198122"/>
                <a:gd name="connsiteX662" fmla="*/ 213677 w 1452210"/>
                <a:gd name="connsiteY662" fmla="*/ 252826 h 1198122"/>
                <a:gd name="connsiteX663" fmla="*/ 217550 w 1452210"/>
                <a:gd name="connsiteY663" fmla="*/ 246090 h 1198122"/>
                <a:gd name="connsiteX664" fmla="*/ 223780 w 1452210"/>
                <a:gd name="connsiteY664" fmla="*/ 247269 h 1198122"/>
                <a:gd name="connsiteX665" fmla="*/ 228831 w 1452210"/>
                <a:gd name="connsiteY665" fmla="*/ 243733 h 1198122"/>
                <a:gd name="connsiteX666" fmla="*/ 228073 w 1452210"/>
                <a:gd name="connsiteY666" fmla="*/ 225295 h 1198122"/>
                <a:gd name="connsiteX667" fmla="*/ 219233 w 1452210"/>
                <a:gd name="connsiteY667" fmla="*/ 206437 h 1198122"/>
                <a:gd name="connsiteX668" fmla="*/ 221254 w 1452210"/>
                <a:gd name="connsiteY668" fmla="*/ 198270 h 1198122"/>
                <a:gd name="connsiteX669" fmla="*/ 205342 w 1452210"/>
                <a:gd name="connsiteY669" fmla="*/ 195828 h 1198122"/>
                <a:gd name="connsiteX670" fmla="*/ 203826 w 1452210"/>
                <a:gd name="connsiteY670" fmla="*/ 190777 h 1198122"/>
                <a:gd name="connsiteX671" fmla="*/ 198017 w 1452210"/>
                <a:gd name="connsiteY671" fmla="*/ 193050 h 1198122"/>
                <a:gd name="connsiteX672" fmla="*/ 192292 w 1452210"/>
                <a:gd name="connsiteY672" fmla="*/ 184547 h 1198122"/>
                <a:gd name="connsiteX673" fmla="*/ 194144 w 1452210"/>
                <a:gd name="connsiteY673" fmla="*/ 173434 h 1198122"/>
                <a:gd name="connsiteX674" fmla="*/ 177811 w 1452210"/>
                <a:gd name="connsiteY674" fmla="*/ 174528 h 1198122"/>
                <a:gd name="connsiteX675" fmla="*/ 165183 w 1452210"/>
                <a:gd name="connsiteY675" fmla="*/ 163247 h 1198122"/>
                <a:gd name="connsiteX676" fmla="*/ 169561 w 1452210"/>
                <a:gd name="connsiteY676" fmla="*/ 161731 h 1198122"/>
                <a:gd name="connsiteX677" fmla="*/ 173686 w 1452210"/>
                <a:gd name="connsiteY677" fmla="*/ 169982 h 1198122"/>
                <a:gd name="connsiteX678" fmla="*/ 181600 w 1452210"/>
                <a:gd name="connsiteY678" fmla="*/ 166277 h 1198122"/>
                <a:gd name="connsiteX679" fmla="*/ 191366 w 1452210"/>
                <a:gd name="connsiteY679" fmla="*/ 168887 h 1198122"/>
                <a:gd name="connsiteX680" fmla="*/ 192208 w 1452210"/>
                <a:gd name="connsiteY680" fmla="*/ 163415 h 1198122"/>
                <a:gd name="connsiteX681" fmla="*/ 206436 w 1452210"/>
                <a:gd name="connsiteY681" fmla="*/ 162489 h 1198122"/>
                <a:gd name="connsiteX682" fmla="*/ 208120 w 1452210"/>
                <a:gd name="connsiteY682" fmla="*/ 144388 h 1198122"/>
                <a:gd name="connsiteX683" fmla="*/ 218644 w 1452210"/>
                <a:gd name="connsiteY683" fmla="*/ 145314 h 1198122"/>
                <a:gd name="connsiteX684" fmla="*/ 228579 w 1452210"/>
                <a:gd name="connsiteY684" fmla="*/ 138663 h 1198122"/>
                <a:gd name="connsiteX685" fmla="*/ 229336 w 1452210"/>
                <a:gd name="connsiteY685" fmla="*/ 118794 h 1198122"/>
                <a:gd name="connsiteX686" fmla="*/ 232115 w 1452210"/>
                <a:gd name="connsiteY686" fmla="*/ 120730 h 1198122"/>
                <a:gd name="connsiteX687" fmla="*/ 246175 w 1452210"/>
                <a:gd name="connsiteY687" fmla="*/ 115510 h 1198122"/>
                <a:gd name="connsiteX688" fmla="*/ 249458 w 1452210"/>
                <a:gd name="connsiteY688" fmla="*/ 103639 h 1198122"/>
                <a:gd name="connsiteX689" fmla="*/ 256867 w 1452210"/>
                <a:gd name="connsiteY689" fmla="*/ 110038 h 1198122"/>
                <a:gd name="connsiteX690" fmla="*/ 260403 w 1452210"/>
                <a:gd name="connsiteY690" fmla="*/ 107091 h 1198122"/>
                <a:gd name="connsiteX691" fmla="*/ 276904 w 1452210"/>
                <a:gd name="connsiteY691" fmla="*/ 107933 h 1198122"/>
                <a:gd name="connsiteX692" fmla="*/ 278083 w 1452210"/>
                <a:gd name="connsiteY692" fmla="*/ 104060 h 1198122"/>
                <a:gd name="connsiteX693" fmla="*/ 281703 w 1452210"/>
                <a:gd name="connsiteY693" fmla="*/ 107259 h 1198122"/>
                <a:gd name="connsiteX694" fmla="*/ 295426 w 1452210"/>
                <a:gd name="connsiteY694" fmla="*/ 101029 h 1198122"/>
                <a:gd name="connsiteX695" fmla="*/ 295595 w 1452210"/>
                <a:gd name="connsiteY695" fmla="*/ 92442 h 1198122"/>
                <a:gd name="connsiteX696" fmla="*/ 291554 w 1452210"/>
                <a:gd name="connsiteY696" fmla="*/ 87895 h 1198122"/>
                <a:gd name="connsiteX697" fmla="*/ 285239 w 1452210"/>
                <a:gd name="connsiteY697" fmla="*/ 93536 h 1198122"/>
                <a:gd name="connsiteX698" fmla="*/ 279598 w 1452210"/>
                <a:gd name="connsiteY698" fmla="*/ 90758 h 1198122"/>
                <a:gd name="connsiteX699" fmla="*/ 274378 w 1452210"/>
                <a:gd name="connsiteY699" fmla="*/ 94294 h 1198122"/>
                <a:gd name="connsiteX700" fmla="*/ 270506 w 1452210"/>
                <a:gd name="connsiteY700" fmla="*/ 88906 h 1198122"/>
                <a:gd name="connsiteX701" fmla="*/ 249963 w 1452210"/>
                <a:gd name="connsiteY701" fmla="*/ 88906 h 1198122"/>
                <a:gd name="connsiteX702" fmla="*/ 213087 w 1452210"/>
                <a:gd name="connsiteY702" fmla="*/ 101029 h 1198122"/>
                <a:gd name="connsiteX703" fmla="*/ 206689 w 1452210"/>
                <a:gd name="connsiteY703" fmla="*/ 81581 h 1198122"/>
                <a:gd name="connsiteX704" fmla="*/ 200206 w 1452210"/>
                <a:gd name="connsiteY704" fmla="*/ 76530 h 1198122"/>
                <a:gd name="connsiteX705" fmla="*/ 217465 w 1452210"/>
                <a:gd name="connsiteY705" fmla="*/ 72741 h 1198122"/>
                <a:gd name="connsiteX706" fmla="*/ 219318 w 1452210"/>
                <a:gd name="connsiteY706" fmla="*/ 62217 h 1198122"/>
                <a:gd name="connsiteX707" fmla="*/ 207868 w 1452210"/>
                <a:gd name="connsiteY707" fmla="*/ 50346 h 1198122"/>
                <a:gd name="connsiteX708" fmla="*/ 210309 w 1452210"/>
                <a:gd name="connsiteY708" fmla="*/ 45042 h 1198122"/>
                <a:gd name="connsiteX709" fmla="*/ 204247 w 1452210"/>
                <a:gd name="connsiteY709" fmla="*/ 38812 h 1198122"/>
                <a:gd name="connsiteX710" fmla="*/ 263349 w 1452210"/>
                <a:gd name="connsiteY710" fmla="*/ 13976 h 1198122"/>
                <a:gd name="connsiteX711" fmla="*/ 263349 w 1452210"/>
                <a:gd name="connsiteY711" fmla="*/ 13976 h 1198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</a:cxnLst>
              <a:rect l="l" t="t" r="r" b="b"/>
              <a:pathLst>
                <a:path w="1452210" h="1198122">
                  <a:moveTo>
                    <a:pt x="263686" y="13891"/>
                  </a:moveTo>
                  <a:lnTo>
                    <a:pt x="273284" y="19280"/>
                  </a:lnTo>
                  <a:lnTo>
                    <a:pt x="288944" y="17343"/>
                  </a:lnTo>
                  <a:lnTo>
                    <a:pt x="291133" y="11282"/>
                  </a:lnTo>
                  <a:lnTo>
                    <a:pt x="300393" y="9009"/>
                  </a:lnTo>
                  <a:lnTo>
                    <a:pt x="306371" y="1179"/>
                  </a:lnTo>
                  <a:lnTo>
                    <a:pt x="316558" y="0"/>
                  </a:lnTo>
                  <a:lnTo>
                    <a:pt x="316979" y="10524"/>
                  </a:lnTo>
                  <a:lnTo>
                    <a:pt x="324893" y="13723"/>
                  </a:lnTo>
                  <a:lnTo>
                    <a:pt x="330871" y="22395"/>
                  </a:lnTo>
                  <a:lnTo>
                    <a:pt x="326661" y="41759"/>
                  </a:lnTo>
                  <a:lnTo>
                    <a:pt x="328008" y="57082"/>
                  </a:lnTo>
                  <a:lnTo>
                    <a:pt x="335249" y="58681"/>
                  </a:lnTo>
                  <a:lnTo>
                    <a:pt x="336427" y="65585"/>
                  </a:lnTo>
                  <a:lnTo>
                    <a:pt x="377344" y="79140"/>
                  </a:lnTo>
                  <a:lnTo>
                    <a:pt x="396876" y="75435"/>
                  </a:lnTo>
                  <a:lnTo>
                    <a:pt x="424323" y="87811"/>
                  </a:lnTo>
                  <a:lnTo>
                    <a:pt x="434426" y="107765"/>
                  </a:lnTo>
                  <a:lnTo>
                    <a:pt x="452863" y="117025"/>
                  </a:lnTo>
                  <a:lnTo>
                    <a:pt x="466923" y="116099"/>
                  </a:lnTo>
                  <a:lnTo>
                    <a:pt x="467344" y="121067"/>
                  </a:lnTo>
                  <a:lnTo>
                    <a:pt x="477784" y="118373"/>
                  </a:lnTo>
                  <a:lnTo>
                    <a:pt x="484267" y="122246"/>
                  </a:lnTo>
                  <a:lnTo>
                    <a:pt x="496559" y="120141"/>
                  </a:lnTo>
                  <a:lnTo>
                    <a:pt x="510618" y="124266"/>
                  </a:lnTo>
                  <a:lnTo>
                    <a:pt x="521311" y="119972"/>
                  </a:lnTo>
                  <a:lnTo>
                    <a:pt x="532677" y="122751"/>
                  </a:lnTo>
                  <a:lnTo>
                    <a:pt x="570478" y="119130"/>
                  </a:lnTo>
                  <a:lnTo>
                    <a:pt x="584707" y="120225"/>
                  </a:lnTo>
                  <a:lnTo>
                    <a:pt x="599440" y="128054"/>
                  </a:lnTo>
                  <a:lnTo>
                    <a:pt x="607607" y="124013"/>
                  </a:lnTo>
                  <a:lnTo>
                    <a:pt x="618299" y="145735"/>
                  </a:lnTo>
                  <a:lnTo>
                    <a:pt x="615689" y="149692"/>
                  </a:lnTo>
                  <a:lnTo>
                    <a:pt x="620656" y="159121"/>
                  </a:lnTo>
                  <a:lnTo>
                    <a:pt x="619646" y="162405"/>
                  </a:lnTo>
                  <a:lnTo>
                    <a:pt x="610301" y="163583"/>
                  </a:lnTo>
                  <a:lnTo>
                    <a:pt x="620656" y="178738"/>
                  </a:lnTo>
                  <a:lnTo>
                    <a:pt x="636400" y="176801"/>
                  </a:lnTo>
                  <a:lnTo>
                    <a:pt x="639852" y="180506"/>
                  </a:lnTo>
                  <a:lnTo>
                    <a:pt x="656522" y="180085"/>
                  </a:lnTo>
                  <a:lnTo>
                    <a:pt x="669992" y="173013"/>
                  </a:lnTo>
                  <a:lnTo>
                    <a:pt x="676138" y="157606"/>
                  </a:lnTo>
                  <a:lnTo>
                    <a:pt x="700133" y="158279"/>
                  </a:lnTo>
                  <a:lnTo>
                    <a:pt x="706784" y="141273"/>
                  </a:lnTo>
                  <a:lnTo>
                    <a:pt x="700385" y="131254"/>
                  </a:lnTo>
                  <a:lnTo>
                    <a:pt x="728505" y="106333"/>
                  </a:lnTo>
                  <a:lnTo>
                    <a:pt x="729852" y="101871"/>
                  </a:lnTo>
                  <a:lnTo>
                    <a:pt x="724800" y="95641"/>
                  </a:lnTo>
                  <a:lnTo>
                    <a:pt x="729178" y="92358"/>
                  </a:lnTo>
                  <a:lnTo>
                    <a:pt x="730525" y="81497"/>
                  </a:lnTo>
                  <a:lnTo>
                    <a:pt x="737261" y="82339"/>
                  </a:lnTo>
                  <a:lnTo>
                    <a:pt x="740544" y="78214"/>
                  </a:lnTo>
                  <a:lnTo>
                    <a:pt x="749132" y="80908"/>
                  </a:lnTo>
                  <a:lnTo>
                    <a:pt x="779272" y="57755"/>
                  </a:lnTo>
                  <a:lnTo>
                    <a:pt x="794342" y="59523"/>
                  </a:lnTo>
                  <a:lnTo>
                    <a:pt x="796784" y="56913"/>
                  </a:lnTo>
                  <a:lnTo>
                    <a:pt x="803098" y="63228"/>
                  </a:lnTo>
                  <a:lnTo>
                    <a:pt x="806129" y="58681"/>
                  </a:lnTo>
                  <a:lnTo>
                    <a:pt x="816484" y="57503"/>
                  </a:lnTo>
                  <a:lnTo>
                    <a:pt x="816990" y="50178"/>
                  </a:lnTo>
                  <a:lnTo>
                    <a:pt x="850329" y="48494"/>
                  </a:lnTo>
                  <a:lnTo>
                    <a:pt x="862116" y="61880"/>
                  </a:lnTo>
                  <a:lnTo>
                    <a:pt x="867252" y="75940"/>
                  </a:lnTo>
                  <a:lnTo>
                    <a:pt x="867252" y="88148"/>
                  </a:lnTo>
                  <a:cubicBezTo>
                    <a:pt x="867252" y="88148"/>
                    <a:pt x="873566" y="91937"/>
                    <a:pt x="873566" y="91937"/>
                  </a:cubicBezTo>
                  <a:lnTo>
                    <a:pt x="866494" y="94378"/>
                  </a:lnTo>
                  <a:lnTo>
                    <a:pt x="847214" y="89327"/>
                  </a:lnTo>
                  <a:lnTo>
                    <a:pt x="840058" y="93789"/>
                  </a:lnTo>
                  <a:lnTo>
                    <a:pt x="843847" y="105239"/>
                  </a:lnTo>
                  <a:lnTo>
                    <a:pt x="849319" y="108270"/>
                  </a:lnTo>
                  <a:lnTo>
                    <a:pt x="852434" y="123256"/>
                  </a:lnTo>
                  <a:lnTo>
                    <a:pt x="869609" y="125781"/>
                  </a:lnTo>
                  <a:lnTo>
                    <a:pt x="873229" y="125276"/>
                  </a:lnTo>
                  <a:lnTo>
                    <a:pt x="872640" y="120225"/>
                  </a:lnTo>
                  <a:lnTo>
                    <a:pt x="881311" y="120225"/>
                  </a:lnTo>
                  <a:cubicBezTo>
                    <a:pt x="881311" y="120225"/>
                    <a:pt x="884174" y="124434"/>
                    <a:pt x="884174" y="124434"/>
                  </a:cubicBezTo>
                  <a:lnTo>
                    <a:pt x="888384" y="119551"/>
                  </a:lnTo>
                  <a:lnTo>
                    <a:pt x="890909" y="126792"/>
                  </a:lnTo>
                  <a:lnTo>
                    <a:pt x="895961" y="125697"/>
                  </a:lnTo>
                  <a:lnTo>
                    <a:pt x="898823" y="121740"/>
                  </a:lnTo>
                  <a:lnTo>
                    <a:pt x="906485" y="120814"/>
                  </a:lnTo>
                  <a:lnTo>
                    <a:pt x="907495" y="116773"/>
                  </a:lnTo>
                  <a:lnTo>
                    <a:pt x="922060" y="123340"/>
                  </a:lnTo>
                  <a:lnTo>
                    <a:pt x="932079" y="121572"/>
                  </a:lnTo>
                  <a:lnTo>
                    <a:pt x="972743" y="100440"/>
                  </a:lnTo>
                  <a:lnTo>
                    <a:pt x="974764" y="88990"/>
                  </a:lnTo>
                  <a:lnTo>
                    <a:pt x="990339" y="86717"/>
                  </a:lnTo>
                  <a:lnTo>
                    <a:pt x="989750" y="82255"/>
                  </a:lnTo>
                  <a:lnTo>
                    <a:pt x="996401" y="86633"/>
                  </a:lnTo>
                  <a:lnTo>
                    <a:pt x="1002126" y="83012"/>
                  </a:lnTo>
                  <a:lnTo>
                    <a:pt x="1006419" y="85370"/>
                  </a:lnTo>
                  <a:lnTo>
                    <a:pt x="1009703" y="77708"/>
                  </a:lnTo>
                  <a:lnTo>
                    <a:pt x="1017280" y="80908"/>
                  </a:lnTo>
                  <a:lnTo>
                    <a:pt x="1018627" y="99935"/>
                  </a:lnTo>
                  <a:lnTo>
                    <a:pt x="1032434" y="94883"/>
                  </a:lnTo>
                  <a:lnTo>
                    <a:pt x="1042622" y="97325"/>
                  </a:lnTo>
                  <a:lnTo>
                    <a:pt x="1045821" y="102797"/>
                  </a:lnTo>
                  <a:lnTo>
                    <a:pt x="1069563" y="107007"/>
                  </a:lnTo>
                  <a:lnTo>
                    <a:pt x="1074277" y="101450"/>
                  </a:lnTo>
                  <a:lnTo>
                    <a:pt x="1078824" y="106502"/>
                  </a:lnTo>
                  <a:lnTo>
                    <a:pt x="1081013" y="102376"/>
                  </a:lnTo>
                  <a:lnTo>
                    <a:pt x="1097767" y="103134"/>
                  </a:lnTo>
                  <a:lnTo>
                    <a:pt x="1100545" y="100187"/>
                  </a:lnTo>
                  <a:lnTo>
                    <a:pt x="1106943" y="102713"/>
                  </a:lnTo>
                  <a:lnTo>
                    <a:pt x="1108459" y="97746"/>
                  </a:lnTo>
                  <a:lnTo>
                    <a:pt x="1102060" y="89916"/>
                  </a:lnTo>
                  <a:lnTo>
                    <a:pt x="1106186" y="88906"/>
                  </a:lnTo>
                  <a:lnTo>
                    <a:pt x="1103576" y="82844"/>
                  </a:lnTo>
                  <a:lnTo>
                    <a:pt x="1117888" y="77792"/>
                  </a:lnTo>
                  <a:lnTo>
                    <a:pt x="1120582" y="81076"/>
                  </a:lnTo>
                  <a:lnTo>
                    <a:pt x="1134390" y="81497"/>
                  </a:lnTo>
                  <a:lnTo>
                    <a:pt x="1144914" y="69879"/>
                  </a:lnTo>
                  <a:lnTo>
                    <a:pt x="1157626" y="71731"/>
                  </a:lnTo>
                  <a:lnTo>
                    <a:pt x="1159142" y="57839"/>
                  </a:lnTo>
                  <a:lnTo>
                    <a:pt x="1180358" y="66427"/>
                  </a:lnTo>
                  <a:lnTo>
                    <a:pt x="1188440" y="67269"/>
                  </a:lnTo>
                  <a:lnTo>
                    <a:pt x="1192145" y="64070"/>
                  </a:lnTo>
                  <a:lnTo>
                    <a:pt x="1204942" y="67353"/>
                  </a:lnTo>
                  <a:lnTo>
                    <a:pt x="1213445" y="92021"/>
                  </a:lnTo>
                  <a:lnTo>
                    <a:pt x="1232977" y="89579"/>
                  </a:lnTo>
                  <a:lnTo>
                    <a:pt x="1247963" y="80992"/>
                  </a:lnTo>
                  <a:lnTo>
                    <a:pt x="1269853" y="94631"/>
                  </a:lnTo>
                  <a:lnTo>
                    <a:pt x="1280209" y="95894"/>
                  </a:lnTo>
                  <a:lnTo>
                    <a:pt x="1283829" y="89748"/>
                  </a:lnTo>
                  <a:lnTo>
                    <a:pt x="1293932" y="93957"/>
                  </a:lnTo>
                  <a:lnTo>
                    <a:pt x="1306308" y="90169"/>
                  </a:lnTo>
                  <a:lnTo>
                    <a:pt x="1315316" y="80234"/>
                  </a:lnTo>
                  <a:lnTo>
                    <a:pt x="1328197" y="75099"/>
                  </a:lnTo>
                  <a:lnTo>
                    <a:pt x="1340910" y="77792"/>
                  </a:lnTo>
                  <a:lnTo>
                    <a:pt x="1360358" y="96651"/>
                  </a:lnTo>
                  <a:lnTo>
                    <a:pt x="1367515" y="112311"/>
                  </a:lnTo>
                  <a:lnTo>
                    <a:pt x="1363642" y="118120"/>
                  </a:lnTo>
                  <a:lnTo>
                    <a:pt x="1366168" y="124013"/>
                  </a:lnTo>
                  <a:lnTo>
                    <a:pt x="1372650" y="124855"/>
                  </a:lnTo>
                  <a:lnTo>
                    <a:pt x="1374082" y="119130"/>
                  </a:lnTo>
                  <a:lnTo>
                    <a:pt x="1380648" y="119972"/>
                  </a:lnTo>
                  <a:lnTo>
                    <a:pt x="1399591" y="133780"/>
                  </a:lnTo>
                  <a:lnTo>
                    <a:pt x="1410789" y="132601"/>
                  </a:lnTo>
                  <a:lnTo>
                    <a:pt x="1410789" y="132601"/>
                  </a:lnTo>
                  <a:lnTo>
                    <a:pt x="1413651" y="138747"/>
                  </a:lnTo>
                  <a:lnTo>
                    <a:pt x="1407000" y="147839"/>
                  </a:lnTo>
                  <a:lnTo>
                    <a:pt x="1375597" y="162489"/>
                  </a:lnTo>
                  <a:lnTo>
                    <a:pt x="1371387" y="176801"/>
                  </a:lnTo>
                  <a:lnTo>
                    <a:pt x="1373829" y="188251"/>
                  </a:lnTo>
                  <a:lnTo>
                    <a:pt x="1369704" y="193387"/>
                  </a:lnTo>
                  <a:lnTo>
                    <a:pt x="1375344" y="208036"/>
                  </a:lnTo>
                  <a:lnTo>
                    <a:pt x="1390583" y="207699"/>
                  </a:lnTo>
                  <a:lnTo>
                    <a:pt x="1391257" y="239524"/>
                  </a:lnTo>
                  <a:lnTo>
                    <a:pt x="1397318" y="254930"/>
                  </a:lnTo>
                  <a:lnTo>
                    <a:pt x="1384521" y="260403"/>
                  </a:lnTo>
                  <a:lnTo>
                    <a:pt x="1379975" y="267475"/>
                  </a:lnTo>
                  <a:lnTo>
                    <a:pt x="1385279" y="273537"/>
                  </a:lnTo>
                  <a:lnTo>
                    <a:pt x="1395045" y="268401"/>
                  </a:lnTo>
                  <a:lnTo>
                    <a:pt x="1404727" y="270001"/>
                  </a:lnTo>
                  <a:lnTo>
                    <a:pt x="1398329" y="309234"/>
                  </a:lnTo>
                  <a:lnTo>
                    <a:pt x="1403969" y="320936"/>
                  </a:lnTo>
                  <a:lnTo>
                    <a:pt x="1390667" y="325988"/>
                  </a:lnTo>
                  <a:lnTo>
                    <a:pt x="1385195" y="332976"/>
                  </a:lnTo>
                  <a:lnTo>
                    <a:pt x="1362632" y="338195"/>
                  </a:lnTo>
                  <a:lnTo>
                    <a:pt x="1368104" y="347877"/>
                  </a:lnTo>
                  <a:lnTo>
                    <a:pt x="1363137" y="353013"/>
                  </a:lnTo>
                  <a:lnTo>
                    <a:pt x="1364484" y="356549"/>
                  </a:lnTo>
                  <a:lnTo>
                    <a:pt x="1382837" y="357475"/>
                  </a:lnTo>
                  <a:lnTo>
                    <a:pt x="1390330" y="362948"/>
                  </a:lnTo>
                  <a:lnTo>
                    <a:pt x="1391341" y="371282"/>
                  </a:lnTo>
                  <a:lnTo>
                    <a:pt x="1391341" y="386016"/>
                  </a:lnTo>
                  <a:cubicBezTo>
                    <a:pt x="1391341" y="386016"/>
                    <a:pt x="1386794" y="396624"/>
                    <a:pt x="1386794" y="396624"/>
                  </a:cubicBezTo>
                  <a:lnTo>
                    <a:pt x="1379806" y="397213"/>
                  </a:lnTo>
                  <a:lnTo>
                    <a:pt x="1373324" y="392499"/>
                  </a:lnTo>
                  <a:lnTo>
                    <a:pt x="1366757" y="396287"/>
                  </a:lnTo>
                  <a:lnTo>
                    <a:pt x="1367010" y="401254"/>
                  </a:lnTo>
                  <a:lnTo>
                    <a:pt x="1380228" y="402602"/>
                  </a:lnTo>
                  <a:lnTo>
                    <a:pt x="1382837" y="408242"/>
                  </a:lnTo>
                  <a:lnTo>
                    <a:pt x="1371219" y="419187"/>
                  </a:lnTo>
                  <a:lnTo>
                    <a:pt x="1365242" y="418093"/>
                  </a:lnTo>
                  <a:lnTo>
                    <a:pt x="1364736" y="422134"/>
                  </a:lnTo>
                  <a:lnTo>
                    <a:pt x="1374923" y="422470"/>
                  </a:lnTo>
                  <a:lnTo>
                    <a:pt x="1379470" y="426343"/>
                  </a:lnTo>
                  <a:lnTo>
                    <a:pt x="1377870" y="416577"/>
                  </a:lnTo>
                  <a:lnTo>
                    <a:pt x="1390751" y="417588"/>
                  </a:lnTo>
                  <a:lnTo>
                    <a:pt x="1390246" y="426007"/>
                  </a:lnTo>
                  <a:lnTo>
                    <a:pt x="1412473" y="441413"/>
                  </a:lnTo>
                  <a:lnTo>
                    <a:pt x="1410873" y="456399"/>
                  </a:lnTo>
                  <a:lnTo>
                    <a:pt x="1422155" y="457157"/>
                  </a:lnTo>
                  <a:lnTo>
                    <a:pt x="1430153" y="464650"/>
                  </a:lnTo>
                  <a:lnTo>
                    <a:pt x="1440929" y="465745"/>
                  </a:lnTo>
                  <a:lnTo>
                    <a:pt x="1444044" y="471975"/>
                  </a:lnTo>
                  <a:lnTo>
                    <a:pt x="1449938" y="473911"/>
                  </a:lnTo>
                  <a:lnTo>
                    <a:pt x="1452211" y="483930"/>
                  </a:lnTo>
                  <a:lnTo>
                    <a:pt x="1433857" y="491255"/>
                  </a:lnTo>
                  <a:lnTo>
                    <a:pt x="1443876" y="503546"/>
                  </a:lnTo>
                  <a:lnTo>
                    <a:pt x="1426953" y="517438"/>
                  </a:lnTo>
                  <a:lnTo>
                    <a:pt x="1416261" y="518027"/>
                  </a:lnTo>
                  <a:lnTo>
                    <a:pt x="1413315" y="510029"/>
                  </a:lnTo>
                  <a:lnTo>
                    <a:pt x="1402454" y="513649"/>
                  </a:lnTo>
                  <a:lnTo>
                    <a:pt x="1394961" y="496138"/>
                  </a:lnTo>
                  <a:lnTo>
                    <a:pt x="1378712" y="508430"/>
                  </a:lnTo>
                  <a:lnTo>
                    <a:pt x="1371893" y="522237"/>
                  </a:lnTo>
                  <a:lnTo>
                    <a:pt x="1362463" y="526362"/>
                  </a:lnTo>
                  <a:lnTo>
                    <a:pt x="1363053" y="535708"/>
                  </a:lnTo>
                  <a:lnTo>
                    <a:pt x="1352192" y="544547"/>
                  </a:lnTo>
                  <a:lnTo>
                    <a:pt x="1351687" y="557008"/>
                  </a:lnTo>
                  <a:lnTo>
                    <a:pt x="1342089" y="573341"/>
                  </a:lnTo>
                  <a:lnTo>
                    <a:pt x="1342089" y="584286"/>
                  </a:lnTo>
                  <a:cubicBezTo>
                    <a:pt x="1342089" y="584286"/>
                    <a:pt x="1356317" y="603818"/>
                    <a:pt x="1356317" y="603818"/>
                  </a:cubicBezTo>
                  <a:lnTo>
                    <a:pt x="1343604" y="614847"/>
                  </a:lnTo>
                  <a:lnTo>
                    <a:pt x="1337543" y="615773"/>
                  </a:lnTo>
                  <a:lnTo>
                    <a:pt x="1342005" y="623519"/>
                  </a:lnTo>
                  <a:lnTo>
                    <a:pt x="1342005" y="623519"/>
                  </a:lnTo>
                  <a:lnTo>
                    <a:pt x="1330471" y="627307"/>
                  </a:lnTo>
                  <a:lnTo>
                    <a:pt x="1328197" y="631348"/>
                  </a:lnTo>
                  <a:lnTo>
                    <a:pt x="1322725" y="627560"/>
                  </a:lnTo>
                  <a:lnTo>
                    <a:pt x="1314390" y="631264"/>
                  </a:lnTo>
                  <a:lnTo>
                    <a:pt x="1297047" y="614426"/>
                  </a:lnTo>
                  <a:lnTo>
                    <a:pt x="1282903" y="611143"/>
                  </a:lnTo>
                  <a:lnTo>
                    <a:pt x="1276252" y="602471"/>
                  </a:lnTo>
                  <a:lnTo>
                    <a:pt x="1284166" y="597251"/>
                  </a:lnTo>
                  <a:lnTo>
                    <a:pt x="1283408" y="566858"/>
                  </a:lnTo>
                  <a:lnTo>
                    <a:pt x="1280209" y="562059"/>
                  </a:lnTo>
                  <a:lnTo>
                    <a:pt x="1270274" y="564417"/>
                  </a:lnTo>
                  <a:lnTo>
                    <a:pt x="1270021" y="551451"/>
                  </a:lnTo>
                  <a:lnTo>
                    <a:pt x="1285008" y="539075"/>
                  </a:lnTo>
                  <a:lnTo>
                    <a:pt x="1280966" y="528636"/>
                  </a:lnTo>
                  <a:lnTo>
                    <a:pt x="1288291" y="515333"/>
                  </a:lnTo>
                  <a:lnTo>
                    <a:pt x="1290311" y="495969"/>
                  </a:lnTo>
                  <a:lnTo>
                    <a:pt x="1284502" y="484098"/>
                  </a:lnTo>
                  <a:lnTo>
                    <a:pt x="1264802" y="470544"/>
                  </a:lnTo>
                  <a:lnTo>
                    <a:pt x="1257224" y="459936"/>
                  </a:lnTo>
                  <a:lnTo>
                    <a:pt x="1249311" y="458168"/>
                  </a:lnTo>
                  <a:lnTo>
                    <a:pt x="1231546" y="463472"/>
                  </a:lnTo>
                  <a:lnTo>
                    <a:pt x="1224222" y="476774"/>
                  </a:lnTo>
                  <a:lnTo>
                    <a:pt x="1216223" y="473743"/>
                  </a:lnTo>
                  <a:lnTo>
                    <a:pt x="1214455" y="468439"/>
                  </a:lnTo>
                  <a:lnTo>
                    <a:pt x="1201743" y="478037"/>
                  </a:lnTo>
                  <a:lnTo>
                    <a:pt x="1183894" y="464229"/>
                  </a:lnTo>
                  <a:lnTo>
                    <a:pt x="1174212" y="465324"/>
                  </a:lnTo>
                  <a:lnTo>
                    <a:pt x="1172528" y="460693"/>
                  </a:lnTo>
                  <a:lnTo>
                    <a:pt x="1161752" y="456484"/>
                  </a:lnTo>
                  <a:lnTo>
                    <a:pt x="1160489" y="472564"/>
                  </a:lnTo>
                  <a:lnTo>
                    <a:pt x="1155269" y="479131"/>
                  </a:lnTo>
                  <a:lnTo>
                    <a:pt x="1158132" y="483593"/>
                  </a:lnTo>
                  <a:lnTo>
                    <a:pt x="1150133" y="484940"/>
                  </a:lnTo>
                  <a:lnTo>
                    <a:pt x="1136915" y="472312"/>
                  </a:lnTo>
                  <a:lnTo>
                    <a:pt x="1122014" y="470039"/>
                  </a:lnTo>
                  <a:lnTo>
                    <a:pt x="1117551" y="465913"/>
                  </a:lnTo>
                  <a:lnTo>
                    <a:pt x="1110816" y="467850"/>
                  </a:lnTo>
                  <a:lnTo>
                    <a:pt x="1115363" y="461620"/>
                  </a:lnTo>
                  <a:lnTo>
                    <a:pt x="1113342" y="449580"/>
                  </a:lnTo>
                  <a:lnTo>
                    <a:pt x="1103997" y="446128"/>
                  </a:lnTo>
                  <a:lnTo>
                    <a:pt x="1093894" y="448233"/>
                  </a:lnTo>
                  <a:lnTo>
                    <a:pt x="1091536" y="429122"/>
                  </a:lnTo>
                  <a:lnTo>
                    <a:pt x="1080844" y="425333"/>
                  </a:lnTo>
                  <a:lnTo>
                    <a:pt x="1068805" y="427606"/>
                  </a:lnTo>
                  <a:lnTo>
                    <a:pt x="1048936" y="418093"/>
                  </a:lnTo>
                  <a:lnTo>
                    <a:pt x="1035297" y="417335"/>
                  </a:lnTo>
                  <a:lnTo>
                    <a:pt x="1029572" y="422723"/>
                  </a:lnTo>
                  <a:lnTo>
                    <a:pt x="1026457" y="418345"/>
                  </a:lnTo>
                  <a:lnTo>
                    <a:pt x="1012650" y="414557"/>
                  </a:lnTo>
                  <a:lnTo>
                    <a:pt x="1010292" y="406559"/>
                  </a:lnTo>
                  <a:lnTo>
                    <a:pt x="1001873" y="405801"/>
                  </a:lnTo>
                  <a:lnTo>
                    <a:pt x="998926" y="399739"/>
                  </a:lnTo>
                  <a:lnTo>
                    <a:pt x="994464" y="412115"/>
                  </a:lnTo>
                  <a:lnTo>
                    <a:pt x="1002378" y="414051"/>
                  </a:lnTo>
                  <a:lnTo>
                    <a:pt x="1007430" y="424996"/>
                  </a:lnTo>
                  <a:lnTo>
                    <a:pt x="1003473" y="437625"/>
                  </a:lnTo>
                  <a:lnTo>
                    <a:pt x="993033" y="442087"/>
                  </a:lnTo>
                  <a:lnTo>
                    <a:pt x="990171" y="447054"/>
                  </a:lnTo>
                  <a:lnTo>
                    <a:pt x="997411" y="458083"/>
                  </a:lnTo>
                  <a:lnTo>
                    <a:pt x="997411" y="464145"/>
                  </a:lnTo>
                  <a:cubicBezTo>
                    <a:pt x="997411" y="464145"/>
                    <a:pt x="991770" y="466671"/>
                    <a:pt x="991770" y="466671"/>
                  </a:cubicBezTo>
                  <a:lnTo>
                    <a:pt x="996990" y="485698"/>
                  </a:lnTo>
                  <a:lnTo>
                    <a:pt x="974679" y="494033"/>
                  </a:lnTo>
                  <a:lnTo>
                    <a:pt x="977289" y="509019"/>
                  </a:lnTo>
                  <a:lnTo>
                    <a:pt x="972490" y="526868"/>
                  </a:lnTo>
                  <a:lnTo>
                    <a:pt x="956999" y="523416"/>
                  </a:lnTo>
                  <a:lnTo>
                    <a:pt x="951527" y="525857"/>
                  </a:lnTo>
                  <a:lnTo>
                    <a:pt x="950601" y="520385"/>
                  </a:lnTo>
                  <a:lnTo>
                    <a:pt x="933510" y="507251"/>
                  </a:lnTo>
                  <a:lnTo>
                    <a:pt x="918019" y="514575"/>
                  </a:lnTo>
                  <a:lnTo>
                    <a:pt x="918187" y="517943"/>
                  </a:lnTo>
                  <a:lnTo>
                    <a:pt x="925933" y="521058"/>
                  </a:lnTo>
                  <a:lnTo>
                    <a:pt x="919197" y="523331"/>
                  </a:lnTo>
                  <a:lnTo>
                    <a:pt x="915493" y="534192"/>
                  </a:lnTo>
                  <a:lnTo>
                    <a:pt x="917598" y="537223"/>
                  </a:lnTo>
                  <a:lnTo>
                    <a:pt x="912799" y="545642"/>
                  </a:lnTo>
                  <a:lnTo>
                    <a:pt x="915830" y="554145"/>
                  </a:lnTo>
                  <a:lnTo>
                    <a:pt x="907832" y="551956"/>
                  </a:lnTo>
                  <a:lnTo>
                    <a:pt x="906821" y="561386"/>
                  </a:lnTo>
                  <a:lnTo>
                    <a:pt x="900591" y="559365"/>
                  </a:lnTo>
                  <a:lnTo>
                    <a:pt x="899834" y="565595"/>
                  </a:lnTo>
                  <a:lnTo>
                    <a:pt x="901602" y="574435"/>
                  </a:lnTo>
                  <a:lnTo>
                    <a:pt x="910357" y="574267"/>
                  </a:lnTo>
                  <a:lnTo>
                    <a:pt x="909600" y="580413"/>
                  </a:lnTo>
                  <a:lnTo>
                    <a:pt x="916840" y="579908"/>
                  </a:lnTo>
                  <a:lnTo>
                    <a:pt x="914483" y="587569"/>
                  </a:lnTo>
                  <a:lnTo>
                    <a:pt x="921723" y="588074"/>
                  </a:lnTo>
                  <a:lnTo>
                    <a:pt x="932500" y="604155"/>
                  </a:lnTo>
                  <a:lnTo>
                    <a:pt x="913978" y="606933"/>
                  </a:lnTo>
                  <a:lnTo>
                    <a:pt x="904969" y="629917"/>
                  </a:lnTo>
                  <a:lnTo>
                    <a:pt x="899918" y="625623"/>
                  </a:lnTo>
                  <a:lnTo>
                    <a:pt x="895540" y="631433"/>
                  </a:lnTo>
                  <a:lnTo>
                    <a:pt x="896213" y="653996"/>
                  </a:lnTo>
                  <a:lnTo>
                    <a:pt x="882322" y="659132"/>
                  </a:lnTo>
                  <a:lnTo>
                    <a:pt x="880806" y="654417"/>
                  </a:lnTo>
                  <a:lnTo>
                    <a:pt x="871714" y="655343"/>
                  </a:lnTo>
                  <a:lnTo>
                    <a:pt x="872387" y="668982"/>
                  </a:lnTo>
                  <a:lnTo>
                    <a:pt x="868094" y="667214"/>
                  </a:lnTo>
                  <a:lnTo>
                    <a:pt x="862789" y="671003"/>
                  </a:lnTo>
                  <a:lnTo>
                    <a:pt x="869693" y="674370"/>
                  </a:lnTo>
                  <a:lnTo>
                    <a:pt x="859253" y="677738"/>
                  </a:lnTo>
                  <a:lnTo>
                    <a:pt x="864389" y="679506"/>
                  </a:lnTo>
                  <a:lnTo>
                    <a:pt x="858075" y="692219"/>
                  </a:lnTo>
                  <a:lnTo>
                    <a:pt x="866410" y="698028"/>
                  </a:lnTo>
                  <a:lnTo>
                    <a:pt x="863463" y="702995"/>
                  </a:lnTo>
                  <a:lnTo>
                    <a:pt x="863463" y="702995"/>
                  </a:lnTo>
                  <a:lnTo>
                    <a:pt x="856307" y="700133"/>
                  </a:lnTo>
                  <a:lnTo>
                    <a:pt x="856307" y="705352"/>
                  </a:lnTo>
                  <a:cubicBezTo>
                    <a:pt x="856307" y="705352"/>
                    <a:pt x="848561" y="708804"/>
                    <a:pt x="848561" y="708804"/>
                  </a:cubicBezTo>
                  <a:lnTo>
                    <a:pt x="843426" y="700133"/>
                  </a:lnTo>
                  <a:lnTo>
                    <a:pt x="829787" y="699375"/>
                  </a:lnTo>
                  <a:lnTo>
                    <a:pt x="838795" y="684894"/>
                  </a:lnTo>
                  <a:lnTo>
                    <a:pt x="831639" y="682621"/>
                  </a:lnTo>
                  <a:lnTo>
                    <a:pt x="831639" y="673865"/>
                  </a:lnTo>
                  <a:cubicBezTo>
                    <a:pt x="831639" y="673865"/>
                    <a:pt x="826756" y="677064"/>
                    <a:pt x="826756" y="677064"/>
                  </a:cubicBezTo>
                  <a:lnTo>
                    <a:pt x="822378" y="672686"/>
                  </a:lnTo>
                  <a:lnTo>
                    <a:pt x="808739" y="681105"/>
                  </a:lnTo>
                  <a:lnTo>
                    <a:pt x="809581" y="688177"/>
                  </a:lnTo>
                  <a:lnTo>
                    <a:pt x="800825" y="698954"/>
                  </a:lnTo>
                  <a:lnTo>
                    <a:pt x="802761" y="705437"/>
                  </a:lnTo>
                  <a:lnTo>
                    <a:pt x="796447" y="704932"/>
                  </a:lnTo>
                  <a:lnTo>
                    <a:pt x="792827" y="716886"/>
                  </a:lnTo>
                  <a:lnTo>
                    <a:pt x="783229" y="720843"/>
                  </a:lnTo>
                  <a:lnTo>
                    <a:pt x="785586" y="728673"/>
                  </a:lnTo>
                  <a:lnTo>
                    <a:pt x="776578" y="728673"/>
                  </a:lnTo>
                  <a:cubicBezTo>
                    <a:pt x="776578" y="728673"/>
                    <a:pt x="772200" y="722864"/>
                    <a:pt x="772200" y="722864"/>
                  </a:cubicBezTo>
                  <a:lnTo>
                    <a:pt x="770600" y="726821"/>
                  </a:lnTo>
                  <a:lnTo>
                    <a:pt x="764202" y="722022"/>
                  </a:lnTo>
                  <a:lnTo>
                    <a:pt x="758224" y="722696"/>
                  </a:lnTo>
                  <a:lnTo>
                    <a:pt x="752668" y="735493"/>
                  </a:lnTo>
                  <a:lnTo>
                    <a:pt x="760750" y="739029"/>
                  </a:lnTo>
                  <a:lnTo>
                    <a:pt x="756961" y="743407"/>
                  </a:lnTo>
                  <a:lnTo>
                    <a:pt x="758308" y="749721"/>
                  </a:lnTo>
                  <a:lnTo>
                    <a:pt x="751826" y="750900"/>
                  </a:lnTo>
                  <a:lnTo>
                    <a:pt x="751573" y="772789"/>
                  </a:lnTo>
                  <a:lnTo>
                    <a:pt x="731536" y="781461"/>
                  </a:lnTo>
                  <a:lnTo>
                    <a:pt x="720591" y="775989"/>
                  </a:lnTo>
                  <a:lnTo>
                    <a:pt x="720002" y="783566"/>
                  </a:lnTo>
                  <a:lnTo>
                    <a:pt x="728926" y="789207"/>
                  </a:lnTo>
                  <a:lnTo>
                    <a:pt x="724464" y="796531"/>
                  </a:lnTo>
                  <a:lnTo>
                    <a:pt x="716129" y="797457"/>
                  </a:lnTo>
                  <a:lnTo>
                    <a:pt x="718234" y="805792"/>
                  </a:lnTo>
                  <a:lnTo>
                    <a:pt x="713014" y="807813"/>
                  </a:lnTo>
                  <a:lnTo>
                    <a:pt x="711667" y="816316"/>
                  </a:lnTo>
                  <a:lnTo>
                    <a:pt x="706868" y="814885"/>
                  </a:lnTo>
                  <a:lnTo>
                    <a:pt x="698280" y="799983"/>
                  </a:lnTo>
                  <a:lnTo>
                    <a:pt x="691040" y="812191"/>
                  </a:lnTo>
                  <a:lnTo>
                    <a:pt x="691040" y="801499"/>
                  </a:lnTo>
                  <a:cubicBezTo>
                    <a:pt x="691040" y="801499"/>
                    <a:pt x="682284" y="801667"/>
                    <a:pt x="682284" y="801667"/>
                  </a:cubicBezTo>
                  <a:lnTo>
                    <a:pt x="682284" y="809749"/>
                  </a:lnTo>
                  <a:cubicBezTo>
                    <a:pt x="682284" y="809749"/>
                    <a:pt x="675717" y="810086"/>
                    <a:pt x="675717" y="810086"/>
                  </a:cubicBezTo>
                  <a:lnTo>
                    <a:pt x="676222" y="819852"/>
                  </a:lnTo>
                  <a:lnTo>
                    <a:pt x="665530" y="822883"/>
                  </a:lnTo>
                  <a:lnTo>
                    <a:pt x="663257" y="830292"/>
                  </a:lnTo>
                  <a:lnTo>
                    <a:pt x="648439" y="832060"/>
                  </a:lnTo>
                  <a:lnTo>
                    <a:pt x="649955" y="841742"/>
                  </a:lnTo>
                  <a:lnTo>
                    <a:pt x="654585" y="845530"/>
                  </a:lnTo>
                  <a:lnTo>
                    <a:pt x="650628" y="850666"/>
                  </a:lnTo>
                  <a:lnTo>
                    <a:pt x="656185" y="850834"/>
                  </a:lnTo>
                  <a:lnTo>
                    <a:pt x="648355" y="855381"/>
                  </a:lnTo>
                  <a:lnTo>
                    <a:pt x="648860" y="862116"/>
                  </a:lnTo>
                  <a:lnTo>
                    <a:pt x="655848" y="861695"/>
                  </a:lnTo>
                  <a:lnTo>
                    <a:pt x="653912" y="872640"/>
                  </a:lnTo>
                  <a:lnTo>
                    <a:pt x="661994" y="873734"/>
                  </a:lnTo>
                  <a:lnTo>
                    <a:pt x="657363" y="884343"/>
                  </a:lnTo>
                  <a:lnTo>
                    <a:pt x="652228" y="884595"/>
                  </a:lnTo>
                  <a:lnTo>
                    <a:pt x="650712" y="877355"/>
                  </a:lnTo>
                  <a:lnTo>
                    <a:pt x="638757" y="880975"/>
                  </a:lnTo>
                  <a:lnTo>
                    <a:pt x="633201" y="872808"/>
                  </a:lnTo>
                  <a:lnTo>
                    <a:pt x="620488" y="877607"/>
                  </a:lnTo>
                  <a:lnTo>
                    <a:pt x="621077" y="887121"/>
                  </a:lnTo>
                  <a:lnTo>
                    <a:pt x="618888" y="879038"/>
                  </a:lnTo>
                  <a:lnTo>
                    <a:pt x="611479" y="874324"/>
                  </a:lnTo>
                  <a:lnTo>
                    <a:pt x="603986" y="881059"/>
                  </a:lnTo>
                  <a:lnTo>
                    <a:pt x="599693" y="876597"/>
                  </a:lnTo>
                  <a:lnTo>
                    <a:pt x="577971" y="882154"/>
                  </a:lnTo>
                  <a:lnTo>
                    <a:pt x="571320" y="876681"/>
                  </a:lnTo>
                  <a:lnTo>
                    <a:pt x="570226" y="864894"/>
                  </a:lnTo>
                  <a:lnTo>
                    <a:pt x="565764" y="870704"/>
                  </a:lnTo>
                  <a:lnTo>
                    <a:pt x="559197" y="863884"/>
                  </a:lnTo>
                  <a:lnTo>
                    <a:pt x="555240" y="873650"/>
                  </a:lnTo>
                  <a:lnTo>
                    <a:pt x="543706" y="864052"/>
                  </a:lnTo>
                  <a:lnTo>
                    <a:pt x="535623" y="865736"/>
                  </a:lnTo>
                  <a:lnTo>
                    <a:pt x="533182" y="857317"/>
                  </a:lnTo>
                  <a:lnTo>
                    <a:pt x="525773" y="853697"/>
                  </a:lnTo>
                  <a:lnTo>
                    <a:pt x="522321" y="869525"/>
                  </a:lnTo>
                  <a:lnTo>
                    <a:pt x="515754" y="871209"/>
                  </a:lnTo>
                  <a:lnTo>
                    <a:pt x="516849" y="877355"/>
                  </a:lnTo>
                  <a:lnTo>
                    <a:pt x="521816" y="878702"/>
                  </a:lnTo>
                  <a:lnTo>
                    <a:pt x="520553" y="885942"/>
                  </a:lnTo>
                  <a:lnTo>
                    <a:pt x="530067" y="893688"/>
                  </a:lnTo>
                  <a:lnTo>
                    <a:pt x="530488" y="903538"/>
                  </a:lnTo>
                  <a:lnTo>
                    <a:pt x="524510" y="910610"/>
                  </a:lnTo>
                  <a:lnTo>
                    <a:pt x="533434" y="924670"/>
                  </a:lnTo>
                  <a:lnTo>
                    <a:pt x="533434" y="930479"/>
                  </a:lnTo>
                  <a:cubicBezTo>
                    <a:pt x="533434" y="930479"/>
                    <a:pt x="527288" y="935362"/>
                    <a:pt x="527288" y="935362"/>
                  </a:cubicBezTo>
                  <a:lnTo>
                    <a:pt x="532340" y="935531"/>
                  </a:lnTo>
                  <a:lnTo>
                    <a:pt x="532761" y="949422"/>
                  </a:lnTo>
                  <a:lnTo>
                    <a:pt x="527541" y="951106"/>
                  </a:lnTo>
                  <a:lnTo>
                    <a:pt x="521479" y="947654"/>
                  </a:lnTo>
                  <a:lnTo>
                    <a:pt x="521311" y="941508"/>
                  </a:lnTo>
                  <a:lnTo>
                    <a:pt x="515333" y="940666"/>
                  </a:lnTo>
                  <a:lnTo>
                    <a:pt x="514407" y="948833"/>
                  </a:lnTo>
                  <a:lnTo>
                    <a:pt x="500684" y="952621"/>
                  </a:lnTo>
                  <a:lnTo>
                    <a:pt x="496390" y="944792"/>
                  </a:lnTo>
                  <a:lnTo>
                    <a:pt x="489908" y="948833"/>
                  </a:lnTo>
                  <a:lnTo>
                    <a:pt x="483509" y="946476"/>
                  </a:lnTo>
                  <a:lnTo>
                    <a:pt x="474753" y="950853"/>
                  </a:lnTo>
                  <a:lnTo>
                    <a:pt x="464734" y="950433"/>
                  </a:lnTo>
                  <a:lnTo>
                    <a:pt x="463724" y="965334"/>
                  </a:lnTo>
                  <a:lnTo>
                    <a:pt x="451937" y="971564"/>
                  </a:lnTo>
                  <a:lnTo>
                    <a:pt x="446212" y="971228"/>
                  </a:lnTo>
                  <a:lnTo>
                    <a:pt x="447307" y="965419"/>
                  </a:lnTo>
                  <a:lnTo>
                    <a:pt x="438719" y="965419"/>
                  </a:lnTo>
                  <a:lnTo>
                    <a:pt x="429795" y="951527"/>
                  </a:lnTo>
                  <a:lnTo>
                    <a:pt x="419440" y="955737"/>
                  </a:lnTo>
                  <a:lnTo>
                    <a:pt x="419187" y="952790"/>
                  </a:lnTo>
                  <a:lnTo>
                    <a:pt x="403022" y="952790"/>
                  </a:lnTo>
                  <a:cubicBezTo>
                    <a:pt x="403022" y="952790"/>
                    <a:pt x="401002" y="955737"/>
                    <a:pt x="401002" y="955737"/>
                  </a:cubicBezTo>
                  <a:lnTo>
                    <a:pt x="408074" y="959441"/>
                  </a:lnTo>
                  <a:lnTo>
                    <a:pt x="407484" y="964492"/>
                  </a:lnTo>
                  <a:lnTo>
                    <a:pt x="398308" y="968534"/>
                  </a:lnTo>
                  <a:lnTo>
                    <a:pt x="400412" y="984362"/>
                  </a:lnTo>
                  <a:lnTo>
                    <a:pt x="388289" y="984193"/>
                  </a:lnTo>
                  <a:lnTo>
                    <a:pt x="360674" y="994464"/>
                  </a:lnTo>
                  <a:lnTo>
                    <a:pt x="360338" y="1001873"/>
                  </a:lnTo>
                  <a:lnTo>
                    <a:pt x="354023" y="1008777"/>
                  </a:lnTo>
                  <a:lnTo>
                    <a:pt x="359243" y="1014839"/>
                  </a:lnTo>
                  <a:lnTo>
                    <a:pt x="350824" y="1014418"/>
                  </a:lnTo>
                  <a:lnTo>
                    <a:pt x="349729" y="1020143"/>
                  </a:lnTo>
                  <a:lnTo>
                    <a:pt x="338785" y="1024521"/>
                  </a:lnTo>
                  <a:lnTo>
                    <a:pt x="334828" y="1009535"/>
                  </a:lnTo>
                  <a:lnTo>
                    <a:pt x="325398" y="1010713"/>
                  </a:lnTo>
                  <a:lnTo>
                    <a:pt x="321778" y="1004399"/>
                  </a:lnTo>
                  <a:lnTo>
                    <a:pt x="320936" y="1014670"/>
                  </a:lnTo>
                  <a:lnTo>
                    <a:pt x="308813" y="1019469"/>
                  </a:lnTo>
                  <a:lnTo>
                    <a:pt x="306455" y="1028814"/>
                  </a:lnTo>
                  <a:lnTo>
                    <a:pt x="301656" y="1026794"/>
                  </a:lnTo>
                  <a:lnTo>
                    <a:pt x="302162" y="1023426"/>
                  </a:lnTo>
                  <a:lnTo>
                    <a:pt x="295763" y="1024100"/>
                  </a:lnTo>
                  <a:lnTo>
                    <a:pt x="293069" y="1033529"/>
                  </a:lnTo>
                  <a:lnTo>
                    <a:pt x="286418" y="1025699"/>
                  </a:lnTo>
                  <a:lnTo>
                    <a:pt x="288102" y="1033276"/>
                  </a:lnTo>
                  <a:lnTo>
                    <a:pt x="282377" y="1034876"/>
                  </a:lnTo>
                  <a:lnTo>
                    <a:pt x="285155" y="1038328"/>
                  </a:lnTo>
                  <a:lnTo>
                    <a:pt x="290627" y="1033445"/>
                  </a:lnTo>
                  <a:lnTo>
                    <a:pt x="290038" y="1041443"/>
                  </a:lnTo>
                  <a:lnTo>
                    <a:pt x="297531" y="1042706"/>
                  </a:lnTo>
                  <a:lnTo>
                    <a:pt x="298205" y="1052219"/>
                  </a:lnTo>
                  <a:lnTo>
                    <a:pt x="302835" y="1053398"/>
                  </a:lnTo>
                  <a:lnTo>
                    <a:pt x="301488" y="1058871"/>
                  </a:lnTo>
                  <a:lnTo>
                    <a:pt x="298205" y="1054072"/>
                  </a:lnTo>
                  <a:lnTo>
                    <a:pt x="295090" y="1056176"/>
                  </a:lnTo>
                  <a:lnTo>
                    <a:pt x="294669" y="1066111"/>
                  </a:lnTo>
                  <a:lnTo>
                    <a:pt x="299215" y="1072257"/>
                  </a:lnTo>
                  <a:lnTo>
                    <a:pt x="296605" y="1076551"/>
                  </a:lnTo>
                  <a:lnTo>
                    <a:pt x="300057" y="1072173"/>
                  </a:lnTo>
                  <a:lnTo>
                    <a:pt x="312012" y="1074278"/>
                  </a:lnTo>
                  <a:lnTo>
                    <a:pt x="312264" y="1078487"/>
                  </a:lnTo>
                  <a:lnTo>
                    <a:pt x="326493" y="1083370"/>
                  </a:lnTo>
                  <a:lnTo>
                    <a:pt x="328261" y="1091200"/>
                  </a:lnTo>
                  <a:lnTo>
                    <a:pt x="323462" y="1098777"/>
                  </a:lnTo>
                  <a:lnTo>
                    <a:pt x="324051" y="1109722"/>
                  </a:lnTo>
                  <a:lnTo>
                    <a:pt x="314453" y="1105428"/>
                  </a:lnTo>
                  <a:lnTo>
                    <a:pt x="302751" y="1116036"/>
                  </a:lnTo>
                  <a:lnTo>
                    <a:pt x="306624" y="1119320"/>
                  </a:lnTo>
                  <a:lnTo>
                    <a:pt x="314790" y="1115363"/>
                  </a:lnTo>
                  <a:lnTo>
                    <a:pt x="320768" y="1118309"/>
                  </a:lnTo>
                  <a:lnTo>
                    <a:pt x="306960" y="1143903"/>
                  </a:lnTo>
                  <a:lnTo>
                    <a:pt x="310412" y="1152828"/>
                  </a:lnTo>
                  <a:lnTo>
                    <a:pt x="307213" y="1152996"/>
                  </a:lnTo>
                  <a:lnTo>
                    <a:pt x="303845" y="1145672"/>
                  </a:lnTo>
                  <a:lnTo>
                    <a:pt x="298626" y="1152912"/>
                  </a:lnTo>
                  <a:lnTo>
                    <a:pt x="306540" y="1154343"/>
                  </a:lnTo>
                  <a:lnTo>
                    <a:pt x="302246" y="1167224"/>
                  </a:lnTo>
                  <a:lnTo>
                    <a:pt x="289449" y="1173539"/>
                  </a:lnTo>
                  <a:lnTo>
                    <a:pt x="282040" y="1173202"/>
                  </a:lnTo>
                  <a:lnTo>
                    <a:pt x="277999" y="1165035"/>
                  </a:lnTo>
                  <a:lnTo>
                    <a:pt x="273958" y="1170929"/>
                  </a:lnTo>
                  <a:lnTo>
                    <a:pt x="260992" y="1177412"/>
                  </a:lnTo>
                  <a:lnTo>
                    <a:pt x="261497" y="1184652"/>
                  </a:lnTo>
                  <a:lnTo>
                    <a:pt x="254930" y="1185999"/>
                  </a:lnTo>
                  <a:lnTo>
                    <a:pt x="260150" y="1189788"/>
                  </a:lnTo>
                  <a:lnTo>
                    <a:pt x="260150" y="1189788"/>
                  </a:lnTo>
                  <a:lnTo>
                    <a:pt x="242891" y="1198122"/>
                  </a:lnTo>
                  <a:lnTo>
                    <a:pt x="237755" y="1196944"/>
                  </a:lnTo>
                  <a:lnTo>
                    <a:pt x="232536" y="1190882"/>
                  </a:lnTo>
                  <a:lnTo>
                    <a:pt x="228326" y="1173034"/>
                  </a:lnTo>
                  <a:lnTo>
                    <a:pt x="217213" y="1171602"/>
                  </a:lnTo>
                  <a:lnTo>
                    <a:pt x="214182" y="1162762"/>
                  </a:lnTo>
                  <a:lnTo>
                    <a:pt x="208457" y="1173707"/>
                  </a:lnTo>
                  <a:lnTo>
                    <a:pt x="181516" y="1176149"/>
                  </a:lnTo>
                  <a:lnTo>
                    <a:pt x="181516" y="1176149"/>
                  </a:lnTo>
                  <a:lnTo>
                    <a:pt x="175959" y="1172276"/>
                  </a:lnTo>
                  <a:lnTo>
                    <a:pt x="180590" y="1170760"/>
                  </a:lnTo>
                  <a:lnTo>
                    <a:pt x="165772" y="1141715"/>
                  </a:lnTo>
                  <a:lnTo>
                    <a:pt x="151544" y="1137084"/>
                  </a:lnTo>
                  <a:lnTo>
                    <a:pt x="146829" y="1118983"/>
                  </a:lnTo>
                  <a:lnTo>
                    <a:pt x="141946" y="1115615"/>
                  </a:lnTo>
                  <a:lnTo>
                    <a:pt x="144135" y="1112500"/>
                  </a:lnTo>
                  <a:lnTo>
                    <a:pt x="138494" y="1089011"/>
                  </a:lnTo>
                  <a:lnTo>
                    <a:pt x="130244" y="1059123"/>
                  </a:lnTo>
                  <a:lnTo>
                    <a:pt x="126539" y="1058786"/>
                  </a:lnTo>
                  <a:lnTo>
                    <a:pt x="133190" y="1051209"/>
                  </a:lnTo>
                  <a:lnTo>
                    <a:pt x="126202" y="1052556"/>
                  </a:lnTo>
                  <a:lnTo>
                    <a:pt x="126034" y="1044811"/>
                  </a:lnTo>
                  <a:lnTo>
                    <a:pt x="117446" y="1031172"/>
                  </a:lnTo>
                  <a:lnTo>
                    <a:pt x="117699" y="1023258"/>
                  </a:lnTo>
                  <a:lnTo>
                    <a:pt x="122077" y="1021406"/>
                  </a:lnTo>
                  <a:lnTo>
                    <a:pt x="117531" y="1015007"/>
                  </a:lnTo>
                  <a:lnTo>
                    <a:pt x="121572" y="1008103"/>
                  </a:lnTo>
                  <a:lnTo>
                    <a:pt x="118457" y="1007514"/>
                  </a:lnTo>
                  <a:lnTo>
                    <a:pt x="116520" y="977037"/>
                  </a:lnTo>
                  <a:lnTo>
                    <a:pt x="110543" y="961293"/>
                  </a:lnTo>
                  <a:lnTo>
                    <a:pt x="113574" y="943950"/>
                  </a:lnTo>
                  <a:lnTo>
                    <a:pt x="109448" y="943950"/>
                  </a:lnTo>
                  <a:cubicBezTo>
                    <a:pt x="109448" y="943950"/>
                    <a:pt x="111721" y="939151"/>
                    <a:pt x="111721" y="939151"/>
                  </a:cubicBezTo>
                  <a:lnTo>
                    <a:pt x="106502" y="936373"/>
                  </a:lnTo>
                  <a:lnTo>
                    <a:pt x="114247" y="926943"/>
                  </a:lnTo>
                  <a:lnTo>
                    <a:pt x="108606" y="920545"/>
                  </a:lnTo>
                  <a:lnTo>
                    <a:pt x="101113" y="892172"/>
                  </a:lnTo>
                  <a:lnTo>
                    <a:pt x="95136" y="886195"/>
                  </a:lnTo>
                  <a:lnTo>
                    <a:pt x="100945" y="885437"/>
                  </a:lnTo>
                  <a:lnTo>
                    <a:pt x="101955" y="889394"/>
                  </a:lnTo>
                  <a:lnTo>
                    <a:pt x="104818" y="884595"/>
                  </a:lnTo>
                  <a:lnTo>
                    <a:pt x="98335" y="870367"/>
                  </a:lnTo>
                  <a:lnTo>
                    <a:pt x="91263" y="866494"/>
                  </a:lnTo>
                  <a:lnTo>
                    <a:pt x="98082" y="860264"/>
                  </a:lnTo>
                  <a:lnTo>
                    <a:pt x="94631" y="859759"/>
                  </a:lnTo>
                  <a:lnTo>
                    <a:pt x="94294" y="847972"/>
                  </a:lnTo>
                  <a:lnTo>
                    <a:pt x="86043" y="838711"/>
                  </a:lnTo>
                  <a:lnTo>
                    <a:pt x="91516" y="833744"/>
                  </a:lnTo>
                  <a:lnTo>
                    <a:pt x="84191" y="823641"/>
                  </a:lnTo>
                  <a:lnTo>
                    <a:pt x="81918" y="813033"/>
                  </a:lnTo>
                  <a:lnTo>
                    <a:pt x="85622" y="808991"/>
                  </a:lnTo>
                  <a:lnTo>
                    <a:pt x="77372" y="791985"/>
                  </a:lnTo>
                  <a:lnTo>
                    <a:pt x="75183" y="775568"/>
                  </a:lnTo>
                  <a:lnTo>
                    <a:pt x="72994" y="776746"/>
                  </a:lnTo>
                  <a:lnTo>
                    <a:pt x="67100" y="766812"/>
                  </a:lnTo>
                  <a:lnTo>
                    <a:pt x="68531" y="759319"/>
                  </a:lnTo>
                  <a:lnTo>
                    <a:pt x="60028" y="746185"/>
                  </a:lnTo>
                  <a:lnTo>
                    <a:pt x="62301" y="742396"/>
                  </a:lnTo>
                  <a:lnTo>
                    <a:pt x="56661" y="731957"/>
                  </a:lnTo>
                  <a:lnTo>
                    <a:pt x="59607" y="720254"/>
                  </a:lnTo>
                  <a:lnTo>
                    <a:pt x="49589" y="715539"/>
                  </a:lnTo>
                  <a:lnTo>
                    <a:pt x="50346" y="704174"/>
                  </a:lnTo>
                  <a:lnTo>
                    <a:pt x="55482" y="704426"/>
                  </a:lnTo>
                  <a:lnTo>
                    <a:pt x="58429" y="711498"/>
                  </a:lnTo>
                  <a:lnTo>
                    <a:pt x="73835" y="715203"/>
                  </a:lnTo>
                  <a:lnTo>
                    <a:pt x="71478" y="721770"/>
                  </a:lnTo>
                  <a:lnTo>
                    <a:pt x="77203" y="728337"/>
                  </a:lnTo>
                  <a:lnTo>
                    <a:pt x="75856" y="713519"/>
                  </a:lnTo>
                  <a:lnTo>
                    <a:pt x="71310" y="706279"/>
                  </a:lnTo>
                  <a:lnTo>
                    <a:pt x="60449" y="705689"/>
                  </a:lnTo>
                  <a:lnTo>
                    <a:pt x="53040" y="693987"/>
                  </a:lnTo>
                  <a:lnTo>
                    <a:pt x="46558" y="690535"/>
                  </a:lnTo>
                  <a:lnTo>
                    <a:pt x="48747" y="684641"/>
                  </a:lnTo>
                  <a:lnTo>
                    <a:pt x="43274" y="668645"/>
                  </a:lnTo>
                  <a:lnTo>
                    <a:pt x="49083" y="655764"/>
                  </a:lnTo>
                  <a:lnTo>
                    <a:pt x="36118" y="626886"/>
                  </a:lnTo>
                  <a:lnTo>
                    <a:pt x="38644" y="606765"/>
                  </a:lnTo>
                  <a:lnTo>
                    <a:pt x="46894" y="609038"/>
                  </a:lnTo>
                  <a:lnTo>
                    <a:pt x="51188" y="602387"/>
                  </a:lnTo>
                  <a:lnTo>
                    <a:pt x="56408" y="609459"/>
                  </a:lnTo>
                  <a:lnTo>
                    <a:pt x="58513" y="605755"/>
                  </a:lnTo>
                  <a:lnTo>
                    <a:pt x="59607" y="595231"/>
                  </a:lnTo>
                  <a:lnTo>
                    <a:pt x="48662" y="598009"/>
                  </a:lnTo>
                  <a:lnTo>
                    <a:pt x="45379" y="588495"/>
                  </a:lnTo>
                  <a:lnTo>
                    <a:pt x="54135" y="587317"/>
                  </a:lnTo>
                  <a:lnTo>
                    <a:pt x="50936" y="580245"/>
                  </a:lnTo>
                  <a:lnTo>
                    <a:pt x="53798" y="575109"/>
                  </a:lnTo>
                  <a:lnTo>
                    <a:pt x="57923" y="577214"/>
                  </a:lnTo>
                  <a:lnTo>
                    <a:pt x="67269" y="570394"/>
                  </a:lnTo>
                  <a:lnTo>
                    <a:pt x="62049" y="569973"/>
                  </a:lnTo>
                  <a:lnTo>
                    <a:pt x="60281" y="559197"/>
                  </a:lnTo>
                  <a:lnTo>
                    <a:pt x="54977" y="559365"/>
                  </a:lnTo>
                  <a:lnTo>
                    <a:pt x="53714" y="565090"/>
                  </a:lnTo>
                  <a:lnTo>
                    <a:pt x="45547" y="571910"/>
                  </a:lnTo>
                  <a:lnTo>
                    <a:pt x="37212" y="569721"/>
                  </a:lnTo>
                  <a:lnTo>
                    <a:pt x="34097" y="584370"/>
                  </a:lnTo>
                  <a:lnTo>
                    <a:pt x="27615" y="590600"/>
                  </a:lnTo>
                  <a:lnTo>
                    <a:pt x="30393" y="581171"/>
                  </a:lnTo>
                  <a:lnTo>
                    <a:pt x="24836" y="579487"/>
                  </a:lnTo>
                  <a:lnTo>
                    <a:pt x="28878" y="565259"/>
                  </a:lnTo>
                  <a:lnTo>
                    <a:pt x="30982" y="566858"/>
                  </a:lnTo>
                  <a:lnTo>
                    <a:pt x="33003" y="562985"/>
                  </a:lnTo>
                  <a:lnTo>
                    <a:pt x="29130" y="562396"/>
                  </a:lnTo>
                  <a:lnTo>
                    <a:pt x="31066" y="552798"/>
                  </a:lnTo>
                  <a:lnTo>
                    <a:pt x="22816" y="539328"/>
                  </a:lnTo>
                  <a:lnTo>
                    <a:pt x="22479" y="518280"/>
                  </a:lnTo>
                  <a:lnTo>
                    <a:pt x="26183" y="508514"/>
                  </a:lnTo>
                  <a:lnTo>
                    <a:pt x="18859" y="500179"/>
                  </a:lnTo>
                  <a:lnTo>
                    <a:pt x="16586" y="483930"/>
                  </a:lnTo>
                  <a:lnTo>
                    <a:pt x="22816" y="478626"/>
                  </a:lnTo>
                  <a:lnTo>
                    <a:pt x="23910" y="472143"/>
                  </a:lnTo>
                  <a:lnTo>
                    <a:pt x="20122" y="476184"/>
                  </a:lnTo>
                  <a:lnTo>
                    <a:pt x="11871" y="469702"/>
                  </a:lnTo>
                  <a:lnTo>
                    <a:pt x="10861" y="459010"/>
                  </a:lnTo>
                  <a:lnTo>
                    <a:pt x="15323" y="458673"/>
                  </a:lnTo>
                  <a:lnTo>
                    <a:pt x="6398" y="421881"/>
                  </a:lnTo>
                  <a:lnTo>
                    <a:pt x="0" y="413378"/>
                  </a:lnTo>
                  <a:lnTo>
                    <a:pt x="168" y="409842"/>
                  </a:lnTo>
                  <a:lnTo>
                    <a:pt x="5388" y="408579"/>
                  </a:lnTo>
                  <a:lnTo>
                    <a:pt x="2357" y="395866"/>
                  </a:lnTo>
                  <a:lnTo>
                    <a:pt x="11534" y="388457"/>
                  </a:lnTo>
                  <a:lnTo>
                    <a:pt x="10019" y="370020"/>
                  </a:lnTo>
                  <a:lnTo>
                    <a:pt x="15323" y="357559"/>
                  </a:lnTo>
                  <a:lnTo>
                    <a:pt x="15323" y="357559"/>
                  </a:lnTo>
                  <a:lnTo>
                    <a:pt x="26604" y="359748"/>
                  </a:lnTo>
                  <a:lnTo>
                    <a:pt x="26604" y="355370"/>
                  </a:lnTo>
                  <a:cubicBezTo>
                    <a:pt x="26604" y="355370"/>
                    <a:pt x="32498" y="356128"/>
                    <a:pt x="32498" y="356128"/>
                  </a:cubicBezTo>
                  <a:lnTo>
                    <a:pt x="32498" y="348382"/>
                  </a:lnTo>
                  <a:cubicBezTo>
                    <a:pt x="32498" y="348382"/>
                    <a:pt x="39401" y="340889"/>
                    <a:pt x="39401" y="340889"/>
                  </a:cubicBezTo>
                  <a:lnTo>
                    <a:pt x="56324" y="343415"/>
                  </a:lnTo>
                  <a:lnTo>
                    <a:pt x="56324" y="343415"/>
                  </a:lnTo>
                  <a:lnTo>
                    <a:pt x="59186" y="351161"/>
                  </a:lnTo>
                  <a:lnTo>
                    <a:pt x="56829" y="358738"/>
                  </a:lnTo>
                  <a:lnTo>
                    <a:pt x="59607" y="362021"/>
                  </a:lnTo>
                  <a:lnTo>
                    <a:pt x="64574" y="357980"/>
                  </a:lnTo>
                  <a:lnTo>
                    <a:pt x="63312" y="362611"/>
                  </a:lnTo>
                  <a:lnTo>
                    <a:pt x="70805" y="370609"/>
                  </a:lnTo>
                  <a:lnTo>
                    <a:pt x="72152" y="364716"/>
                  </a:lnTo>
                  <a:lnTo>
                    <a:pt x="86043" y="367494"/>
                  </a:lnTo>
                  <a:lnTo>
                    <a:pt x="94210" y="373387"/>
                  </a:lnTo>
                  <a:lnTo>
                    <a:pt x="99598" y="360422"/>
                  </a:lnTo>
                  <a:lnTo>
                    <a:pt x="99598" y="360422"/>
                  </a:lnTo>
                  <a:lnTo>
                    <a:pt x="112395" y="355286"/>
                  </a:lnTo>
                  <a:lnTo>
                    <a:pt x="116268" y="344426"/>
                  </a:lnTo>
                  <a:lnTo>
                    <a:pt x="123592" y="346025"/>
                  </a:lnTo>
                  <a:lnTo>
                    <a:pt x="126202" y="343247"/>
                  </a:lnTo>
                  <a:lnTo>
                    <a:pt x="127381" y="347120"/>
                  </a:lnTo>
                  <a:lnTo>
                    <a:pt x="137147" y="344594"/>
                  </a:lnTo>
                  <a:lnTo>
                    <a:pt x="135968" y="317148"/>
                  </a:lnTo>
                  <a:lnTo>
                    <a:pt x="130328" y="309991"/>
                  </a:lnTo>
                  <a:lnTo>
                    <a:pt x="137063" y="305445"/>
                  </a:lnTo>
                  <a:lnTo>
                    <a:pt x="149607" y="281703"/>
                  </a:lnTo>
                  <a:lnTo>
                    <a:pt x="146240" y="281114"/>
                  </a:lnTo>
                  <a:lnTo>
                    <a:pt x="146071" y="273537"/>
                  </a:lnTo>
                  <a:lnTo>
                    <a:pt x="138915" y="271348"/>
                  </a:lnTo>
                  <a:lnTo>
                    <a:pt x="132264" y="262424"/>
                  </a:lnTo>
                  <a:lnTo>
                    <a:pt x="138831" y="258214"/>
                  </a:lnTo>
                  <a:lnTo>
                    <a:pt x="141273" y="249626"/>
                  </a:lnTo>
                  <a:lnTo>
                    <a:pt x="146408" y="248364"/>
                  </a:lnTo>
                  <a:lnTo>
                    <a:pt x="149186" y="260403"/>
                  </a:lnTo>
                  <a:lnTo>
                    <a:pt x="156259" y="256530"/>
                  </a:lnTo>
                  <a:lnTo>
                    <a:pt x="168382" y="263602"/>
                  </a:lnTo>
                  <a:lnTo>
                    <a:pt x="173602" y="274379"/>
                  </a:lnTo>
                  <a:lnTo>
                    <a:pt x="179579" y="277578"/>
                  </a:lnTo>
                  <a:lnTo>
                    <a:pt x="184883" y="274547"/>
                  </a:lnTo>
                  <a:lnTo>
                    <a:pt x="193218" y="276652"/>
                  </a:lnTo>
                  <a:lnTo>
                    <a:pt x="209130" y="267559"/>
                  </a:lnTo>
                  <a:lnTo>
                    <a:pt x="210393" y="257877"/>
                  </a:lnTo>
                  <a:lnTo>
                    <a:pt x="206436" y="252826"/>
                  </a:lnTo>
                  <a:lnTo>
                    <a:pt x="213677" y="252826"/>
                  </a:lnTo>
                  <a:cubicBezTo>
                    <a:pt x="213677" y="252826"/>
                    <a:pt x="217550" y="246090"/>
                    <a:pt x="217550" y="246090"/>
                  </a:cubicBezTo>
                  <a:lnTo>
                    <a:pt x="223780" y="247269"/>
                  </a:lnTo>
                  <a:lnTo>
                    <a:pt x="228831" y="243733"/>
                  </a:lnTo>
                  <a:lnTo>
                    <a:pt x="228073" y="225295"/>
                  </a:lnTo>
                  <a:lnTo>
                    <a:pt x="219233" y="206437"/>
                  </a:lnTo>
                  <a:lnTo>
                    <a:pt x="221254" y="198270"/>
                  </a:lnTo>
                  <a:lnTo>
                    <a:pt x="205342" y="195828"/>
                  </a:lnTo>
                  <a:lnTo>
                    <a:pt x="203826" y="190777"/>
                  </a:lnTo>
                  <a:lnTo>
                    <a:pt x="198017" y="193050"/>
                  </a:lnTo>
                  <a:lnTo>
                    <a:pt x="192292" y="184547"/>
                  </a:lnTo>
                  <a:lnTo>
                    <a:pt x="194144" y="173434"/>
                  </a:lnTo>
                  <a:lnTo>
                    <a:pt x="177811" y="174528"/>
                  </a:lnTo>
                  <a:lnTo>
                    <a:pt x="165183" y="163247"/>
                  </a:lnTo>
                  <a:lnTo>
                    <a:pt x="169561" y="161731"/>
                  </a:lnTo>
                  <a:lnTo>
                    <a:pt x="173686" y="169982"/>
                  </a:lnTo>
                  <a:lnTo>
                    <a:pt x="181600" y="166277"/>
                  </a:lnTo>
                  <a:lnTo>
                    <a:pt x="191366" y="168887"/>
                  </a:lnTo>
                  <a:lnTo>
                    <a:pt x="192208" y="163415"/>
                  </a:lnTo>
                  <a:lnTo>
                    <a:pt x="206436" y="162489"/>
                  </a:lnTo>
                  <a:lnTo>
                    <a:pt x="208120" y="144388"/>
                  </a:lnTo>
                  <a:lnTo>
                    <a:pt x="218644" y="145314"/>
                  </a:lnTo>
                  <a:lnTo>
                    <a:pt x="228579" y="138663"/>
                  </a:lnTo>
                  <a:lnTo>
                    <a:pt x="229336" y="118794"/>
                  </a:lnTo>
                  <a:lnTo>
                    <a:pt x="232115" y="120730"/>
                  </a:lnTo>
                  <a:lnTo>
                    <a:pt x="246175" y="115510"/>
                  </a:lnTo>
                  <a:lnTo>
                    <a:pt x="249458" y="103639"/>
                  </a:lnTo>
                  <a:lnTo>
                    <a:pt x="256867" y="110038"/>
                  </a:lnTo>
                  <a:lnTo>
                    <a:pt x="260403" y="107091"/>
                  </a:lnTo>
                  <a:lnTo>
                    <a:pt x="276904" y="107933"/>
                  </a:lnTo>
                  <a:lnTo>
                    <a:pt x="278083" y="104060"/>
                  </a:lnTo>
                  <a:lnTo>
                    <a:pt x="281703" y="107259"/>
                  </a:lnTo>
                  <a:lnTo>
                    <a:pt x="295426" y="101029"/>
                  </a:lnTo>
                  <a:lnTo>
                    <a:pt x="295595" y="92442"/>
                  </a:lnTo>
                  <a:lnTo>
                    <a:pt x="291554" y="87895"/>
                  </a:lnTo>
                  <a:lnTo>
                    <a:pt x="285239" y="93536"/>
                  </a:lnTo>
                  <a:lnTo>
                    <a:pt x="279598" y="90758"/>
                  </a:lnTo>
                  <a:lnTo>
                    <a:pt x="274378" y="94294"/>
                  </a:lnTo>
                  <a:lnTo>
                    <a:pt x="270506" y="88906"/>
                  </a:lnTo>
                  <a:lnTo>
                    <a:pt x="249963" y="88906"/>
                  </a:lnTo>
                  <a:cubicBezTo>
                    <a:pt x="249963" y="88906"/>
                    <a:pt x="213087" y="101029"/>
                    <a:pt x="213087" y="101029"/>
                  </a:cubicBezTo>
                  <a:lnTo>
                    <a:pt x="206689" y="81581"/>
                  </a:lnTo>
                  <a:lnTo>
                    <a:pt x="200206" y="76530"/>
                  </a:lnTo>
                  <a:lnTo>
                    <a:pt x="217465" y="72741"/>
                  </a:lnTo>
                  <a:lnTo>
                    <a:pt x="219318" y="62217"/>
                  </a:lnTo>
                  <a:lnTo>
                    <a:pt x="207868" y="50346"/>
                  </a:lnTo>
                  <a:lnTo>
                    <a:pt x="210309" y="45042"/>
                  </a:lnTo>
                  <a:lnTo>
                    <a:pt x="204247" y="38812"/>
                  </a:lnTo>
                  <a:lnTo>
                    <a:pt x="263349" y="13976"/>
                  </a:lnTo>
                  <a:lnTo>
                    <a:pt x="263349" y="13976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3175" cap="flat">
              <a:solidFill>
                <a:srgbClr val="11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BE9EAD6-D080-1E85-CDA6-3D2F00C44418}"/>
                </a:ext>
              </a:extLst>
            </p:cNvPr>
            <p:cNvSpPr/>
            <p:nvPr/>
          </p:nvSpPr>
          <p:spPr>
            <a:xfrm>
              <a:off x="10343374" y="2894627"/>
              <a:ext cx="525941" cy="212750"/>
            </a:xfrm>
            <a:custGeom>
              <a:avLst/>
              <a:gdLst>
                <a:gd name="connsiteX0" fmla="*/ 8840 w 525941"/>
                <a:gd name="connsiteY0" fmla="*/ 112816 h 212750"/>
                <a:gd name="connsiteX1" fmla="*/ 34771 w 525941"/>
                <a:gd name="connsiteY1" fmla="*/ 101450 h 212750"/>
                <a:gd name="connsiteX2" fmla="*/ 12797 w 525941"/>
                <a:gd name="connsiteY2" fmla="*/ 75435 h 212750"/>
                <a:gd name="connsiteX3" fmla="*/ 20038 w 525941"/>
                <a:gd name="connsiteY3" fmla="*/ 73583 h 212750"/>
                <a:gd name="connsiteX4" fmla="*/ 23826 w 525941"/>
                <a:gd name="connsiteY4" fmla="*/ 67690 h 212750"/>
                <a:gd name="connsiteX5" fmla="*/ 21974 w 525941"/>
                <a:gd name="connsiteY5" fmla="*/ 57839 h 212750"/>
                <a:gd name="connsiteX6" fmla="*/ 33171 w 525941"/>
                <a:gd name="connsiteY6" fmla="*/ 53461 h 212750"/>
                <a:gd name="connsiteX7" fmla="*/ 35613 w 525941"/>
                <a:gd name="connsiteY7" fmla="*/ 49757 h 212750"/>
                <a:gd name="connsiteX8" fmla="*/ 32582 w 525941"/>
                <a:gd name="connsiteY8" fmla="*/ 47147 h 212750"/>
                <a:gd name="connsiteX9" fmla="*/ 52704 w 525941"/>
                <a:gd name="connsiteY9" fmla="*/ 30898 h 212750"/>
                <a:gd name="connsiteX10" fmla="*/ 63985 w 525941"/>
                <a:gd name="connsiteY10" fmla="*/ 34182 h 212750"/>
                <a:gd name="connsiteX11" fmla="*/ 88990 w 525941"/>
                <a:gd name="connsiteY11" fmla="*/ 28288 h 212750"/>
                <a:gd name="connsiteX12" fmla="*/ 96146 w 525941"/>
                <a:gd name="connsiteY12" fmla="*/ 21216 h 212750"/>
                <a:gd name="connsiteX13" fmla="*/ 101703 w 525941"/>
                <a:gd name="connsiteY13" fmla="*/ 20458 h 212750"/>
                <a:gd name="connsiteX14" fmla="*/ 107344 w 525941"/>
                <a:gd name="connsiteY14" fmla="*/ 25426 h 212750"/>
                <a:gd name="connsiteX15" fmla="*/ 115931 w 525941"/>
                <a:gd name="connsiteY15" fmla="*/ 20290 h 212750"/>
                <a:gd name="connsiteX16" fmla="*/ 126034 w 525941"/>
                <a:gd name="connsiteY16" fmla="*/ 31487 h 212750"/>
                <a:gd name="connsiteX17" fmla="*/ 122161 w 525941"/>
                <a:gd name="connsiteY17" fmla="*/ 43611 h 212750"/>
                <a:gd name="connsiteX18" fmla="*/ 134453 w 525941"/>
                <a:gd name="connsiteY18" fmla="*/ 31151 h 212750"/>
                <a:gd name="connsiteX19" fmla="*/ 142620 w 525941"/>
                <a:gd name="connsiteY19" fmla="*/ 35529 h 212750"/>
                <a:gd name="connsiteX20" fmla="*/ 138663 w 525941"/>
                <a:gd name="connsiteY20" fmla="*/ 40496 h 212750"/>
                <a:gd name="connsiteX21" fmla="*/ 141862 w 525941"/>
                <a:gd name="connsiteY21" fmla="*/ 43106 h 212750"/>
                <a:gd name="connsiteX22" fmla="*/ 152638 w 525941"/>
                <a:gd name="connsiteY22" fmla="*/ 32919 h 212750"/>
                <a:gd name="connsiteX23" fmla="*/ 163415 w 525941"/>
                <a:gd name="connsiteY23" fmla="*/ 31656 h 212750"/>
                <a:gd name="connsiteX24" fmla="*/ 162236 w 525941"/>
                <a:gd name="connsiteY24" fmla="*/ 39906 h 212750"/>
                <a:gd name="connsiteX25" fmla="*/ 168887 w 525941"/>
                <a:gd name="connsiteY25" fmla="*/ 41254 h 212750"/>
                <a:gd name="connsiteX26" fmla="*/ 174528 w 525941"/>
                <a:gd name="connsiteY26" fmla="*/ 32666 h 212750"/>
                <a:gd name="connsiteX27" fmla="*/ 179243 w 525941"/>
                <a:gd name="connsiteY27" fmla="*/ 35444 h 212750"/>
                <a:gd name="connsiteX28" fmla="*/ 187409 w 525941"/>
                <a:gd name="connsiteY28" fmla="*/ 32750 h 212750"/>
                <a:gd name="connsiteX29" fmla="*/ 193808 w 525941"/>
                <a:gd name="connsiteY29" fmla="*/ 40328 h 212750"/>
                <a:gd name="connsiteX30" fmla="*/ 193218 w 525941"/>
                <a:gd name="connsiteY30" fmla="*/ 34434 h 212750"/>
                <a:gd name="connsiteX31" fmla="*/ 197933 w 525941"/>
                <a:gd name="connsiteY31" fmla="*/ 33592 h 212750"/>
                <a:gd name="connsiteX32" fmla="*/ 202311 w 525941"/>
                <a:gd name="connsiteY32" fmla="*/ 45463 h 212750"/>
                <a:gd name="connsiteX33" fmla="*/ 213172 w 525941"/>
                <a:gd name="connsiteY33" fmla="*/ 45295 h 212750"/>
                <a:gd name="connsiteX34" fmla="*/ 208120 w 525941"/>
                <a:gd name="connsiteY34" fmla="*/ 58176 h 212750"/>
                <a:gd name="connsiteX35" fmla="*/ 216624 w 525941"/>
                <a:gd name="connsiteY35" fmla="*/ 52956 h 212750"/>
                <a:gd name="connsiteX36" fmla="*/ 221843 w 525941"/>
                <a:gd name="connsiteY36" fmla="*/ 52199 h 212750"/>
                <a:gd name="connsiteX37" fmla="*/ 216792 w 525941"/>
                <a:gd name="connsiteY37" fmla="*/ 56829 h 212750"/>
                <a:gd name="connsiteX38" fmla="*/ 219149 w 525941"/>
                <a:gd name="connsiteY38" fmla="*/ 58513 h 212750"/>
                <a:gd name="connsiteX39" fmla="*/ 242639 w 525941"/>
                <a:gd name="connsiteY39" fmla="*/ 50936 h 212750"/>
                <a:gd name="connsiteX40" fmla="*/ 239692 w 525941"/>
                <a:gd name="connsiteY40" fmla="*/ 67185 h 212750"/>
                <a:gd name="connsiteX41" fmla="*/ 241797 w 525941"/>
                <a:gd name="connsiteY41" fmla="*/ 76361 h 212750"/>
                <a:gd name="connsiteX42" fmla="*/ 247438 w 525941"/>
                <a:gd name="connsiteY42" fmla="*/ 77540 h 212750"/>
                <a:gd name="connsiteX43" fmla="*/ 256530 w 525941"/>
                <a:gd name="connsiteY43" fmla="*/ 72909 h 212750"/>
                <a:gd name="connsiteX44" fmla="*/ 266717 w 525941"/>
                <a:gd name="connsiteY44" fmla="*/ 54892 h 212750"/>
                <a:gd name="connsiteX45" fmla="*/ 281787 w 525941"/>
                <a:gd name="connsiteY45" fmla="*/ 51777 h 212750"/>
                <a:gd name="connsiteX46" fmla="*/ 286249 w 525941"/>
                <a:gd name="connsiteY46" fmla="*/ 54472 h 212750"/>
                <a:gd name="connsiteX47" fmla="*/ 300562 w 525941"/>
                <a:gd name="connsiteY47" fmla="*/ 48242 h 212750"/>
                <a:gd name="connsiteX48" fmla="*/ 301320 w 525941"/>
                <a:gd name="connsiteY48" fmla="*/ 44958 h 212750"/>
                <a:gd name="connsiteX49" fmla="*/ 297447 w 525941"/>
                <a:gd name="connsiteY49" fmla="*/ 49336 h 212750"/>
                <a:gd name="connsiteX50" fmla="*/ 291638 w 525941"/>
                <a:gd name="connsiteY50" fmla="*/ 48578 h 212750"/>
                <a:gd name="connsiteX51" fmla="*/ 301572 w 525941"/>
                <a:gd name="connsiteY51" fmla="*/ 38307 h 212750"/>
                <a:gd name="connsiteX52" fmla="*/ 296352 w 525941"/>
                <a:gd name="connsiteY52" fmla="*/ 38896 h 212750"/>
                <a:gd name="connsiteX53" fmla="*/ 309402 w 525941"/>
                <a:gd name="connsiteY53" fmla="*/ 16838 h 212750"/>
                <a:gd name="connsiteX54" fmla="*/ 319336 w 525941"/>
                <a:gd name="connsiteY54" fmla="*/ 18943 h 212750"/>
                <a:gd name="connsiteX55" fmla="*/ 320347 w 525941"/>
                <a:gd name="connsiteY55" fmla="*/ 30225 h 212750"/>
                <a:gd name="connsiteX56" fmla="*/ 315632 w 525941"/>
                <a:gd name="connsiteY56" fmla="*/ 35108 h 212750"/>
                <a:gd name="connsiteX57" fmla="*/ 325903 w 525941"/>
                <a:gd name="connsiteY57" fmla="*/ 41927 h 212750"/>
                <a:gd name="connsiteX58" fmla="*/ 334912 w 525941"/>
                <a:gd name="connsiteY58" fmla="*/ 32329 h 212750"/>
                <a:gd name="connsiteX59" fmla="*/ 336848 w 525941"/>
                <a:gd name="connsiteY59" fmla="*/ 11703 h 212750"/>
                <a:gd name="connsiteX60" fmla="*/ 352339 w 525941"/>
                <a:gd name="connsiteY60" fmla="*/ 0 h 212750"/>
                <a:gd name="connsiteX61" fmla="*/ 362274 w 525941"/>
                <a:gd name="connsiteY61" fmla="*/ 4125 h 212750"/>
                <a:gd name="connsiteX62" fmla="*/ 361264 w 525941"/>
                <a:gd name="connsiteY62" fmla="*/ 13050 h 212750"/>
                <a:gd name="connsiteX63" fmla="*/ 370440 w 525941"/>
                <a:gd name="connsiteY63" fmla="*/ 23405 h 212750"/>
                <a:gd name="connsiteX64" fmla="*/ 382564 w 525941"/>
                <a:gd name="connsiteY64" fmla="*/ 15239 h 212750"/>
                <a:gd name="connsiteX65" fmla="*/ 393425 w 525941"/>
                <a:gd name="connsiteY65" fmla="*/ 16838 h 212750"/>
                <a:gd name="connsiteX66" fmla="*/ 407569 w 525941"/>
                <a:gd name="connsiteY66" fmla="*/ 14228 h 212750"/>
                <a:gd name="connsiteX67" fmla="*/ 415567 w 525941"/>
                <a:gd name="connsiteY67" fmla="*/ 7661 h 212750"/>
                <a:gd name="connsiteX68" fmla="*/ 426680 w 525941"/>
                <a:gd name="connsiteY68" fmla="*/ 11029 h 212750"/>
                <a:gd name="connsiteX69" fmla="*/ 436615 w 525941"/>
                <a:gd name="connsiteY69" fmla="*/ 7746 h 212750"/>
                <a:gd name="connsiteX70" fmla="*/ 411778 w 525941"/>
                <a:gd name="connsiteY70" fmla="*/ 34182 h 212750"/>
                <a:gd name="connsiteX71" fmla="*/ 413041 w 525941"/>
                <a:gd name="connsiteY71" fmla="*/ 40664 h 212750"/>
                <a:gd name="connsiteX72" fmla="*/ 423902 w 525941"/>
                <a:gd name="connsiteY72" fmla="*/ 41590 h 212750"/>
                <a:gd name="connsiteX73" fmla="*/ 415904 w 525941"/>
                <a:gd name="connsiteY73" fmla="*/ 48831 h 212750"/>
                <a:gd name="connsiteX74" fmla="*/ 411189 w 525941"/>
                <a:gd name="connsiteY74" fmla="*/ 60113 h 212750"/>
                <a:gd name="connsiteX75" fmla="*/ 412536 w 525941"/>
                <a:gd name="connsiteY75" fmla="*/ 87727 h 212750"/>
                <a:gd name="connsiteX76" fmla="*/ 424575 w 525941"/>
                <a:gd name="connsiteY76" fmla="*/ 79055 h 212750"/>
                <a:gd name="connsiteX77" fmla="*/ 443013 w 525941"/>
                <a:gd name="connsiteY77" fmla="*/ 77287 h 212750"/>
                <a:gd name="connsiteX78" fmla="*/ 452106 w 525941"/>
                <a:gd name="connsiteY78" fmla="*/ 71731 h 212750"/>
                <a:gd name="connsiteX79" fmla="*/ 460609 w 525941"/>
                <a:gd name="connsiteY79" fmla="*/ 76109 h 212750"/>
                <a:gd name="connsiteX80" fmla="*/ 460441 w 525941"/>
                <a:gd name="connsiteY80" fmla="*/ 84023 h 212750"/>
                <a:gd name="connsiteX81" fmla="*/ 466334 w 525941"/>
                <a:gd name="connsiteY81" fmla="*/ 85706 h 212750"/>
                <a:gd name="connsiteX82" fmla="*/ 472733 w 525941"/>
                <a:gd name="connsiteY82" fmla="*/ 97409 h 212750"/>
                <a:gd name="connsiteX83" fmla="*/ 482583 w 525941"/>
                <a:gd name="connsiteY83" fmla="*/ 99514 h 212750"/>
                <a:gd name="connsiteX84" fmla="*/ 485193 w 525941"/>
                <a:gd name="connsiteY84" fmla="*/ 109617 h 212750"/>
                <a:gd name="connsiteX85" fmla="*/ 490497 w 525941"/>
                <a:gd name="connsiteY85" fmla="*/ 110206 h 212750"/>
                <a:gd name="connsiteX86" fmla="*/ 499421 w 525941"/>
                <a:gd name="connsiteY86" fmla="*/ 103387 h 212750"/>
                <a:gd name="connsiteX87" fmla="*/ 497906 w 525941"/>
                <a:gd name="connsiteY87" fmla="*/ 114079 h 212750"/>
                <a:gd name="connsiteX88" fmla="*/ 484267 w 525941"/>
                <a:gd name="connsiteY88" fmla="*/ 127802 h 212750"/>
                <a:gd name="connsiteX89" fmla="*/ 489655 w 525941"/>
                <a:gd name="connsiteY89" fmla="*/ 126960 h 212750"/>
                <a:gd name="connsiteX90" fmla="*/ 491591 w 525941"/>
                <a:gd name="connsiteY90" fmla="*/ 137737 h 212750"/>
                <a:gd name="connsiteX91" fmla="*/ 499505 w 525941"/>
                <a:gd name="connsiteY91" fmla="*/ 134032 h 212750"/>
                <a:gd name="connsiteX92" fmla="*/ 500516 w 525941"/>
                <a:gd name="connsiteY92" fmla="*/ 138915 h 212750"/>
                <a:gd name="connsiteX93" fmla="*/ 502957 w 525941"/>
                <a:gd name="connsiteY93" fmla="*/ 137568 h 212750"/>
                <a:gd name="connsiteX94" fmla="*/ 510787 w 525941"/>
                <a:gd name="connsiteY94" fmla="*/ 145819 h 212750"/>
                <a:gd name="connsiteX95" fmla="*/ 514155 w 525941"/>
                <a:gd name="connsiteY95" fmla="*/ 144556 h 212750"/>
                <a:gd name="connsiteX96" fmla="*/ 518280 w 525941"/>
                <a:gd name="connsiteY96" fmla="*/ 153564 h 212750"/>
                <a:gd name="connsiteX97" fmla="*/ 522489 w 525941"/>
                <a:gd name="connsiteY97" fmla="*/ 154070 h 212750"/>
                <a:gd name="connsiteX98" fmla="*/ 523837 w 525941"/>
                <a:gd name="connsiteY98" fmla="*/ 163331 h 212750"/>
                <a:gd name="connsiteX99" fmla="*/ 518954 w 525941"/>
                <a:gd name="connsiteY99" fmla="*/ 170319 h 212750"/>
                <a:gd name="connsiteX100" fmla="*/ 525942 w 525941"/>
                <a:gd name="connsiteY100" fmla="*/ 176212 h 212750"/>
                <a:gd name="connsiteX101" fmla="*/ 501694 w 525941"/>
                <a:gd name="connsiteY101" fmla="*/ 184463 h 212750"/>
                <a:gd name="connsiteX102" fmla="*/ 493696 w 525941"/>
                <a:gd name="connsiteY102" fmla="*/ 196081 h 212750"/>
                <a:gd name="connsiteX103" fmla="*/ 476605 w 525941"/>
                <a:gd name="connsiteY103" fmla="*/ 191703 h 212750"/>
                <a:gd name="connsiteX104" fmla="*/ 479805 w 525941"/>
                <a:gd name="connsiteY104" fmla="*/ 199617 h 212750"/>
                <a:gd name="connsiteX105" fmla="*/ 469449 w 525941"/>
                <a:gd name="connsiteY105" fmla="*/ 197933 h 212750"/>
                <a:gd name="connsiteX106" fmla="*/ 465745 w 525941"/>
                <a:gd name="connsiteY106" fmla="*/ 211740 h 212750"/>
                <a:gd name="connsiteX107" fmla="*/ 459178 w 525941"/>
                <a:gd name="connsiteY107" fmla="*/ 212751 h 212750"/>
                <a:gd name="connsiteX108" fmla="*/ 459178 w 525941"/>
                <a:gd name="connsiteY108" fmla="*/ 212751 h 212750"/>
                <a:gd name="connsiteX109" fmla="*/ 445286 w 525941"/>
                <a:gd name="connsiteY109" fmla="*/ 208794 h 212750"/>
                <a:gd name="connsiteX110" fmla="*/ 445286 w 525941"/>
                <a:gd name="connsiteY110" fmla="*/ 203742 h 212750"/>
                <a:gd name="connsiteX111" fmla="*/ 425249 w 525941"/>
                <a:gd name="connsiteY111" fmla="*/ 200122 h 212750"/>
                <a:gd name="connsiteX112" fmla="*/ 395950 w 525941"/>
                <a:gd name="connsiteY112" fmla="*/ 182021 h 212750"/>
                <a:gd name="connsiteX113" fmla="*/ 345688 w 525941"/>
                <a:gd name="connsiteY113" fmla="*/ 186230 h 212750"/>
                <a:gd name="connsiteX114" fmla="*/ 340553 w 525941"/>
                <a:gd name="connsiteY114" fmla="*/ 183957 h 212750"/>
                <a:gd name="connsiteX115" fmla="*/ 338953 w 525941"/>
                <a:gd name="connsiteY115" fmla="*/ 189514 h 212750"/>
                <a:gd name="connsiteX116" fmla="*/ 332470 w 525941"/>
                <a:gd name="connsiteY116" fmla="*/ 187999 h 212750"/>
                <a:gd name="connsiteX117" fmla="*/ 321357 w 525941"/>
                <a:gd name="connsiteY117" fmla="*/ 195071 h 212750"/>
                <a:gd name="connsiteX118" fmla="*/ 314454 w 525941"/>
                <a:gd name="connsiteY118" fmla="*/ 190609 h 212750"/>
                <a:gd name="connsiteX119" fmla="*/ 316558 w 525941"/>
                <a:gd name="connsiteY119" fmla="*/ 184715 h 212750"/>
                <a:gd name="connsiteX120" fmla="*/ 291301 w 525941"/>
                <a:gd name="connsiteY120" fmla="*/ 192882 h 212750"/>
                <a:gd name="connsiteX121" fmla="*/ 281703 w 525941"/>
                <a:gd name="connsiteY121" fmla="*/ 185810 h 212750"/>
                <a:gd name="connsiteX122" fmla="*/ 268064 w 525941"/>
                <a:gd name="connsiteY122" fmla="*/ 185389 h 212750"/>
                <a:gd name="connsiteX123" fmla="*/ 256025 w 525941"/>
                <a:gd name="connsiteY123" fmla="*/ 179158 h 212750"/>
                <a:gd name="connsiteX124" fmla="*/ 222349 w 525941"/>
                <a:gd name="connsiteY124" fmla="*/ 180506 h 212750"/>
                <a:gd name="connsiteX125" fmla="*/ 184378 w 525941"/>
                <a:gd name="connsiteY125" fmla="*/ 188588 h 212750"/>
                <a:gd name="connsiteX126" fmla="*/ 169982 w 525941"/>
                <a:gd name="connsiteY126" fmla="*/ 183200 h 212750"/>
                <a:gd name="connsiteX127" fmla="*/ 161815 w 525941"/>
                <a:gd name="connsiteY127" fmla="*/ 188925 h 212750"/>
                <a:gd name="connsiteX128" fmla="*/ 153649 w 525941"/>
                <a:gd name="connsiteY128" fmla="*/ 185557 h 212750"/>
                <a:gd name="connsiteX129" fmla="*/ 122582 w 525941"/>
                <a:gd name="connsiteY129" fmla="*/ 184883 h 212750"/>
                <a:gd name="connsiteX130" fmla="*/ 111216 w 525941"/>
                <a:gd name="connsiteY130" fmla="*/ 190861 h 212750"/>
                <a:gd name="connsiteX131" fmla="*/ 91684 w 525941"/>
                <a:gd name="connsiteY131" fmla="*/ 181263 h 212750"/>
                <a:gd name="connsiteX132" fmla="*/ 51777 w 525941"/>
                <a:gd name="connsiteY132" fmla="*/ 174781 h 212750"/>
                <a:gd name="connsiteX133" fmla="*/ 26436 w 525941"/>
                <a:gd name="connsiteY133" fmla="*/ 159879 h 212750"/>
                <a:gd name="connsiteX134" fmla="*/ 2273 w 525941"/>
                <a:gd name="connsiteY134" fmla="*/ 161310 h 212750"/>
                <a:gd name="connsiteX135" fmla="*/ 4546 w 525941"/>
                <a:gd name="connsiteY135" fmla="*/ 158448 h 212750"/>
                <a:gd name="connsiteX136" fmla="*/ 0 w 525941"/>
                <a:gd name="connsiteY136" fmla="*/ 143798 h 212750"/>
                <a:gd name="connsiteX137" fmla="*/ 5893 w 525941"/>
                <a:gd name="connsiteY137" fmla="*/ 126034 h 212750"/>
                <a:gd name="connsiteX138" fmla="*/ 5893 w 525941"/>
                <a:gd name="connsiteY138" fmla="*/ 126034 h 212750"/>
                <a:gd name="connsiteX139" fmla="*/ 10271 w 525941"/>
                <a:gd name="connsiteY139" fmla="*/ 123592 h 212750"/>
                <a:gd name="connsiteX140" fmla="*/ 8503 w 525941"/>
                <a:gd name="connsiteY140" fmla="*/ 112732 h 21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525941" h="212750">
                  <a:moveTo>
                    <a:pt x="8840" y="112816"/>
                  </a:moveTo>
                  <a:lnTo>
                    <a:pt x="34771" y="101450"/>
                  </a:lnTo>
                  <a:lnTo>
                    <a:pt x="12797" y="75435"/>
                  </a:lnTo>
                  <a:lnTo>
                    <a:pt x="20038" y="73583"/>
                  </a:lnTo>
                  <a:lnTo>
                    <a:pt x="23826" y="67690"/>
                  </a:lnTo>
                  <a:lnTo>
                    <a:pt x="21974" y="57839"/>
                  </a:lnTo>
                  <a:lnTo>
                    <a:pt x="33171" y="53461"/>
                  </a:lnTo>
                  <a:lnTo>
                    <a:pt x="35613" y="49757"/>
                  </a:lnTo>
                  <a:lnTo>
                    <a:pt x="32582" y="47147"/>
                  </a:lnTo>
                  <a:lnTo>
                    <a:pt x="52704" y="30898"/>
                  </a:lnTo>
                  <a:lnTo>
                    <a:pt x="63985" y="34182"/>
                  </a:lnTo>
                  <a:lnTo>
                    <a:pt x="88990" y="28288"/>
                  </a:lnTo>
                  <a:lnTo>
                    <a:pt x="96146" y="21216"/>
                  </a:lnTo>
                  <a:lnTo>
                    <a:pt x="101703" y="20458"/>
                  </a:lnTo>
                  <a:lnTo>
                    <a:pt x="107344" y="25426"/>
                  </a:lnTo>
                  <a:lnTo>
                    <a:pt x="115931" y="20290"/>
                  </a:lnTo>
                  <a:lnTo>
                    <a:pt x="126034" y="31487"/>
                  </a:lnTo>
                  <a:lnTo>
                    <a:pt x="122161" y="43611"/>
                  </a:lnTo>
                  <a:lnTo>
                    <a:pt x="134453" y="31151"/>
                  </a:lnTo>
                  <a:lnTo>
                    <a:pt x="142620" y="35529"/>
                  </a:lnTo>
                  <a:lnTo>
                    <a:pt x="138663" y="40496"/>
                  </a:lnTo>
                  <a:lnTo>
                    <a:pt x="141862" y="43106"/>
                  </a:lnTo>
                  <a:lnTo>
                    <a:pt x="152638" y="32919"/>
                  </a:lnTo>
                  <a:lnTo>
                    <a:pt x="163415" y="31656"/>
                  </a:lnTo>
                  <a:lnTo>
                    <a:pt x="162236" y="39906"/>
                  </a:lnTo>
                  <a:lnTo>
                    <a:pt x="168887" y="41254"/>
                  </a:lnTo>
                  <a:lnTo>
                    <a:pt x="174528" y="32666"/>
                  </a:lnTo>
                  <a:lnTo>
                    <a:pt x="179243" y="35444"/>
                  </a:lnTo>
                  <a:lnTo>
                    <a:pt x="187409" y="32750"/>
                  </a:lnTo>
                  <a:lnTo>
                    <a:pt x="193808" y="40328"/>
                  </a:lnTo>
                  <a:lnTo>
                    <a:pt x="193218" y="34434"/>
                  </a:lnTo>
                  <a:lnTo>
                    <a:pt x="197933" y="33592"/>
                  </a:lnTo>
                  <a:lnTo>
                    <a:pt x="202311" y="45463"/>
                  </a:lnTo>
                  <a:lnTo>
                    <a:pt x="213172" y="45295"/>
                  </a:lnTo>
                  <a:lnTo>
                    <a:pt x="208120" y="58176"/>
                  </a:lnTo>
                  <a:lnTo>
                    <a:pt x="216624" y="52956"/>
                  </a:lnTo>
                  <a:lnTo>
                    <a:pt x="221843" y="52199"/>
                  </a:lnTo>
                  <a:lnTo>
                    <a:pt x="216792" y="56829"/>
                  </a:lnTo>
                  <a:lnTo>
                    <a:pt x="219149" y="58513"/>
                  </a:lnTo>
                  <a:lnTo>
                    <a:pt x="242639" y="50936"/>
                  </a:lnTo>
                  <a:lnTo>
                    <a:pt x="239692" y="67185"/>
                  </a:lnTo>
                  <a:lnTo>
                    <a:pt x="241797" y="76361"/>
                  </a:lnTo>
                  <a:lnTo>
                    <a:pt x="247438" y="77540"/>
                  </a:lnTo>
                  <a:lnTo>
                    <a:pt x="256530" y="72909"/>
                  </a:lnTo>
                  <a:lnTo>
                    <a:pt x="266717" y="54892"/>
                  </a:lnTo>
                  <a:lnTo>
                    <a:pt x="281787" y="51777"/>
                  </a:lnTo>
                  <a:lnTo>
                    <a:pt x="286249" y="54472"/>
                  </a:lnTo>
                  <a:lnTo>
                    <a:pt x="300562" y="48242"/>
                  </a:lnTo>
                  <a:lnTo>
                    <a:pt x="301320" y="44958"/>
                  </a:lnTo>
                  <a:lnTo>
                    <a:pt x="297447" y="49336"/>
                  </a:lnTo>
                  <a:lnTo>
                    <a:pt x="291638" y="48578"/>
                  </a:lnTo>
                  <a:lnTo>
                    <a:pt x="301572" y="38307"/>
                  </a:lnTo>
                  <a:lnTo>
                    <a:pt x="296352" y="38896"/>
                  </a:lnTo>
                  <a:lnTo>
                    <a:pt x="309402" y="16838"/>
                  </a:lnTo>
                  <a:lnTo>
                    <a:pt x="319336" y="18943"/>
                  </a:lnTo>
                  <a:lnTo>
                    <a:pt x="320347" y="30225"/>
                  </a:lnTo>
                  <a:lnTo>
                    <a:pt x="315632" y="35108"/>
                  </a:lnTo>
                  <a:lnTo>
                    <a:pt x="325903" y="41927"/>
                  </a:lnTo>
                  <a:lnTo>
                    <a:pt x="334912" y="32329"/>
                  </a:lnTo>
                  <a:lnTo>
                    <a:pt x="336848" y="11703"/>
                  </a:lnTo>
                  <a:lnTo>
                    <a:pt x="352339" y="0"/>
                  </a:lnTo>
                  <a:lnTo>
                    <a:pt x="362274" y="4125"/>
                  </a:lnTo>
                  <a:lnTo>
                    <a:pt x="361264" y="13050"/>
                  </a:lnTo>
                  <a:lnTo>
                    <a:pt x="370440" y="23405"/>
                  </a:lnTo>
                  <a:lnTo>
                    <a:pt x="382564" y="15239"/>
                  </a:lnTo>
                  <a:lnTo>
                    <a:pt x="393425" y="16838"/>
                  </a:lnTo>
                  <a:lnTo>
                    <a:pt x="407569" y="14228"/>
                  </a:lnTo>
                  <a:lnTo>
                    <a:pt x="415567" y="7661"/>
                  </a:lnTo>
                  <a:lnTo>
                    <a:pt x="426680" y="11029"/>
                  </a:lnTo>
                  <a:lnTo>
                    <a:pt x="436615" y="7746"/>
                  </a:lnTo>
                  <a:lnTo>
                    <a:pt x="411778" y="34182"/>
                  </a:lnTo>
                  <a:lnTo>
                    <a:pt x="413041" y="40664"/>
                  </a:lnTo>
                  <a:lnTo>
                    <a:pt x="423902" y="41590"/>
                  </a:lnTo>
                  <a:lnTo>
                    <a:pt x="415904" y="48831"/>
                  </a:lnTo>
                  <a:lnTo>
                    <a:pt x="411189" y="60113"/>
                  </a:lnTo>
                  <a:lnTo>
                    <a:pt x="412536" y="87727"/>
                  </a:lnTo>
                  <a:lnTo>
                    <a:pt x="424575" y="79055"/>
                  </a:lnTo>
                  <a:lnTo>
                    <a:pt x="443013" y="77287"/>
                  </a:lnTo>
                  <a:lnTo>
                    <a:pt x="452106" y="71731"/>
                  </a:lnTo>
                  <a:lnTo>
                    <a:pt x="460609" y="76109"/>
                  </a:lnTo>
                  <a:lnTo>
                    <a:pt x="460441" y="84023"/>
                  </a:lnTo>
                  <a:lnTo>
                    <a:pt x="466334" y="85706"/>
                  </a:lnTo>
                  <a:lnTo>
                    <a:pt x="472733" y="97409"/>
                  </a:lnTo>
                  <a:lnTo>
                    <a:pt x="482583" y="99514"/>
                  </a:lnTo>
                  <a:lnTo>
                    <a:pt x="485193" y="109617"/>
                  </a:lnTo>
                  <a:lnTo>
                    <a:pt x="490497" y="110206"/>
                  </a:lnTo>
                  <a:lnTo>
                    <a:pt x="499421" y="103387"/>
                  </a:lnTo>
                  <a:lnTo>
                    <a:pt x="497906" y="114079"/>
                  </a:lnTo>
                  <a:lnTo>
                    <a:pt x="484267" y="127802"/>
                  </a:lnTo>
                  <a:lnTo>
                    <a:pt x="489655" y="126960"/>
                  </a:lnTo>
                  <a:lnTo>
                    <a:pt x="491591" y="137737"/>
                  </a:lnTo>
                  <a:lnTo>
                    <a:pt x="499505" y="134032"/>
                  </a:lnTo>
                  <a:lnTo>
                    <a:pt x="500516" y="138915"/>
                  </a:lnTo>
                  <a:lnTo>
                    <a:pt x="502957" y="137568"/>
                  </a:lnTo>
                  <a:lnTo>
                    <a:pt x="510787" y="145819"/>
                  </a:lnTo>
                  <a:lnTo>
                    <a:pt x="514155" y="144556"/>
                  </a:lnTo>
                  <a:lnTo>
                    <a:pt x="518280" y="153564"/>
                  </a:lnTo>
                  <a:lnTo>
                    <a:pt x="522489" y="154070"/>
                  </a:lnTo>
                  <a:lnTo>
                    <a:pt x="523837" y="163331"/>
                  </a:lnTo>
                  <a:lnTo>
                    <a:pt x="518954" y="170319"/>
                  </a:lnTo>
                  <a:lnTo>
                    <a:pt x="525942" y="176212"/>
                  </a:lnTo>
                  <a:lnTo>
                    <a:pt x="501694" y="184463"/>
                  </a:lnTo>
                  <a:lnTo>
                    <a:pt x="493696" y="196081"/>
                  </a:lnTo>
                  <a:lnTo>
                    <a:pt x="476605" y="191703"/>
                  </a:lnTo>
                  <a:lnTo>
                    <a:pt x="479805" y="199617"/>
                  </a:lnTo>
                  <a:lnTo>
                    <a:pt x="469449" y="197933"/>
                  </a:lnTo>
                  <a:lnTo>
                    <a:pt x="465745" y="211740"/>
                  </a:lnTo>
                  <a:lnTo>
                    <a:pt x="459178" y="212751"/>
                  </a:lnTo>
                  <a:lnTo>
                    <a:pt x="459178" y="212751"/>
                  </a:lnTo>
                  <a:lnTo>
                    <a:pt x="445286" y="208794"/>
                  </a:lnTo>
                  <a:lnTo>
                    <a:pt x="445286" y="203742"/>
                  </a:lnTo>
                  <a:cubicBezTo>
                    <a:pt x="445286" y="203742"/>
                    <a:pt x="425249" y="200122"/>
                    <a:pt x="425249" y="200122"/>
                  </a:cubicBezTo>
                  <a:lnTo>
                    <a:pt x="395950" y="182021"/>
                  </a:lnTo>
                  <a:lnTo>
                    <a:pt x="345688" y="186230"/>
                  </a:lnTo>
                  <a:lnTo>
                    <a:pt x="340553" y="183957"/>
                  </a:lnTo>
                  <a:lnTo>
                    <a:pt x="338953" y="189514"/>
                  </a:lnTo>
                  <a:lnTo>
                    <a:pt x="332470" y="187999"/>
                  </a:lnTo>
                  <a:lnTo>
                    <a:pt x="321357" y="195071"/>
                  </a:lnTo>
                  <a:lnTo>
                    <a:pt x="314454" y="190609"/>
                  </a:lnTo>
                  <a:lnTo>
                    <a:pt x="316558" y="184715"/>
                  </a:lnTo>
                  <a:lnTo>
                    <a:pt x="291301" y="192882"/>
                  </a:lnTo>
                  <a:lnTo>
                    <a:pt x="281703" y="185810"/>
                  </a:lnTo>
                  <a:lnTo>
                    <a:pt x="268064" y="185389"/>
                  </a:lnTo>
                  <a:lnTo>
                    <a:pt x="256025" y="179158"/>
                  </a:lnTo>
                  <a:lnTo>
                    <a:pt x="222349" y="180506"/>
                  </a:lnTo>
                  <a:lnTo>
                    <a:pt x="184378" y="188588"/>
                  </a:lnTo>
                  <a:lnTo>
                    <a:pt x="169982" y="183200"/>
                  </a:lnTo>
                  <a:lnTo>
                    <a:pt x="161815" y="188925"/>
                  </a:lnTo>
                  <a:lnTo>
                    <a:pt x="153649" y="185557"/>
                  </a:lnTo>
                  <a:lnTo>
                    <a:pt x="122582" y="184883"/>
                  </a:lnTo>
                  <a:lnTo>
                    <a:pt x="111216" y="190861"/>
                  </a:lnTo>
                  <a:lnTo>
                    <a:pt x="91684" y="181263"/>
                  </a:lnTo>
                  <a:lnTo>
                    <a:pt x="51777" y="174781"/>
                  </a:lnTo>
                  <a:lnTo>
                    <a:pt x="26436" y="159879"/>
                  </a:lnTo>
                  <a:lnTo>
                    <a:pt x="2273" y="161310"/>
                  </a:lnTo>
                  <a:lnTo>
                    <a:pt x="4546" y="158448"/>
                  </a:lnTo>
                  <a:lnTo>
                    <a:pt x="0" y="143798"/>
                  </a:lnTo>
                  <a:lnTo>
                    <a:pt x="5893" y="126034"/>
                  </a:lnTo>
                  <a:lnTo>
                    <a:pt x="5893" y="126034"/>
                  </a:lnTo>
                  <a:lnTo>
                    <a:pt x="10271" y="123592"/>
                  </a:lnTo>
                  <a:lnTo>
                    <a:pt x="8503" y="112732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3175" cap="flat">
              <a:solidFill>
                <a:srgbClr val="11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139404-0397-8D10-1DAE-A32146D46362}"/>
                </a:ext>
              </a:extLst>
            </p:cNvPr>
            <p:cNvSpPr/>
            <p:nvPr/>
          </p:nvSpPr>
          <p:spPr>
            <a:xfrm>
              <a:off x="10899624" y="2977555"/>
              <a:ext cx="311927" cy="360842"/>
            </a:xfrm>
            <a:custGeom>
              <a:avLst/>
              <a:gdLst>
                <a:gd name="connsiteX0" fmla="*/ 87727 w 311927"/>
                <a:gd name="connsiteY0" fmla="*/ 75856 h 360842"/>
                <a:gd name="connsiteX1" fmla="*/ 88232 w 311927"/>
                <a:gd name="connsiteY1" fmla="*/ 81749 h 360842"/>
                <a:gd name="connsiteX2" fmla="*/ 94210 w 311927"/>
                <a:gd name="connsiteY2" fmla="*/ 82423 h 360842"/>
                <a:gd name="connsiteX3" fmla="*/ 93200 w 311927"/>
                <a:gd name="connsiteY3" fmla="*/ 88569 h 360842"/>
                <a:gd name="connsiteX4" fmla="*/ 101955 w 311927"/>
                <a:gd name="connsiteY4" fmla="*/ 87306 h 360842"/>
                <a:gd name="connsiteX5" fmla="*/ 111385 w 311927"/>
                <a:gd name="connsiteY5" fmla="*/ 96735 h 360842"/>
                <a:gd name="connsiteX6" fmla="*/ 126371 w 311927"/>
                <a:gd name="connsiteY6" fmla="*/ 65585 h 360842"/>
                <a:gd name="connsiteX7" fmla="*/ 130833 w 311927"/>
                <a:gd name="connsiteY7" fmla="*/ 65585 h 360842"/>
                <a:gd name="connsiteX8" fmla="*/ 146829 w 311927"/>
                <a:gd name="connsiteY8" fmla="*/ 45295 h 360842"/>
                <a:gd name="connsiteX9" fmla="*/ 145987 w 311927"/>
                <a:gd name="connsiteY9" fmla="*/ 38728 h 360842"/>
                <a:gd name="connsiteX10" fmla="*/ 139252 w 311927"/>
                <a:gd name="connsiteY10" fmla="*/ 38559 h 360842"/>
                <a:gd name="connsiteX11" fmla="*/ 140094 w 311927"/>
                <a:gd name="connsiteY11" fmla="*/ 30645 h 360842"/>
                <a:gd name="connsiteX12" fmla="*/ 161478 w 311927"/>
                <a:gd name="connsiteY12" fmla="*/ 25173 h 360842"/>
                <a:gd name="connsiteX13" fmla="*/ 174360 w 311927"/>
                <a:gd name="connsiteY13" fmla="*/ 27530 h 360842"/>
                <a:gd name="connsiteX14" fmla="*/ 182358 w 311927"/>
                <a:gd name="connsiteY14" fmla="*/ 24668 h 360842"/>
                <a:gd name="connsiteX15" fmla="*/ 183115 w 311927"/>
                <a:gd name="connsiteY15" fmla="*/ 19785 h 360842"/>
                <a:gd name="connsiteX16" fmla="*/ 195660 w 311927"/>
                <a:gd name="connsiteY16" fmla="*/ 26941 h 360842"/>
                <a:gd name="connsiteX17" fmla="*/ 196754 w 311927"/>
                <a:gd name="connsiteY17" fmla="*/ 32245 h 360842"/>
                <a:gd name="connsiteX18" fmla="*/ 205005 w 311927"/>
                <a:gd name="connsiteY18" fmla="*/ 34013 h 360842"/>
                <a:gd name="connsiteX19" fmla="*/ 208794 w 311927"/>
                <a:gd name="connsiteY19" fmla="*/ 27867 h 360842"/>
                <a:gd name="connsiteX20" fmla="*/ 214939 w 311927"/>
                <a:gd name="connsiteY20" fmla="*/ 28457 h 360842"/>
                <a:gd name="connsiteX21" fmla="*/ 218476 w 311927"/>
                <a:gd name="connsiteY21" fmla="*/ 38644 h 360842"/>
                <a:gd name="connsiteX22" fmla="*/ 231189 w 311927"/>
                <a:gd name="connsiteY22" fmla="*/ 36371 h 360842"/>
                <a:gd name="connsiteX23" fmla="*/ 235903 w 311927"/>
                <a:gd name="connsiteY23" fmla="*/ 39738 h 360842"/>
                <a:gd name="connsiteX24" fmla="*/ 254762 w 311927"/>
                <a:gd name="connsiteY24" fmla="*/ 30309 h 360842"/>
                <a:gd name="connsiteX25" fmla="*/ 256446 w 311927"/>
                <a:gd name="connsiteY25" fmla="*/ 20543 h 360842"/>
                <a:gd name="connsiteX26" fmla="*/ 264191 w 311927"/>
                <a:gd name="connsiteY26" fmla="*/ 14902 h 360842"/>
                <a:gd name="connsiteX27" fmla="*/ 269748 w 311927"/>
                <a:gd name="connsiteY27" fmla="*/ 15828 h 360842"/>
                <a:gd name="connsiteX28" fmla="*/ 281703 w 311927"/>
                <a:gd name="connsiteY28" fmla="*/ 0 h 360842"/>
                <a:gd name="connsiteX29" fmla="*/ 285660 w 311927"/>
                <a:gd name="connsiteY29" fmla="*/ 1263 h 360842"/>
                <a:gd name="connsiteX30" fmla="*/ 282208 w 311927"/>
                <a:gd name="connsiteY30" fmla="*/ 10356 h 360842"/>
                <a:gd name="connsiteX31" fmla="*/ 285576 w 311927"/>
                <a:gd name="connsiteY31" fmla="*/ 10524 h 360842"/>
                <a:gd name="connsiteX32" fmla="*/ 278588 w 311927"/>
                <a:gd name="connsiteY32" fmla="*/ 21890 h 360842"/>
                <a:gd name="connsiteX33" fmla="*/ 278841 w 311927"/>
                <a:gd name="connsiteY33" fmla="*/ 36202 h 360842"/>
                <a:gd name="connsiteX34" fmla="*/ 292143 w 311927"/>
                <a:gd name="connsiteY34" fmla="*/ 45379 h 360842"/>
                <a:gd name="connsiteX35" fmla="*/ 300814 w 311927"/>
                <a:gd name="connsiteY35" fmla="*/ 46558 h 360842"/>
                <a:gd name="connsiteX36" fmla="*/ 300814 w 311927"/>
                <a:gd name="connsiteY36" fmla="*/ 46558 h 360842"/>
                <a:gd name="connsiteX37" fmla="*/ 299299 w 311927"/>
                <a:gd name="connsiteY37" fmla="*/ 55061 h 360842"/>
                <a:gd name="connsiteX38" fmla="*/ 291806 w 311927"/>
                <a:gd name="connsiteY38" fmla="*/ 60702 h 360842"/>
                <a:gd name="connsiteX39" fmla="*/ 283724 w 311927"/>
                <a:gd name="connsiteY39" fmla="*/ 94210 h 360842"/>
                <a:gd name="connsiteX40" fmla="*/ 311928 w 311927"/>
                <a:gd name="connsiteY40" fmla="*/ 109701 h 360842"/>
                <a:gd name="connsiteX41" fmla="*/ 311338 w 311927"/>
                <a:gd name="connsiteY41" fmla="*/ 131422 h 360842"/>
                <a:gd name="connsiteX42" fmla="*/ 304434 w 311927"/>
                <a:gd name="connsiteY42" fmla="*/ 140599 h 360842"/>
                <a:gd name="connsiteX43" fmla="*/ 307213 w 311927"/>
                <a:gd name="connsiteY43" fmla="*/ 147587 h 360842"/>
                <a:gd name="connsiteX44" fmla="*/ 292900 w 311927"/>
                <a:gd name="connsiteY44" fmla="*/ 167035 h 360842"/>
                <a:gd name="connsiteX45" fmla="*/ 288186 w 311927"/>
                <a:gd name="connsiteY45" fmla="*/ 190440 h 360842"/>
                <a:gd name="connsiteX46" fmla="*/ 277662 w 311927"/>
                <a:gd name="connsiteY46" fmla="*/ 191535 h 360842"/>
                <a:gd name="connsiteX47" fmla="*/ 274210 w 311927"/>
                <a:gd name="connsiteY47" fmla="*/ 207868 h 360842"/>
                <a:gd name="connsiteX48" fmla="*/ 262592 w 311927"/>
                <a:gd name="connsiteY48" fmla="*/ 218897 h 360842"/>
                <a:gd name="connsiteX49" fmla="*/ 256277 w 311927"/>
                <a:gd name="connsiteY49" fmla="*/ 234893 h 360842"/>
                <a:gd name="connsiteX50" fmla="*/ 251647 w 311927"/>
                <a:gd name="connsiteY50" fmla="*/ 235987 h 360842"/>
                <a:gd name="connsiteX51" fmla="*/ 251647 w 311927"/>
                <a:gd name="connsiteY51" fmla="*/ 248953 h 360842"/>
                <a:gd name="connsiteX52" fmla="*/ 244912 w 311927"/>
                <a:gd name="connsiteY52" fmla="*/ 253078 h 360842"/>
                <a:gd name="connsiteX53" fmla="*/ 248111 w 311927"/>
                <a:gd name="connsiteY53" fmla="*/ 257035 h 360842"/>
                <a:gd name="connsiteX54" fmla="*/ 238092 w 311927"/>
                <a:gd name="connsiteY54" fmla="*/ 264865 h 360842"/>
                <a:gd name="connsiteX55" fmla="*/ 238345 w 311927"/>
                <a:gd name="connsiteY55" fmla="*/ 273873 h 360842"/>
                <a:gd name="connsiteX56" fmla="*/ 226811 w 311927"/>
                <a:gd name="connsiteY56" fmla="*/ 298036 h 360842"/>
                <a:gd name="connsiteX57" fmla="*/ 223780 w 311927"/>
                <a:gd name="connsiteY57" fmla="*/ 321946 h 360842"/>
                <a:gd name="connsiteX58" fmla="*/ 215108 w 311927"/>
                <a:gd name="connsiteY58" fmla="*/ 342489 h 360842"/>
                <a:gd name="connsiteX59" fmla="*/ 210646 w 311927"/>
                <a:gd name="connsiteY59" fmla="*/ 342994 h 360842"/>
                <a:gd name="connsiteX60" fmla="*/ 208962 w 311927"/>
                <a:gd name="connsiteY60" fmla="*/ 358906 h 360842"/>
                <a:gd name="connsiteX61" fmla="*/ 202143 w 311927"/>
                <a:gd name="connsiteY61" fmla="*/ 360843 h 360842"/>
                <a:gd name="connsiteX62" fmla="*/ 197428 w 311927"/>
                <a:gd name="connsiteY62" fmla="*/ 350992 h 360842"/>
                <a:gd name="connsiteX63" fmla="*/ 172339 w 311927"/>
                <a:gd name="connsiteY63" fmla="*/ 340047 h 360842"/>
                <a:gd name="connsiteX64" fmla="*/ 164088 w 311927"/>
                <a:gd name="connsiteY64" fmla="*/ 338701 h 360842"/>
                <a:gd name="connsiteX65" fmla="*/ 148008 w 311927"/>
                <a:gd name="connsiteY65" fmla="*/ 344004 h 360842"/>
                <a:gd name="connsiteX66" fmla="*/ 137652 w 311927"/>
                <a:gd name="connsiteY66" fmla="*/ 328598 h 360842"/>
                <a:gd name="connsiteX67" fmla="*/ 113658 w 311927"/>
                <a:gd name="connsiteY67" fmla="*/ 327671 h 360842"/>
                <a:gd name="connsiteX68" fmla="*/ 110627 w 311927"/>
                <a:gd name="connsiteY68" fmla="*/ 336343 h 360842"/>
                <a:gd name="connsiteX69" fmla="*/ 103555 w 311927"/>
                <a:gd name="connsiteY69" fmla="*/ 332470 h 360842"/>
                <a:gd name="connsiteX70" fmla="*/ 94967 w 311927"/>
                <a:gd name="connsiteY70" fmla="*/ 340637 h 360842"/>
                <a:gd name="connsiteX71" fmla="*/ 86801 w 311927"/>
                <a:gd name="connsiteY71" fmla="*/ 335501 h 360842"/>
                <a:gd name="connsiteX72" fmla="*/ 77372 w 311927"/>
                <a:gd name="connsiteY72" fmla="*/ 315127 h 360842"/>
                <a:gd name="connsiteX73" fmla="*/ 66511 w 311927"/>
                <a:gd name="connsiteY73" fmla="*/ 311591 h 360842"/>
                <a:gd name="connsiteX74" fmla="*/ 63059 w 311927"/>
                <a:gd name="connsiteY74" fmla="*/ 313022 h 360842"/>
                <a:gd name="connsiteX75" fmla="*/ 63648 w 311927"/>
                <a:gd name="connsiteY75" fmla="*/ 320094 h 360842"/>
                <a:gd name="connsiteX76" fmla="*/ 63648 w 311927"/>
                <a:gd name="connsiteY76" fmla="*/ 320094 h 360842"/>
                <a:gd name="connsiteX77" fmla="*/ 54976 w 311927"/>
                <a:gd name="connsiteY77" fmla="*/ 320431 h 360842"/>
                <a:gd name="connsiteX78" fmla="*/ 49168 w 311927"/>
                <a:gd name="connsiteY78" fmla="*/ 325819 h 360842"/>
                <a:gd name="connsiteX79" fmla="*/ 51188 w 311927"/>
                <a:gd name="connsiteY79" fmla="*/ 318747 h 360842"/>
                <a:gd name="connsiteX80" fmla="*/ 47905 w 311927"/>
                <a:gd name="connsiteY80" fmla="*/ 313864 h 360842"/>
                <a:gd name="connsiteX81" fmla="*/ 43611 w 311927"/>
                <a:gd name="connsiteY81" fmla="*/ 314117 h 360842"/>
                <a:gd name="connsiteX82" fmla="*/ 42348 w 311927"/>
                <a:gd name="connsiteY82" fmla="*/ 320684 h 360842"/>
                <a:gd name="connsiteX83" fmla="*/ 34097 w 311927"/>
                <a:gd name="connsiteY83" fmla="*/ 319758 h 360842"/>
                <a:gd name="connsiteX84" fmla="*/ 30225 w 311927"/>
                <a:gd name="connsiteY84" fmla="*/ 313359 h 360842"/>
                <a:gd name="connsiteX85" fmla="*/ 21974 w 311927"/>
                <a:gd name="connsiteY85" fmla="*/ 321694 h 360842"/>
                <a:gd name="connsiteX86" fmla="*/ 18185 w 311927"/>
                <a:gd name="connsiteY86" fmla="*/ 310497 h 360842"/>
                <a:gd name="connsiteX87" fmla="*/ 13639 w 311927"/>
                <a:gd name="connsiteY87" fmla="*/ 312854 h 360842"/>
                <a:gd name="connsiteX88" fmla="*/ 0 w 311927"/>
                <a:gd name="connsiteY88" fmla="*/ 308139 h 360842"/>
                <a:gd name="connsiteX89" fmla="*/ 8083 w 311927"/>
                <a:gd name="connsiteY89" fmla="*/ 289701 h 360842"/>
                <a:gd name="connsiteX90" fmla="*/ 5641 w 311927"/>
                <a:gd name="connsiteY90" fmla="*/ 276062 h 360842"/>
                <a:gd name="connsiteX91" fmla="*/ 11871 w 311927"/>
                <a:gd name="connsiteY91" fmla="*/ 263855 h 360842"/>
                <a:gd name="connsiteX92" fmla="*/ 7998 w 311927"/>
                <a:gd name="connsiteY92" fmla="*/ 263181 h 360842"/>
                <a:gd name="connsiteX93" fmla="*/ 8503 w 311927"/>
                <a:gd name="connsiteY93" fmla="*/ 254678 h 360842"/>
                <a:gd name="connsiteX94" fmla="*/ 4294 w 311927"/>
                <a:gd name="connsiteY94" fmla="*/ 252236 h 360842"/>
                <a:gd name="connsiteX95" fmla="*/ 4294 w 311927"/>
                <a:gd name="connsiteY95" fmla="*/ 252236 h 360842"/>
                <a:gd name="connsiteX96" fmla="*/ 11113 w 311927"/>
                <a:gd name="connsiteY96" fmla="*/ 250721 h 360842"/>
                <a:gd name="connsiteX97" fmla="*/ 10524 w 311927"/>
                <a:gd name="connsiteY97" fmla="*/ 234051 h 360842"/>
                <a:gd name="connsiteX98" fmla="*/ 17007 w 311927"/>
                <a:gd name="connsiteY98" fmla="*/ 221591 h 360842"/>
                <a:gd name="connsiteX99" fmla="*/ 14986 w 311927"/>
                <a:gd name="connsiteY99" fmla="*/ 218897 h 360842"/>
                <a:gd name="connsiteX100" fmla="*/ 23068 w 311927"/>
                <a:gd name="connsiteY100" fmla="*/ 217213 h 360842"/>
                <a:gd name="connsiteX101" fmla="*/ 17512 w 311927"/>
                <a:gd name="connsiteY101" fmla="*/ 214771 h 360842"/>
                <a:gd name="connsiteX102" fmla="*/ 22647 w 311927"/>
                <a:gd name="connsiteY102" fmla="*/ 199364 h 360842"/>
                <a:gd name="connsiteX103" fmla="*/ 17596 w 311927"/>
                <a:gd name="connsiteY103" fmla="*/ 192545 h 360842"/>
                <a:gd name="connsiteX104" fmla="*/ 23153 w 311927"/>
                <a:gd name="connsiteY104" fmla="*/ 186399 h 360842"/>
                <a:gd name="connsiteX105" fmla="*/ 23573 w 311927"/>
                <a:gd name="connsiteY105" fmla="*/ 173181 h 360842"/>
                <a:gd name="connsiteX106" fmla="*/ 25847 w 311927"/>
                <a:gd name="connsiteY106" fmla="*/ 171245 h 360842"/>
                <a:gd name="connsiteX107" fmla="*/ 31151 w 311927"/>
                <a:gd name="connsiteY107" fmla="*/ 177054 h 360842"/>
                <a:gd name="connsiteX108" fmla="*/ 38980 w 311927"/>
                <a:gd name="connsiteY108" fmla="*/ 172844 h 360842"/>
                <a:gd name="connsiteX109" fmla="*/ 38980 w 311927"/>
                <a:gd name="connsiteY109" fmla="*/ 164088 h 360842"/>
                <a:gd name="connsiteX110" fmla="*/ 44537 w 311927"/>
                <a:gd name="connsiteY110" fmla="*/ 160047 h 360842"/>
                <a:gd name="connsiteX111" fmla="*/ 48831 w 311927"/>
                <a:gd name="connsiteY111" fmla="*/ 151965 h 360842"/>
                <a:gd name="connsiteX112" fmla="*/ 46474 w 311927"/>
                <a:gd name="connsiteY112" fmla="*/ 148092 h 360842"/>
                <a:gd name="connsiteX113" fmla="*/ 50430 w 311927"/>
                <a:gd name="connsiteY113" fmla="*/ 145650 h 360842"/>
                <a:gd name="connsiteX114" fmla="*/ 48073 w 311927"/>
                <a:gd name="connsiteY114" fmla="*/ 132517 h 360842"/>
                <a:gd name="connsiteX115" fmla="*/ 51525 w 311927"/>
                <a:gd name="connsiteY115" fmla="*/ 126539 h 360842"/>
                <a:gd name="connsiteX116" fmla="*/ 57923 w 311927"/>
                <a:gd name="connsiteY116" fmla="*/ 126876 h 360842"/>
                <a:gd name="connsiteX117" fmla="*/ 63396 w 311927"/>
                <a:gd name="connsiteY117" fmla="*/ 117531 h 360842"/>
                <a:gd name="connsiteX118" fmla="*/ 72741 w 311927"/>
                <a:gd name="connsiteY118" fmla="*/ 88232 h 360842"/>
                <a:gd name="connsiteX119" fmla="*/ 87727 w 311927"/>
                <a:gd name="connsiteY119" fmla="*/ 75856 h 360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311927" h="360842">
                  <a:moveTo>
                    <a:pt x="87727" y="75856"/>
                  </a:moveTo>
                  <a:lnTo>
                    <a:pt x="88232" y="81749"/>
                  </a:lnTo>
                  <a:lnTo>
                    <a:pt x="94210" y="82423"/>
                  </a:lnTo>
                  <a:lnTo>
                    <a:pt x="93200" y="88569"/>
                  </a:lnTo>
                  <a:lnTo>
                    <a:pt x="101955" y="87306"/>
                  </a:lnTo>
                  <a:lnTo>
                    <a:pt x="111385" y="96735"/>
                  </a:lnTo>
                  <a:lnTo>
                    <a:pt x="126371" y="65585"/>
                  </a:lnTo>
                  <a:lnTo>
                    <a:pt x="130833" y="65585"/>
                  </a:lnTo>
                  <a:lnTo>
                    <a:pt x="146829" y="45295"/>
                  </a:lnTo>
                  <a:lnTo>
                    <a:pt x="145987" y="38728"/>
                  </a:lnTo>
                  <a:lnTo>
                    <a:pt x="139252" y="38559"/>
                  </a:lnTo>
                  <a:lnTo>
                    <a:pt x="140094" y="30645"/>
                  </a:lnTo>
                  <a:lnTo>
                    <a:pt x="161478" y="25173"/>
                  </a:lnTo>
                  <a:lnTo>
                    <a:pt x="174360" y="27530"/>
                  </a:lnTo>
                  <a:lnTo>
                    <a:pt x="182358" y="24668"/>
                  </a:lnTo>
                  <a:lnTo>
                    <a:pt x="183115" y="19785"/>
                  </a:lnTo>
                  <a:lnTo>
                    <a:pt x="195660" y="26941"/>
                  </a:lnTo>
                  <a:lnTo>
                    <a:pt x="196754" y="32245"/>
                  </a:lnTo>
                  <a:lnTo>
                    <a:pt x="205005" y="34013"/>
                  </a:lnTo>
                  <a:lnTo>
                    <a:pt x="208794" y="27867"/>
                  </a:lnTo>
                  <a:lnTo>
                    <a:pt x="214939" y="28457"/>
                  </a:lnTo>
                  <a:lnTo>
                    <a:pt x="218476" y="38644"/>
                  </a:lnTo>
                  <a:lnTo>
                    <a:pt x="231189" y="36371"/>
                  </a:lnTo>
                  <a:lnTo>
                    <a:pt x="235903" y="39738"/>
                  </a:lnTo>
                  <a:lnTo>
                    <a:pt x="254762" y="30309"/>
                  </a:lnTo>
                  <a:lnTo>
                    <a:pt x="256446" y="20543"/>
                  </a:lnTo>
                  <a:lnTo>
                    <a:pt x="264191" y="14902"/>
                  </a:lnTo>
                  <a:lnTo>
                    <a:pt x="269748" y="15828"/>
                  </a:lnTo>
                  <a:lnTo>
                    <a:pt x="281703" y="0"/>
                  </a:lnTo>
                  <a:lnTo>
                    <a:pt x="285660" y="1263"/>
                  </a:lnTo>
                  <a:lnTo>
                    <a:pt x="282208" y="10356"/>
                  </a:lnTo>
                  <a:lnTo>
                    <a:pt x="285576" y="10524"/>
                  </a:lnTo>
                  <a:lnTo>
                    <a:pt x="278588" y="21890"/>
                  </a:lnTo>
                  <a:lnTo>
                    <a:pt x="278841" y="36202"/>
                  </a:lnTo>
                  <a:lnTo>
                    <a:pt x="292143" y="45379"/>
                  </a:lnTo>
                  <a:lnTo>
                    <a:pt x="300814" y="46558"/>
                  </a:lnTo>
                  <a:lnTo>
                    <a:pt x="300814" y="46558"/>
                  </a:lnTo>
                  <a:lnTo>
                    <a:pt x="299299" y="55061"/>
                  </a:lnTo>
                  <a:lnTo>
                    <a:pt x="291806" y="60702"/>
                  </a:lnTo>
                  <a:lnTo>
                    <a:pt x="283724" y="94210"/>
                  </a:lnTo>
                  <a:lnTo>
                    <a:pt x="311928" y="109701"/>
                  </a:lnTo>
                  <a:lnTo>
                    <a:pt x="311338" y="131422"/>
                  </a:lnTo>
                  <a:lnTo>
                    <a:pt x="304434" y="140599"/>
                  </a:lnTo>
                  <a:lnTo>
                    <a:pt x="307213" y="147587"/>
                  </a:lnTo>
                  <a:lnTo>
                    <a:pt x="292900" y="167035"/>
                  </a:lnTo>
                  <a:lnTo>
                    <a:pt x="288186" y="190440"/>
                  </a:lnTo>
                  <a:lnTo>
                    <a:pt x="277662" y="191535"/>
                  </a:lnTo>
                  <a:lnTo>
                    <a:pt x="274210" y="207868"/>
                  </a:lnTo>
                  <a:lnTo>
                    <a:pt x="262592" y="218897"/>
                  </a:lnTo>
                  <a:lnTo>
                    <a:pt x="256277" y="234893"/>
                  </a:lnTo>
                  <a:lnTo>
                    <a:pt x="251647" y="235987"/>
                  </a:lnTo>
                  <a:lnTo>
                    <a:pt x="251647" y="248953"/>
                  </a:lnTo>
                  <a:cubicBezTo>
                    <a:pt x="251647" y="248953"/>
                    <a:pt x="244912" y="253078"/>
                    <a:pt x="244912" y="253078"/>
                  </a:cubicBezTo>
                  <a:lnTo>
                    <a:pt x="248111" y="257035"/>
                  </a:lnTo>
                  <a:lnTo>
                    <a:pt x="238092" y="264865"/>
                  </a:lnTo>
                  <a:lnTo>
                    <a:pt x="238345" y="273873"/>
                  </a:lnTo>
                  <a:lnTo>
                    <a:pt x="226811" y="298036"/>
                  </a:lnTo>
                  <a:lnTo>
                    <a:pt x="223780" y="321946"/>
                  </a:lnTo>
                  <a:lnTo>
                    <a:pt x="215108" y="342489"/>
                  </a:lnTo>
                  <a:lnTo>
                    <a:pt x="210646" y="342994"/>
                  </a:lnTo>
                  <a:lnTo>
                    <a:pt x="208962" y="358906"/>
                  </a:lnTo>
                  <a:lnTo>
                    <a:pt x="202143" y="360843"/>
                  </a:lnTo>
                  <a:lnTo>
                    <a:pt x="197428" y="350992"/>
                  </a:lnTo>
                  <a:lnTo>
                    <a:pt x="172339" y="340047"/>
                  </a:lnTo>
                  <a:lnTo>
                    <a:pt x="164088" y="338701"/>
                  </a:lnTo>
                  <a:lnTo>
                    <a:pt x="148008" y="344004"/>
                  </a:lnTo>
                  <a:lnTo>
                    <a:pt x="137652" y="328598"/>
                  </a:lnTo>
                  <a:lnTo>
                    <a:pt x="113658" y="327671"/>
                  </a:lnTo>
                  <a:lnTo>
                    <a:pt x="110627" y="336343"/>
                  </a:lnTo>
                  <a:lnTo>
                    <a:pt x="103555" y="332470"/>
                  </a:lnTo>
                  <a:lnTo>
                    <a:pt x="94967" y="340637"/>
                  </a:lnTo>
                  <a:lnTo>
                    <a:pt x="86801" y="335501"/>
                  </a:lnTo>
                  <a:lnTo>
                    <a:pt x="77372" y="315127"/>
                  </a:lnTo>
                  <a:lnTo>
                    <a:pt x="66511" y="311591"/>
                  </a:lnTo>
                  <a:lnTo>
                    <a:pt x="63059" y="313022"/>
                  </a:lnTo>
                  <a:lnTo>
                    <a:pt x="63648" y="320094"/>
                  </a:lnTo>
                  <a:lnTo>
                    <a:pt x="63648" y="320094"/>
                  </a:lnTo>
                  <a:lnTo>
                    <a:pt x="54976" y="320431"/>
                  </a:lnTo>
                  <a:lnTo>
                    <a:pt x="49168" y="325819"/>
                  </a:lnTo>
                  <a:lnTo>
                    <a:pt x="51188" y="318747"/>
                  </a:lnTo>
                  <a:lnTo>
                    <a:pt x="47905" y="313864"/>
                  </a:lnTo>
                  <a:lnTo>
                    <a:pt x="43611" y="314117"/>
                  </a:lnTo>
                  <a:lnTo>
                    <a:pt x="42348" y="320684"/>
                  </a:lnTo>
                  <a:lnTo>
                    <a:pt x="34097" y="319758"/>
                  </a:lnTo>
                  <a:lnTo>
                    <a:pt x="30225" y="313359"/>
                  </a:lnTo>
                  <a:lnTo>
                    <a:pt x="21974" y="321694"/>
                  </a:lnTo>
                  <a:lnTo>
                    <a:pt x="18185" y="310497"/>
                  </a:lnTo>
                  <a:lnTo>
                    <a:pt x="13639" y="312854"/>
                  </a:lnTo>
                  <a:lnTo>
                    <a:pt x="0" y="308139"/>
                  </a:lnTo>
                  <a:lnTo>
                    <a:pt x="8083" y="289701"/>
                  </a:lnTo>
                  <a:lnTo>
                    <a:pt x="5641" y="276062"/>
                  </a:lnTo>
                  <a:lnTo>
                    <a:pt x="11871" y="263855"/>
                  </a:lnTo>
                  <a:lnTo>
                    <a:pt x="7998" y="263181"/>
                  </a:lnTo>
                  <a:lnTo>
                    <a:pt x="8503" y="254678"/>
                  </a:lnTo>
                  <a:lnTo>
                    <a:pt x="4294" y="252236"/>
                  </a:lnTo>
                  <a:lnTo>
                    <a:pt x="4294" y="252236"/>
                  </a:lnTo>
                  <a:lnTo>
                    <a:pt x="11113" y="250721"/>
                  </a:lnTo>
                  <a:lnTo>
                    <a:pt x="10524" y="234051"/>
                  </a:lnTo>
                  <a:lnTo>
                    <a:pt x="17007" y="221591"/>
                  </a:lnTo>
                  <a:lnTo>
                    <a:pt x="14986" y="218897"/>
                  </a:lnTo>
                  <a:lnTo>
                    <a:pt x="23068" y="217213"/>
                  </a:lnTo>
                  <a:lnTo>
                    <a:pt x="17512" y="214771"/>
                  </a:lnTo>
                  <a:lnTo>
                    <a:pt x="22647" y="199364"/>
                  </a:lnTo>
                  <a:lnTo>
                    <a:pt x="17596" y="192545"/>
                  </a:lnTo>
                  <a:lnTo>
                    <a:pt x="23153" y="186399"/>
                  </a:lnTo>
                  <a:lnTo>
                    <a:pt x="23573" y="173181"/>
                  </a:lnTo>
                  <a:lnTo>
                    <a:pt x="25847" y="171245"/>
                  </a:lnTo>
                  <a:lnTo>
                    <a:pt x="31151" y="177054"/>
                  </a:lnTo>
                  <a:lnTo>
                    <a:pt x="38980" y="172844"/>
                  </a:lnTo>
                  <a:lnTo>
                    <a:pt x="38980" y="164088"/>
                  </a:lnTo>
                  <a:cubicBezTo>
                    <a:pt x="38980" y="164088"/>
                    <a:pt x="44537" y="160047"/>
                    <a:pt x="44537" y="160047"/>
                  </a:cubicBezTo>
                  <a:lnTo>
                    <a:pt x="48831" y="151965"/>
                  </a:lnTo>
                  <a:lnTo>
                    <a:pt x="46474" y="148092"/>
                  </a:lnTo>
                  <a:lnTo>
                    <a:pt x="50430" y="145650"/>
                  </a:lnTo>
                  <a:lnTo>
                    <a:pt x="48073" y="132517"/>
                  </a:lnTo>
                  <a:lnTo>
                    <a:pt x="51525" y="126539"/>
                  </a:lnTo>
                  <a:lnTo>
                    <a:pt x="57923" y="126876"/>
                  </a:lnTo>
                  <a:lnTo>
                    <a:pt x="63396" y="117531"/>
                  </a:lnTo>
                  <a:lnTo>
                    <a:pt x="72741" y="88232"/>
                  </a:lnTo>
                  <a:lnTo>
                    <a:pt x="87727" y="75856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3175" cap="flat">
              <a:solidFill>
                <a:srgbClr val="11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34ADB66-97E8-73F4-4ABF-7FF63D3A0467}"/>
                </a:ext>
              </a:extLst>
            </p:cNvPr>
            <p:cNvSpPr/>
            <p:nvPr/>
          </p:nvSpPr>
          <p:spPr>
            <a:xfrm>
              <a:off x="7562208" y="2745693"/>
              <a:ext cx="1545831" cy="1120835"/>
            </a:xfrm>
            <a:custGeom>
              <a:avLst/>
              <a:gdLst>
                <a:gd name="connsiteX0" fmla="*/ 734988 w 1545831"/>
                <a:gd name="connsiteY0" fmla="*/ 7493 h 1120835"/>
                <a:gd name="connsiteX1" fmla="*/ 743996 w 1545831"/>
                <a:gd name="connsiteY1" fmla="*/ 10524 h 1120835"/>
                <a:gd name="connsiteX2" fmla="*/ 747700 w 1545831"/>
                <a:gd name="connsiteY2" fmla="*/ 2021 h 1120835"/>
                <a:gd name="connsiteX3" fmla="*/ 759908 w 1545831"/>
                <a:gd name="connsiteY3" fmla="*/ 0 h 1120835"/>
                <a:gd name="connsiteX4" fmla="*/ 766643 w 1545831"/>
                <a:gd name="connsiteY4" fmla="*/ 9766 h 1120835"/>
                <a:gd name="connsiteX5" fmla="*/ 773042 w 1545831"/>
                <a:gd name="connsiteY5" fmla="*/ 8335 h 1120835"/>
                <a:gd name="connsiteX6" fmla="*/ 777420 w 1545831"/>
                <a:gd name="connsiteY6" fmla="*/ 15070 h 1120835"/>
                <a:gd name="connsiteX7" fmla="*/ 797710 w 1545831"/>
                <a:gd name="connsiteY7" fmla="*/ 23068 h 1120835"/>
                <a:gd name="connsiteX8" fmla="*/ 814127 w 1545831"/>
                <a:gd name="connsiteY8" fmla="*/ 20795 h 1120835"/>
                <a:gd name="connsiteX9" fmla="*/ 824062 w 1545831"/>
                <a:gd name="connsiteY9" fmla="*/ 14649 h 1120835"/>
                <a:gd name="connsiteX10" fmla="*/ 825409 w 1545831"/>
                <a:gd name="connsiteY10" fmla="*/ 18775 h 1120835"/>
                <a:gd name="connsiteX11" fmla="*/ 828608 w 1545831"/>
                <a:gd name="connsiteY11" fmla="*/ 16165 h 1120835"/>
                <a:gd name="connsiteX12" fmla="*/ 833070 w 1545831"/>
                <a:gd name="connsiteY12" fmla="*/ 21721 h 1120835"/>
                <a:gd name="connsiteX13" fmla="*/ 840984 w 1545831"/>
                <a:gd name="connsiteY13" fmla="*/ 21553 h 1120835"/>
                <a:gd name="connsiteX14" fmla="*/ 850413 w 1545831"/>
                <a:gd name="connsiteY14" fmla="*/ 33592 h 1120835"/>
                <a:gd name="connsiteX15" fmla="*/ 857317 w 1545831"/>
                <a:gd name="connsiteY15" fmla="*/ 31908 h 1120835"/>
                <a:gd name="connsiteX16" fmla="*/ 865147 w 1545831"/>
                <a:gd name="connsiteY16" fmla="*/ 35192 h 1120835"/>
                <a:gd name="connsiteX17" fmla="*/ 863379 w 1545831"/>
                <a:gd name="connsiteY17" fmla="*/ 41927 h 1120835"/>
                <a:gd name="connsiteX18" fmla="*/ 873145 w 1545831"/>
                <a:gd name="connsiteY18" fmla="*/ 37633 h 1120835"/>
                <a:gd name="connsiteX19" fmla="*/ 875334 w 1545831"/>
                <a:gd name="connsiteY19" fmla="*/ 52283 h 1120835"/>
                <a:gd name="connsiteX20" fmla="*/ 870788 w 1545831"/>
                <a:gd name="connsiteY20" fmla="*/ 59439 h 1120835"/>
                <a:gd name="connsiteX21" fmla="*/ 872808 w 1545831"/>
                <a:gd name="connsiteY21" fmla="*/ 57839 h 1120835"/>
                <a:gd name="connsiteX22" fmla="*/ 873987 w 1545831"/>
                <a:gd name="connsiteY22" fmla="*/ 64070 h 1120835"/>
                <a:gd name="connsiteX23" fmla="*/ 877944 w 1545831"/>
                <a:gd name="connsiteY23" fmla="*/ 63901 h 1120835"/>
                <a:gd name="connsiteX24" fmla="*/ 885100 w 1545831"/>
                <a:gd name="connsiteY24" fmla="*/ 73415 h 1120835"/>
                <a:gd name="connsiteX25" fmla="*/ 882911 w 1545831"/>
                <a:gd name="connsiteY25" fmla="*/ 82760 h 1120835"/>
                <a:gd name="connsiteX26" fmla="*/ 896718 w 1545831"/>
                <a:gd name="connsiteY26" fmla="*/ 84949 h 1120835"/>
                <a:gd name="connsiteX27" fmla="*/ 895035 w 1545831"/>
                <a:gd name="connsiteY27" fmla="*/ 90421 h 1120835"/>
                <a:gd name="connsiteX28" fmla="*/ 889646 w 1545831"/>
                <a:gd name="connsiteY28" fmla="*/ 90253 h 1120835"/>
                <a:gd name="connsiteX29" fmla="*/ 887879 w 1545831"/>
                <a:gd name="connsiteY29" fmla="*/ 101113 h 1120835"/>
                <a:gd name="connsiteX30" fmla="*/ 897897 w 1545831"/>
                <a:gd name="connsiteY30" fmla="*/ 104649 h 1120835"/>
                <a:gd name="connsiteX31" fmla="*/ 894698 w 1545831"/>
                <a:gd name="connsiteY31" fmla="*/ 106586 h 1120835"/>
                <a:gd name="connsiteX32" fmla="*/ 896634 w 1545831"/>
                <a:gd name="connsiteY32" fmla="*/ 110375 h 1120835"/>
                <a:gd name="connsiteX33" fmla="*/ 890825 w 1545831"/>
                <a:gd name="connsiteY33" fmla="*/ 111216 h 1120835"/>
                <a:gd name="connsiteX34" fmla="*/ 889057 w 1545831"/>
                <a:gd name="connsiteY34" fmla="*/ 118962 h 1120835"/>
                <a:gd name="connsiteX35" fmla="*/ 886195 w 1545831"/>
                <a:gd name="connsiteY35" fmla="*/ 115931 h 1120835"/>
                <a:gd name="connsiteX36" fmla="*/ 880891 w 1545831"/>
                <a:gd name="connsiteY36" fmla="*/ 119972 h 1120835"/>
                <a:gd name="connsiteX37" fmla="*/ 884427 w 1545831"/>
                <a:gd name="connsiteY37" fmla="*/ 126708 h 1120835"/>
                <a:gd name="connsiteX38" fmla="*/ 877944 w 1545831"/>
                <a:gd name="connsiteY38" fmla="*/ 126455 h 1120835"/>
                <a:gd name="connsiteX39" fmla="*/ 876934 w 1545831"/>
                <a:gd name="connsiteY39" fmla="*/ 133695 h 1120835"/>
                <a:gd name="connsiteX40" fmla="*/ 870282 w 1545831"/>
                <a:gd name="connsiteY40" fmla="*/ 134116 h 1120835"/>
                <a:gd name="connsiteX41" fmla="*/ 874408 w 1545831"/>
                <a:gd name="connsiteY41" fmla="*/ 142114 h 1120835"/>
                <a:gd name="connsiteX42" fmla="*/ 864221 w 1545831"/>
                <a:gd name="connsiteY42" fmla="*/ 145230 h 1120835"/>
                <a:gd name="connsiteX43" fmla="*/ 874913 w 1545831"/>
                <a:gd name="connsiteY43" fmla="*/ 156511 h 1120835"/>
                <a:gd name="connsiteX44" fmla="*/ 864558 w 1545831"/>
                <a:gd name="connsiteY44" fmla="*/ 165351 h 1120835"/>
                <a:gd name="connsiteX45" fmla="*/ 861948 w 1545831"/>
                <a:gd name="connsiteY45" fmla="*/ 182526 h 1120835"/>
                <a:gd name="connsiteX46" fmla="*/ 852602 w 1545831"/>
                <a:gd name="connsiteY46" fmla="*/ 189177 h 1120835"/>
                <a:gd name="connsiteX47" fmla="*/ 853697 w 1545831"/>
                <a:gd name="connsiteY47" fmla="*/ 198101 h 1120835"/>
                <a:gd name="connsiteX48" fmla="*/ 847298 w 1545831"/>
                <a:gd name="connsiteY48" fmla="*/ 200038 h 1120835"/>
                <a:gd name="connsiteX49" fmla="*/ 849993 w 1545831"/>
                <a:gd name="connsiteY49" fmla="*/ 212077 h 1120835"/>
                <a:gd name="connsiteX50" fmla="*/ 841068 w 1545831"/>
                <a:gd name="connsiteY50" fmla="*/ 206015 h 1120835"/>
                <a:gd name="connsiteX51" fmla="*/ 838879 w 1545831"/>
                <a:gd name="connsiteY51" fmla="*/ 208373 h 1120835"/>
                <a:gd name="connsiteX52" fmla="*/ 843005 w 1545831"/>
                <a:gd name="connsiteY52" fmla="*/ 208962 h 1120835"/>
                <a:gd name="connsiteX53" fmla="*/ 842668 w 1545831"/>
                <a:gd name="connsiteY53" fmla="*/ 212077 h 1120835"/>
                <a:gd name="connsiteX54" fmla="*/ 829702 w 1545831"/>
                <a:gd name="connsiteY54" fmla="*/ 221928 h 1120835"/>
                <a:gd name="connsiteX55" fmla="*/ 841068 w 1545831"/>
                <a:gd name="connsiteY55" fmla="*/ 236577 h 1120835"/>
                <a:gd name="connsiteX56" fmla="*/ 839974 w 1545831"/>
                <a:gd name="connsiteY56" fmla="*/ 246343 h 1120835"/>
                <a:gd name="connsiteX57" fmla="*/ 817411 w 1545831"/>
                <a:gd name="connsiteY57" fmla="*/ 252320 h 1120835"/>
                <a:gd name="connsiteX58" fmla="*/ 812359 w 1545831"/>
                <a:gd name="connsiteY58" fmla="*/ 257877 h 1120835"/>
                <a:gd name="connsiteX59" fmla="*/ 805287 w 1545831"/>
                <a:gd name="connsiteY59" fmla="*/ 253247 h 1120835"/>
                <a:gd name="connsiteX60" fmla="*/ 800488 w 1545831"/>
                <a:gd name="connsiteY60" fmla="*/ 258130 h 1120835"/>
                <a:gd name="connsiteX61" fmla="*/ 783734 w 1545831"/>
                <a:gd name="connsiteY61" fmla="*/ 254594 h 1120835"/>
                <a:gd name="connsiteX62" fmla="*/ 778262 w 1545831"/>
                <a:gd name="connsiteY62" fmla="*/ 260487 h 1120835"/>
                <a:gd name="connsiteX63" fmla="*/ 773715 w 1545831"/>
                <a:gd name="connsiteY63" fmla="*/ 258130 h 1120835"/>
                <a:gd name="connsiteX64" fmla="*/ 770095 w 1545831"/>
                <a:gd name="connsiteY64" fmla="*/ 264191 h 1120835"/>
                <a:gd name="connsiteX65" fmla="*/ 772200 w 1545831"/>
                <a:gd name="connsiteY65" fmla="*/ 274968 h 1120835"/>
                <a:gd name="connsiteX66" fmla="*/ 764539 w 1545831"/>
                <a:gd name="connsiteY66" fmla="*/ 280693 h 1120835"/>
                <a:gd name="connsiteX67" fmla="*/ 759319 w 1545831"/>
                <a:gd name="connsiteY67" fmla="*/ 279430 h 1120835"/>
                <a:gd name="connsiteX68" fmla="*/ 756288 w 1545831"/>
                <a:gd name="connsiteY68" fmla="*/ 289954 h 1120835"/>
                <a:gd name="connsiteX69" fmla="*/ 750142 w 1545831"/>
                <a:gd name="connsiteY69" fmla="*/ 295090 h 1120835"/>
                <a:gd name="connsiteX70" fmla="*/ 756456 w 1545831"/>
                <a:gd name="connsiteY70" fmla="*/ 302498 h 1120835"/>
                <a:gd name="connsiteX71" fmla="*/ 752331 w 1545831"/>
                <a:gd name="connsiteY71" fmla="*/ 307550 h 1120835"/>
                <a:gd name="connsiteX72" fmla="*/ 758898 w 1545831"/>
                <a:gd name="connsiteY72" fmla="*/ 310076 h 1120835"/>
                <a:gd name="connsiteX73" fmla="*/ 760582 w 1545831"/>
                <a:gd name="connsiteY73" fmla="*/ 320178 h 1120835"/>
                <a:gd name="connsiteX74" fmla="*/ 768159 w 1545831"/>
                <a:gd name="connsiteY74" fmla="*/ 325735 h 1120835"/>
                <a:gd name="connsiteX75" fmla="*/ 765970 w 1545831"/>
                <a:gd name="connsiteY75" fmla="*/ 330113 h 1120835"/>
                <a:gd name="connsiteX76" fmla="*/ 776746 w 1545831"/>
                <a:gd name="connsiteY76" fmla="*/ 335249 h 1120835"/>
                <a:gd name="connsiteX77" fmla="*/ 771779 w 1545831"/>
                <a:gd name="connsiteY77" fmla="*/ 338279 h 1120835"/>
                <a:gd name="connsiteX78" fmla="*/ 776073 w 1545831"/>
                <a:gd name="connsiteY78" fmla="*/ 343078 h 1120835"/>
                <a:gd name="connsiteX79" fmla="*/ 767654 w 1545831"/>
                <a:gd name="connsiteY79" fmla="*/ 342742 h 1120835"/>
                <a:gd name="connsiteX80" fmla="*/ 755783 w 1545831"/>
                <a:gd name="connsiteY80" fmla="*/ 350908 h 1120835"/>
                <a:gd name="connsiteX81" fmla="*/ 755783 w 1545831"/>
                <a:gd name="connsiteY81" fmla="*/ 368336 h 1120835"/>
                <a:gd name="connsiteX82" fmla="*/ 727158 w 1545831"/>
                <a:gd name="connsiteY82" fmla="*/ 391236 h 1120835"/>
                <a:gd name="connsiteX83" fmla="*/ 726905 w 1545831"/>
                <a:gd name="connsiteY83" fmla="*/ 396035 h 1120835"/>
                <a:gd name="connsiteX84" fmla="*/ 734903 w 1545831"/>
                <a:gd name="connsiteY84" fmla="*/ 404622 h 1120835"/>
                <a:gd name="connsiteX85" fmla="*/ 736924 w 1545831"/>
                <a:gd name="connsiteY85" fmla="*/ 417419 h 1120835"/>
                <a:gd name="connsiteX86" fmla="*/ 745427 w 1545831"/>
                <a:gd name="connsiteY86" fmla="*/ 432994 h 1120835"/>
                <a:gd name="connsiteX87" fmla="*/ 743743 w 1545831"/>
                <a:gd name="connsiteY87" fmla="*/ 454126 h 1120835"/>
                <a:gd name="connsiteX88" fmla="*/ 736840 w 1545831"/>
                <a:gd name="connsiteY88" fmla="*/ 461030 h 1120835"/>
                <a:gd name="connsiteX89" fmla="*/ 745596 w 1545831"/>
                <a:gd name="connsiteY89" fmla="*/ 470039 h 1120835"/>
                <a:gd name="connsiteX90" fmla="*/ 745090 w 1545831"/>
                <a:gd name="connsiteY90" fmla="*/ 475595 h 1120835"/>
                <a:gd name="connsiteX91" fmla="*/ 761676 w 1545831"/>
                <a:gd name="connsiteY91" fmla="*/ 487550 h 1120835"/>
                <a:gd name="connsiteX92" fmla="*/ 755530 w 1545831"/>
                <a:gd name="connsiteY92" fmla="*/ 498411 h 1120835"/>
                <a:gd name="connsiteX93" fmla="*/ 764960 w 1545831"/>
                <a:gd name="connsiteY93" fmla="*/ 508851 h 1120835"/>
                <a:gd name="connsiteX94" fmla="*/ 774641 w 1545831"/>
                <a:gd name="connsiteY94" fmla="*/ 504557 h 1120835"/>
                <a:gd name="connsiteX95" fmla="*/ 787102 w 1545831"/>
                <a:gd name="connsiteY95" fmla="*/ 485866 h 1120835"/>
                <a:gd name="connsiteX96" fmla="*/ 799983 w 1545831"/>
                <a:gd name="connsiteY96" fmla="*/ 493023 h 1120835"/>
                <a:gd name="connsiteX97" fmla="*/ 815979 w 1545831"/>
                <a:gd name="connsiteY97" fmla="*/ 514744 h 1120835"/>
                <a:gd name="connsiteX98" fmla="*/ 821199 w 1545831"/>
                <a:gd name="connsiteY98" fmla="*/ 516765 h 1120835"/>
                <a:gd name="connsiteX99" fmla="*/ 827093 w 1545831"/>
                <a:gd name="connsiteY99" fmla="*/ 512976 h 1120835"/>
                <a:gd name="connsiteX100" fmla="*/ 829534 w 1545831"/>
                <a:gd name="connsiteY100" fmla="*/ 515754 h 1120835"/>
                <a:gd name="connsiteX101" fmla="*/ 832060 w 1545831"/>
                <a:gd name="connsiteY101" fmla="*/ 512050 h 1120835"/>
                <a:gd name="connsiteX102" fmla="*/ 837616 w 1545831"/>
                <a:gd name="connsiteY102" fmla="*/ 527204 h 1120835"/>
                <a:gd name="connsiteX103" fmla="*/ 841489 w 1545831"/>
                <a:gd name="connsiteY103" fmla="*/ 521395 h 1120835"/>
                <a:gd name="connsiteX104" fmla="*/ 853023 w 1545831"/>
                <a:gd name="connsiteY104" fmla="*/ 518954 h 1120835"/>
                <a:gd name="connsiteX105" fmla="*/ 858075 w 1545831"/>
                <a:gd name="connsiteY105" fmla="*/ 503799 h 1120835"/>
                <a:gd name="connsiteX106" fmla="*/ 868515 w 1545831"/>
                <a:gd name="connsiteY106" fmla="*/ 493612 h 1120835"/>
                <a:gd name="connsiteX107" fmla="*/ 871630 w 1545831"/>
                <a:gd name="connsiteY107" fmla="*/ 476606 h 1120835"/>
                <a:gd name="connsiteX108" fmla="*/ 858243 w 1545831"/>
                <a:gd name="connsiteY108" fmla="*/ 471638 h 1120835"/>
                <a:gd name="connsiteX109" fmla="*/ 859169 w 1545831"/>
                <a:gd name="connsiteY109" fmla="*/ 465071 h 1120835"/>
                <a:gd name="connsiteX110" fmla="*/ 862116 w 1545831"/>
                <a:gd name="connsiteY110" fmla="*/ 468270 h 1120835"/>
                <a:gd name="connsiteX111" fmla="*/ 868430 w 1545831"/>
                <a:gd name="connsiteY111" fmla="*/ 465829 h 1120835"/>
                <a:gd name="connsiteX112" fmla="*/ 853529 w 1545831"/>
                <a:gd name="connsiteY112" fmla="*/ 438130 h 1120835"/>
                <a:gd name="connsiteX113" fmla="*/ 835007 w 1545831"/>
                <a:gd name="connsiteY113" fmla="*/ 447223 h 1120835"/>
                <a:gd name="connsiteX114" fmla="*/ 830208 w 1545831"/>
                <a:gd name="connsiteY114" fmla="*/ 444950 h 1120835"/>
                <a:gd name="connsiteX115" fmla="*/ 828524 w 1545831"/>
                <a:gd name="connsiteY115" fmla="*/ 434257 h 1120835"/>
                <a:gd name="connsiteX116" fmla="*/ 834249 w 1545831"/>
                <a:gd name="connsiteY116" fmla="*/ 425670 h 1120835"/>
                <a:gd name="connsiteX117" fmla="*/ 832902 w 1545831"/>
                <a:gd name="connsiteY117" fmla="*/ 407990 h 1120835"/>
                <a:gd name="connsiteX118" fmla="*/ 835764 w 1545831"/>
                <a:gd name="connsiteY118" fmla="*/ 404117 h 1120835"/>
                <a:gd name="connsiteX119" fmla="*/ 832902 w 1545831"/>
                <a:gd name="connsiteY119" fmla="*/ 395108 h 1120835"/>
                <a:gd name="connsiteX120" fmla="*/ 815979 w 1545831"/>
                <a:gd name="connsiteY120" fmla="*/ 387110 h 1120835"/>
                <a:gd name="connsiteX121" fmla="*/ 813369 w 1545831"/>
                <a:gd name="connsiteY121" fmla="*/ 378944 h 1120835"/>
                <a:gd name="connsiteX122" fmla="*/ 807813 w 1545831"/>
                <a:gd name="connsiteY122" fmla="*/ 374903 h 1120835"/>
                <a:gd name="connsiteX123" fmla="*/ 811349 w 1545831"/>
                <a:gd name="connsiteY123" fmla="*/ 356044 h 1120835"/>
                <a:gd name="connsiteX124" fmla="*/ 803435 w 1545831"/>
                <a:gd name="connsiteY124" fmla="*/ 348972 h 1120835"/>
                <a:gd name="connsiteX125" fmla="*/ 798383 w 1545831"/>
                <a:gd name="connsiteY125" fmla="*/ 317569 h 1120835"/>
                <a:gd name="connsiteX126" fmla="*/ 785671 w 1545831"/>
                <a:gd name="connsiteY126" fmla="*/ 310665 h 1120835"/>
                <a:gd name="connsiteX127" fmla="*/ 778178 w 1545831"/>
                <a:gd name="connsiteY127" fmla="*/ 315211 h 1120835"/>
                <a:gd name="connsiteX128" fmla="*/ 773463 w 1545831"/>
                <a:gd name="connsiteY128" fmla="*/ 311675 h 1120835"/>
                <a:gd name="connsiteX129" fmla="*/ 775820 w 1545831"/>
                <a:gd name="connsiteY129" fmla="*/ 308644 h 1120835"/>
                <a:gd name="connsiteX130" fmla="*/ 780451 w 1545831"/>
                <a:gd name="connsiteY130" fmla="*/ 310833 h 1120835"/>
                <a:gd name="connsiteX131" fmla="*/ 784913 w 1545831"/>
                <a:gd name="connsiteY131" fmla="*/ 304772 h 1120835"/>
                <a:gd name="connsiteX132" fmla="*/ 786344 w 1545831"/>
                <a:gd name="connsiteY132" fmla="*/ 308644 h 1120835"/>
                <a:gd name="connsiteX133" fmla="*/ 790722 w 1545831"/>
                <a:gd name="connsiteY133" fmla="*/ 308139 h 1120835"/>
                <a:gd name="connsiteX134" fmla="*/ 793584 w 1545831"/>
                <a:gd name="connsiteY134" fmla="*/ 304266 h 1120835"/>
                <a:gd name="connsiteX135" fmla="*/ 790722 w 1545831"/>
                <a:gd name="connsiteY135" fmla="*/ 297110 h 1120835"/>
                <a:gd name="connsiteX136" fmla="*/ 799731 w 1545831"/>
                <a:gd name="connsiteY136" fmla="*/ 299299 h 1120835"/>
                <a:gd name="connsiteX137" fmla="*/ 797036 w 1545831"/>
                <a:gd name="connsiteY137" fmla="*/ 290712 h 1120835"/>
                <a:gd name="connsiteX138" fmla="*/ 801835 w 1545831"/>
                <a:gd name="connsiteY138" fmla="*/ 291385 h 1120835"/>
                <a:gd name="connsiteX139" fmla="*/ 804529 w 1545831"/>
                <a:gd name="connsiteY139" fmla="*/ 286502 h 1120835"/>
                <a:gd name="connsiteX140" fmla="*/ 808991 w 1545831"/>
                <a:gd name="connsiteY140" fmla="*/ 288607 h 1120835"/>
                <a:gd name="connsiteX141" fmla="*/ 813285 w 1545831"/>
                <a:gd name="connsiteY141" fmla="*/ 281282 h 1120835"/>
                <a:gd name="connsiteX142" fmla="*/ 819094 w 1545831"/>
                <a:gd name="connsiteY142" fmla="*/ 280525 h 1120835"/>
                <a:gd name="connsiteX143" fmla="*/ 821873 w 1545831"/>
                <a:gd name="connsiteY143" fmla="*/ 284229 h 1120835"/>
                <a:gd name="connsiteX144" fmla="*/ 816148 w 1545831"/>
                <a:gd name="connsiteY144" fmla="*/ 289112 h 1120835"/>
                <a:gd name="connsiteX145" fmla="*/ 813959 w 1545831"/>
                <a:gd name="connsiteY145" fmla="*/ 285913 h 1120835"/>
                <a:gd name="connsiteX146" fmla="*/ 814211 w 1545831"/>
                <a:gd name="connsiteY146" fmla="*/ 292227 h 1120835"/>
                <a:gd name="connsiteX147" fmla="*/ 823220 w 1545831"/>
                <a:gd name="connsiteY147" fmla="*/ 293995 h 1120835"/>
                <a:gd name="connsiteX148" fmla="*/ 824062 w 1545831"/>
                <a:gd name="connsiteY148" fmla="*/ 299047 h 1120835"/>
                <a:gd name="connsiteX149" fmla="*/ 832986 w 1545831"/>
                <a:gd name="connsiteY149" fmla="*/ 297952 h 1120835"/>
                <a:gd name="connsiteX150" fmla="*/ 829197 w 1545831"/>
                <a:gd name="connsiteY150" fmla="*/ 287344 h 1120835"/>
                <a:gd name="connsiteX151" fmla="*/ 841489 w 1545831"/>
                <a:gd name="connsiteY151" fmla="*/ 283892 h 1120835"/>
                <a:gd name="connsiteX152" fmla="*/ 831302 w 1545831"/>
                <a:gd name="connsiteY152" fmla="*/ 283219 h 1120835"/>
                <a:gd name="connsiteX153" fmla="*/ 825914 w 1545831"/>
                <a:gd name="connsiteY153" fmla="*/ 277494 h 1120835"/>
                <a:gd name="connsiteX154" fmla="*/ 827177 w 1545831"/>
                <a:gd name="connsiteY154" fmla="*/ 270169 h 1120835"/>
                <a:gd name="connsiteX155" fmla="*/ 831555 w 1545831"/>
                <a:gd name="connsiteY155" fmla="*/ 274968 h 1120835"/>
                <a:gd name="connsiteX156" fmla="*/ 844520 w 1545831"/>
                <a:gd name="connsiteY156" fmla="*/ 276988 h 1120835"/>
                <a:gd name="connsiteX157" fmla="*/ 847298 w 1545831"/>
                <a:gd name="connsiteY157" fmla="*/ 279177 h 1120835"/>
                <a:gd name="connsiteX158" fmla="*/ 841658 w 1545831"/>
                <a:gd name="connsiteY158" fmla="*/ 280777 h 1120835"/>
                <a:gd name="connsiteX159" fmla="*/ 845278 w 1545831"/>
                <a:gd name="connsiteY159" fmla="*/ 283471 h 1120835"/>
                <a:gd name="connsiteX160" fmla="*/ 849319 w 1545831"/>
                <a:gd name="connsiteY160" fmla="*/ 276652 h 1120835"/>
                <a:gd name="connsiteX161" fmla="*/ 844268 w 1545831"/>
                <a:gd name="connsiteY161" fmla="*/ 268233 h 1120835"/>
                <a:gd name="connsiteX162" fmla="*/ 852687 w 1545831"/>
                <a:gd name="connsiteY162" fmla="*/ 265454 h 1120835"/>
                <a:gd name="connsiteX163" fmla="*/ 852350 w 1545831"/>
                <a:gd name="connsiteY163" fmla="*/ 259056 h 1120835"/>
                <a:gd name="connsiteX164" fmla="*/ 858664 w 1545831"/>
                <a:gd name="connsiteY164" fmla="*/ 258635 h 1120835"/>
                <a:gd name="connsiteX165" fmla="*/ 859843 w 1545831"/>
                <a:gd name="connsiteY165" fmla="*/ 262171 h 1120835"/>
                <a:gd name="connsiteX166" fmla="*/ 862284 w 1545831"/>
                <a:gd name="connsiteY166" fmla="*/ 258551 h 1120835"/>
                <a:gd name="connsiteX167" fmla="*/ 864221 w 1545831"/>
                <a:gd name="connsiteY167" fmla="*/ 264107 h 1120835"/>
                <a:gd name="connsiteX168" fmla="*/ 859759 w 1545831"/>
                <a:gd name="connsiteY168" fmla="*/ 266128 h 1120835"/>
                <a:gd name="connsiteX169" fmla="*/ 863126 w 1545831"/>
                <a:gd name="connsiteY169" fmla="*/ 274126 h 1120835"/>
                <a:gd name="connsiteX170" fmla="*/ 857401 w 1545831"/>
                <a:gd name="connsiteY170" fmla="*/ 280609 h 1120835"/>
                <a:gd name="connsiteX171" fmla="*/ 861948 w 1545831"/>
                <a:gd name="connsiteY171" fmla="*/ 284229 h 1120835"/>
                <a:gd name="connsiteX172" fmla="*/ 867420 w 1545831"/>
                <a:gd name="connsiteY172" fmla="*/ 282208 h 1120835"/>
                <a:gd name="connsiteX173" fmla="*/ 870619 w 1545831"/>
                <a:gd name="connsiteY173" fmla="*/ 294500 h 1120835"/>
                <a:gd name="connsiteX174" fmla="*/ 861863 w 1545831"/>
                <a:gd name="connsiteY174" fmla="*/ 299215 h 1120835"/>
                <a:gd name="connsiteX175" fmla="*/ 855465 w 1545831"/>
                <a:gd name="connsiteY175" fmla="*/ 294585 h 1120835"/>
                <a:gd name="connsiteX176" fmla="*/ 862284 w 1545831"/>
                <a:gd name="connsiteY176" fmla="*/ 294248 h 1120835"/>
                <a:gd name="connsiteX177" fmla="*/ 865484 w 1545831"/>
                <a:gd name="connsiteY177" fmla="*/ 289786 h 1120835"/>
                <a:gd name="connsiteX178" fmla="*/ 852350 w 1545831"/>
                <a:gd name="connsiteY178" fmla="*/ 292227 h 1120835"/>
                <a:gd name="connsiteX179" fmla="*/ 845867 w 1545831"/>
                <a:gd name="connsiteY179" fmla="*/ 299131 h 1120835"/>
                <a:gd name="connsiteX180" fmla="*/ 846877 w 1545831"/>
                <a:gd name="connsiteY180" fmla="*/ 303004 h 1120835"/>
                <a:gd name="connsiteX181" fmla="*/ 837785 w 1545831"/>
                <a:gd name="connsiteY181" fmla="*/ 306455 h 1120835"/>
                <a:gd name="connsiteX182" fmla="*/ 836269 w 1545831"/>
                <a:gd name="connsiteY182" fmla="*/ 309823 h 1120835"/>
                <a:gd name="connsiteX183" fmla="*/ 841321 w 1545831"/>
                <a:gd name="connsiteY183" fmla="*/ 309402 h 1120835"/>
                <a:gd name="connsiteX184" fmla="*/ 840226 w 1545831"/>
                <a:gd name="connsiteY184" fmla="*/ 315043 h 1120835"/>
                <a:gd name="connsiteX185" fmla="*/ 846625 w 1545831"/>
                <a:gd name="connsiteY185" fmla="*/ 323209 h 1120835"/>
                <a:gd name="connsiteX186" fmla="*/ 852771 w 1545831"/>
                <a:gd name="connsiteY186" fmla="*/ 300730 h 1120835"/>
                <a:gd name="connsiteX187" fmla="*/ 861779 w 1545831"/>
                <a:gd name="connsiteY187" fmla="*/ 303256 h 1120835"/>
                <a:gd name="connsiteX188" fmla="*/ 866241 w 1545831"/>
                <a:gd name="connsiteY188" fmla="*/ 299720 h 1120835"/>
                <a:gd name="connsiteX189" fmla="*/ 869272 w 1545831"/>
                <a:gd name="connsiteY189" fmla="*/ 312349 h 1120835"/>
                <a:gd name="connsiteX190" fmla="*/ 864052 w 1545831"/>
                <a:gd name="connsiteY190" fmla="*/ 316727 h 1120835"/>
                <a:gd name="connsiteX191" fmla="*/ 858412 w 1545831"/>
                <a:gd name="connsiteY191" fmla="*/ 314454 h 1120835"/>
                <a:gd name="connsiteX192" fmla="*/ 855465 w 1545831"/>
                <a:gd name="connsiteY192" fmla="*/ 320094 h 1120835"/>
                <a:gd name="connsiteX193" fmla="*/ 852687 w 1545831"/>
                <a:gd name="connsiteY193" fmla="*/ 318074 h 1120835"/>
                <a:gd name="connsiteX194" fmla="*/ 852013 w 1545831"/>
                <a:gd name="connsiteY194" fmla="*/ 335586 h 1120835"/>
                <a:gd name="connsiteX195" fmla="*/ 865484 w 1545831"/>
                <a:gd name="connsiteY195" fmla="*/ 324977 h 1120835"/>
                <a:gd name="connsiteX196" fmla="*/ 873819 w 1545831"/>
                <a:gd name="connsiteY196" fmla="*/ 329692 h 1120835"/>
                <a:gd name="connsiteX197" fmla="*/ 873650 w 1545831"/>
                <a:gd name="connsiteY197" fmla="*/ 322283 h 1120835"/>
                <a:gd name="connsiteX198" fmla="*/ 869525 w 1545831"/>
                <a:gd name="connsiteY198" fmla="*/ 320094 h 1120835"/>
                <a:gd name="connsiteX199" fmla="*/ 875502 w 1545831"/>
                <a:gd name="connsiteY199" fmla="*/ 313864 h 1120835"/>
                <a:gd name="connsiteX200" fmla="*/ 876765 w 1545831"/>
                <a:gd name="connsiteY200" fmla="*/ 319505 h 1120835"/>
                <a:gd name="connsiteX201" fmla="*/ 884595 w 1545831"/>
                <a:gd name="connsiteY201" fmla="*/ 323883 h 1120835"/>
                <a:gd name="connsiteX202" fmla="*/ 878954 w 1545831"/>
                <a:gd name="connsiteY202" fmla="*/ 331544 h 1120835"/>
                <a:gd name="connsiteX203" fmla="*/ 878449 w 1545831"/>
                <a:gd name="connsiteY203" fmla="*/ 340048 h 1120835"/>
                <a:gd name="connsiteX204" fmla="*/ 882238 w 1545831"/>
                <a:gd name="connsiteY204" fmla="*/ 341058 h 1120835"/>
                <a:gd name="connsiteX205" fmla="*/ 889478 w 1545831"/>
                <a:gd name="connsiteY205" fmla="*/ 330450 h 1120835"/>
                <a:gd name="connsiteX206" fmla="*/ 895877 w 1545831"/>
                <a:gd name="connsiteY206" fmla="*/ 336006 h 1120835"/>
                <a:gd name="connsiteX207" fmla="*/ 893688 w 1545831"/>
                <a:gd name="connsiteY207" fmla="*/ 339963 h 1120835"/>
                <a:gd name="connsiteX208" fmla="*/ 897476 w 1545831"/>
                <a:gd name="connsiteY208" fmla="*/ 346362 h 1120835"/>
                <a:gd name="connsiteX209" fmla="*/ 906316 w 1545831"/>
                <a:gd name="connsiteY209" fmla="*/ 345015 h 1120835"/>
                <a:gd name="connsiteX210" fmla="*/ 904127 w 1545831"/>
                <a:gd name="connsiteY210" fmla="*/ 340216 h 1120835"/>
                <a:gd name="connsiteX211" fmla="*/ 907327 w 1545831"/>
                <a:gd name="connsiteY211" fmla="*/ 338532 h 1120835"/>
                <a:gd name="connsiteX212" fmla="*/ 911115 w 1545831"/>
                <a:gd name="connsiteY212" fmla="*/ 345857 h 1120835"/>
                <a:gd name="connsiteX213" fmla="*/ 916756 w 1545831"/>
                <a:gd name="connsiteY213" fmla="*/ 345352 h 1120835"/>
                <a:gd name="connsiteX214" fmla="*/ 917682 w 1545831"/>
                <a:gd name="connsiteY214" fmla="*/ 340553 h 1120835"/>
                <a:gd name="connsiteX215" fmla="*/ 912462 w 1545831"/>
                <a:gd name="connsiteY215" fmla="*/ 339037 h 1120835"/>
                <a:gd name="connsiteX216" fmla="*/ 916335 w 1545831"/>
                <a:gd name="connsiteY216" fmla="*/ 336596 h 1120835"/>
                <a:gd name="connsiteX217" fmla="*/ 920460 w 1545831"/>
                <a:gd name="connsiteY217" fmla="*/ 338111 h 1120835"/>
                <a:gd name="connsiteX218" fmla="*/ 920629 w 1545831"/>
                <a:gd name="connsiteY218" fmla="*/ 344173 h 1120835"/>
                <a:gd name="connsiteX219" fmla="*/ 928206 w 1545831"/>
                <a:gd name="connsiteY219" fmla="*/ 341984 h 1120835"/>
                <a:gd name="connsiteX220" fmla="*/ 930227 w 1545831"/>
                <a:gd name="connsiteY220" fmla="*/ 338364 h 1120835"/>
                <a:gd name="connsiteX221" fmla="*/ 923912 w 1545831"/>
                <a:gd name="connsiteY221" fmla="*/ 329524 h 1120835"/>
                <a:gd name="connsiteX222" fmla="*/ 922986 w 1545831"/>
                <a:gd name="connsiteY222" fmla="*/ 319589 h 1120835"/>
                <a:gd name="connsiteX223" fmla="*/ 933426 w 1545831"/>
                <a:gd name="connsiteY223" fmla="*/ 328850 h 1120835"/>
                <a:gd name="connsiteX224" fmla="*/ 935952 w 1545831"/>
                <a:gd name="connsiteY224" fmla="*/ 326240 h 1120835"/>
                <a:gd name="connsiteX225" fmla="*/ 932836 w 1545831"/>
                <a:gd name="connsiteY225" fmla="*/ 323209 h 1120835"/>
                <a:gd name="connsiteX226" fmla="*/ 934773 w 1545831"/>
                <a:gd name="connsiteY226" fmla="*/ 314874 h 1120835"/>
                <a:gd name="connsiteX227" fmla="*/ 929469 w 1545831"/>
                <a:gd name="connsiteY227" fmla="*/ 316979 h 1120835"/>
                <a:gd name="connsiteX228" fmla="*/ 925512 w 1545831"/>
                <a:gd name="connsiteY228" fmla="*/ 311423 h 1120835"/>
                <a:gd name="connsiteX229" fmla="*/ 920545 w 1545831"/>
                <a:gd name="connsiteY229" fmla="*/ 315127 h 1120835"/>
                <a:gd name="connsiteX230" fmla="*/ 920545 w 1545831"/>
                <a:gd name="connsiteY230" fmla="*/ 307550 h 1120835"/>
                <a:gd name="connsiteX231" fmla="*/ 926775 w 1545831"/>
                <a:gd name="connsiteY231" fmla="*/ 301657 h 1120835"/>
                <a:gd name="connsiteX232" fmla="*/ 935783 w 1545831"/>
                <a:gd name="connsiteY232" fmla="*/ 303088 h 1120835"/>
                <a:gd name="connsiteX233" fmla="*/ 933089 w 1545831"/>
                <a:gd name="connsiteY233" fmla="*/ 310665 h 1120835"/>
                <a:gd name="connsiteX234" fmla="*/ 936962 w 1545831"/>
                <a:gd name="connsiteY234" fmla="*/ 316221 h 1120835"/>
                <a:gd name="connsiteX235" fmla="*/ 939488 w 1545831"/>
                <a:gd name="connsiteY235" fmla="*/ 310581 h 1120835"/>
                <a:gd name="connsiteX236" fmla="*/ 947907 w 1545831"/>
                <a:gd name="connsiteY236" fmla="*/ 317400 h 1120835"/>
                <a:gd name="connsiteX237" fmla="*/ 955315 w 1545831"/>
                <a:gd name="connsiteY237" fmla="*/ 312601 h 1120835"/>
                <a:gd name="connsiteX238" fmla="*/ 961125 w 1545831"/>
                <a:gd name="connsiteY238" fmla="*/ 315211 h 1120835"/>
                <a:gd name="connsiteX239" fmla="*/ 955652 w 1545831"/>
                <a:gd name="connsiteY239" fmla="*/ 315379 h 1120835"/>
                <a:gd name="connsiteX240" fmla="*/ 950011 w 1545831"/>
                <a:gd name="connsiteY240" fmla="*/ 324051 h 1120835"/>
                <a:gd name="connsiteX241" fmla="*/ 952790 w 1545831"/>
                <a:gd name="connsiteY241" fmla="*/ 326493 h 1120835"/>
                <a:gd name="connsiteX242" fmla="*/ 946981 w 1545831"/>
                <a:gd name="connsiteY242" fmla="*/ 327250 h 1120835"/>
                <a:gd name="connsiteX243" fmla="*/ 942434 w 1545831"/>
                <a:gd name="connsiteY243" fmla="*/ 334744 h 1120835"/>
                <a:gd name="connsiteX244" fmla="*/ 945128 w 1545831"/>
                <a:gd name="connsiteY244" fmla="*/ 345857 h 1120835"/>
                <a:gd name="connsiteX245" fmla="*/ 947991 w 1545831"/>
                <a:gd name="connsiteY245" fmla="*/ 340890 h 1120835"/>
                <a:gd name="connsiteX246" fmla="*/ 950769 w 1545831"/>
                <a:gd name="connsiteY246" fmla="*/ 347035 h 1120835"/>
                <a:gd name="connsiteX247" fmla="*/ 957336 w 1545831"/>
                <a:gd name="connsiteY247" fmla="*/ 341816 h 1120835"/>
                <a:gd name="connsiteX248" fmla="*/ 955989 w 1545831"/>
                <a:gd name="connsiteY248" fmla="*/ 349224 h 1120835"/>
                <a:gd name="connsiteX249" fmla="*/ 961125 w 1545831"/>
                <a:gd name="connsiteY249" fmla="*/ 351834 h 1120835"/>
                <a:gd name="connsiteX250" fmla="*/ 974427 w 1545831"/>
                <a:gd name="connsiteY250" fmla="*/ 333312 h 1120835"/>
                <a:gd name="connsiteX251" fmla="*/ 978721 w 1545831"/>
                <a:gd name="connsiteY251" fmla="*/ 339206 h 1120835"/>
                <a:gd name="connsiteX252" fmla="*/ 980994 w 1545831"/>
                <a:gd name="connsiteY252" fmla="*/ 337774 h 1120835"/>
                <a:gd name="connsiteX253" fmla="*/ 980152 w 1545831"/>
                <a:gd name="connsiteY253" fmla="*/ 342321 h 1120835"/>
                <a:gd name="connsiteX254" fmla="*/ 1006167 w 1545831"/>
                <a:gd name="connsiteY254" fmla="*/ 339879 h 1120835"/>
                <a:gd name="connsiteX255" fmla="*/ 1025615 w 1545831"/>
                <a:gd name="connsiteY255" fmla="*/ 348719 h 1120835"/>
                <a:gd name="connsiteX256" fmla="*/ 1024184 w 1545831"/>
                <a:gd name="connsiteY256" fmla="*/ 341900 h 1120835"/>
                <a:gd name="connsiteX257" fmla="*/ 1028477 w 1545831"/>
                <a:gd name="connsiteY257" fmla="*/ 338616 h 1120835"/>
                <a:gd name="connsiteX258" fmla="*/ 1024100 w 1545831"/>
                <a:gd name="connsiteY258" fmla="*/ 321105 h 1120835"/>
                <a:gd name="connsiteX259" fmla="*/ 1033866 w 1545831"/>
                <a:gd name="connsiteY259" fmla="*/ 317821 h 1120835"/>
                <a:gd name="connsiteX260" fmla="*/ 1035802 w 1545831"/>
                <a:gd name="connsiteY260" fmla="*/ 322452 h 1120835"/>
                <a:gd name="connsiteX261" fmla="*/ 1040938 w 1545831"/>
                <a:gd name="connsiteY261" fmla="*/ 314959 h 1120835"/>
                <a:gd name="connsiteX262" fmla="*/ 1050451 w 1545831"/>
                <a:gd name="connsiteY262" fmla="*/ 315632 h 1120835"/>
                <a:gd name="connsiteX263" fmla="*/ 1054661 w 1545831"/>
                <a:gd name="connsiteY263" fmla="*/ 301067 h 1120835"/>
                <a:gd name="connsiteX264" fmla="*/ 1065690 w 1545831"/>
                <a:gd name="connsiteY264" fmla="*/ 298626 h 1120835"/>
                <a:gd name="connsiteX265" fmla="*/ 1072762 w 1545831"/>
                <a:gd name="connsiteY265" fmla="*/ 301993 h 1120835"/>
                <a:gd name="connsiteX266" fmla="*/ 1084128 w 1545831"/>
                <a:gd name="connsiteY266" fmla="*/ 293153 h 1120835"/>
                <a:gd name="connsiteX267" fmla="*/ 1085222 w 1545831"/>
                <a:gd name="connsiteY267" fmla="*/ 286755 h 1120835"/>
                <a:gd name="connsiteX268" fmla="*/ 1094231 w 1545831"/>
                <a:gd name="connsiteY268" fmla="*/ 288944 h 1120835"/>
                <a:gd name="connsiteX269" fmla="*/ 1096083 w 1545831"/>
                <a:gd name="connsiteY269" fmla="*/ 284313 h 1120835"/>
                <a:gd name="connsiteX270" fmla="*/ 1105765 w 1545831"/>
                <a:gd name="connsiteY270" fmla="*/ 292396 h 1120835"/>
                <a:gd name="connsiteX271" fmla="*/ 1104586 w 1545831"/>
                <a:gd name="connsiteY271" fmla="*/ 311591 h 1120835"/>
                <a:gd name="connsiteX272" fmla="*/ 1117636 w 1545831"/>
                <a:gd name="connsiteY272" fmla="*/ 321610 h 1120835"/>
                <a:gd name="connsiteX273" fmla="*/ 1121340 w 1545831"/>
                <a:gd name="connsiteY273" fmla="*/ 320515 h 1120835"/>
                <a:gd name="connsiteX274" fmla="*/ 1125718 w 1545831"/>
                <a:gd name="connsiteY274" fmla="*/ 333986 h 1120835"/>
                <a:gd name="connsiteX275" fmla="*/ 1112921 w 1545831"/>
                <a:gd name="connsiteY275" fmla="*/ 339711 h 1120835"/>
                <a:gd name="connsiteX276" fmla="*/ 1098019 w 1545831"/>
                <a:gd name="connsiteY276" fmla="*/ 362021 h 1120835"/>
                <a:gd name="connsiteX277" fmla="*/ 1106775 w 1545831"/>
                <a:gd name="connsiteY277" fmla="*/ 367325 h 1120835"/>
                <a:gd name="connsiteX278" fmla="*/ 1114184 w 1545831"/>
                <a:gd name="connsiteY278" fmla="*/ 362863 h 1120835"/>
                <a:gd name="connsiteX279" fmla="*/ 1118309 w 1545831"/>
                <a:gd name="connsiteY279" fmla="*/ 366063 h 1120835"/>
                <a:gd name="connsiteX280" fmla="*/ 1115447 w 1545831"/>
                <a:gd name="connsiteY280" fmla="*/ 356717 h 1120835"/>
                <a:gd name="connsiteX281" fmla="*/ 1128665 w 1545831"/>
                <a:gd name="connsiteY281" fmla="*/ 352003 h 1120835"/>
                <a:gd name="connsiteX282" fmla="*/ 1133885 w 1545831"/>
                <a:gd name="connsiteY282" fmla="*/ 359327 h 1120835"/>
                <a:gd name="connsiteX283" fmla="*/ 1138094 w 1545831"/>
                <a:gd name="connsiteY283" fmla="*/ 359327 h 1120835"/>
                <a:gd name="connsiteX284" fmla="*/ 1139104 w 1545831"/>
                <a:gd name="connsiteY284" fmla="*/ 350572 h 1120835"/>
                <a:gd name="connsiteX285" fmla="*/ 1134895 w 1545831"/>
                <a:gd name="connsiteY285" fmla="*/ 348130 h 1120835"/>
                <a:gd name="connsiteX286" fmla="*/ 1140788 w 1545831"/>
                <a:gd name="connsiteY286" fmla="*/ 348382 h 1120835"/>
                <a:gd name="connsiteX287" fmla="*/ 1146766 w 1545831"/>
                <a:gd name="connsiteY287" fmla="*/ 354865 h 1120835"/>
                <a:gd name="connsiteX288" fmla="*/ 1150134 w 1545831"/>
                <a:gd name="connsiteY288" fmla="*/ 350235 h 1120835"/>
                <a:gd name="connsiteX289" fmla="*/ 1157963 w 1545831"/>
                <a:gd name="connsiteY289" fmla="*/ 354023 h 1120835"/>
                <a:gd name="connsiteX290" fmla="*/ 1155774 w 1545831"/>
                <a:gd name="connsiteY290" fmla="*/ 337859 h 1120835"/>
                <a:gd name="connsiteX291" fmla="*/ 1162425 w 1545831"/>
                <a:gd name="connsiteY291" fmla="*/ 344089 h 1120835"/>
                <a:gd name="connsiteX292" fmla="*/ 1156953 w 1545831"/>
                <a:gd name="connsiteY292" fmla="*/ 347793 h 1120835"/>
                <a:gd name="connsiteX293" fmla="*/ 1166635 w 1545831"/>
                <a:gd name="connsiteY293" fmla="*/ 353602 h 1120835"/>
                <a:gd name="connsiteX294" fmla="*/ 1170676 w 1545831"/>
                <a:gd name="connsiteY294" fmla="*/ 352171 h 1120835"/>
                <a:gd name="connsiteX295" fmla="*/ 1169666 w 1545831"/>
                <a:gd name="connsiteY295" fmla="*/ 357559 h 1120835"/>
                <a:gd name="connsiteX296" fmla="*/ 1179095 w 1545831"/>
                <a:gd name="connsiteY296" fmla="*/ 354107 h 1120835"/>
                <a:gd name="connsiteX297" fmla="*/ 1187683 w 1545831"/>
                <a:gd name="connsiteY297" fmla="*/ 356044 h 1120835"/>
                <a:gd name="connsiteX298" fmla="*/ 1187683 w 1545831"/>
                <a:gd name="connsiteY298" fmla="*/ 351666 h 1120835"/>
                <a:gd name="connsiteX299" fmla="*/ 1178759 w 1545831"/>
                <a:gd name="connsiteY299" fmla="*/ 348972 h 1120835"/>
                <a:gd name="connsiteX300" fmla="*/ 1178759 w 1545831"/>
                <a:gd name="connsiteY300" fmla="*/ 344089 h 1120835"/>
                <a:gd name="connsiteX301" fmla="*/ 1174212 w 1545831"/>
                <a:gd name="connsiteY301" fmla="*/ 341310 h 1120835"/>
                <a:gd name="connsiteX302" fmla="*/ 1191808 w 1545831"/>
                <a:gd name="connsiteY302" fmla="*/ 339458 h 1120835"/>
                <a:gd name="connsiteX303" fmla="*/ 1196775 w 1545831"/>
                <a:gd name="connsiteY303" fmla="*/ 346530 h 1120835"/>
                <a:gd name="connsiteX304" fmla="*/ 1198291 w 1545831"/>
                <a:gd name="connsiteY304" fmla="*/ 330450 h 1120835"/>
                <a:gd name="connsiteX305" fmla="*/ 1205615 w 1545831"/>
                <a:gd name="connsiteY305" fmla="*/ 329860 h 1120835"/>
                <a:gd name="connsiteX306" fmla="*/ 1210330 w 1545831"/>
                <a:gd name="connsiteY306" fmla="*/ 336764 h 1120835"/>
                <a:gd name="connsiteX307" fmla="*/ 1203258 w 1545831"/>
                <a:gd name="connsiteY307" fmla="*/ 343920 h 1120835"/>
                <a:gd name="connsiteX308" fmla="*/ 1204268 w 1545831"/>
                <a:gd name="connsiteY308" fmla="*/ 354192 h 1120835"/>
                <a:gd name="connsiteX309" fmla="*/ 1196523 w 1545831"/>
                <a:gd name="connsiteY309" fmla="*/ 360422 h 1120835"/>
                <a:gd name="connsiteX310" fmla="*/ 1200311 w 1545831"/>
                <a:gd name="connsiteY310" fmla="*/ 368420 h 1120835"/>
                <a:gd name="connsiteX311" fmla="*/ 1190040 w 1545831"/>
                <a:gd name="connsiteY311" fmla="*/ 373556 h 1120835"/>
                <a:gd name="connsiteX312" fmla="*/ 1192229 w 1545831"/>
                <a:gd name="connsiteY312" fmla="*/ 378860 h 1120835"/>
                <a:gd name="connsiteX313" fmla="*/ 1197954 w 1545831"/>
                <a:gd name="connsiteY313" fmla="*/ 380796 h 1120835"/>
                <a:gd name="connsiteX314" fmla="*/ 1206794 w 1545831"/>
                <a:gd name="connsiteY314" fmla="*/ 378018 h 1120835"/>
                <a:gd name="connsiteX315" fmla="*/ 1206794 w 1545831"/>
                <a:gd name="connsiteY315" fmla="*/ 378018 h 1120835"/>
                <a:gd name="connsiteX316" fmla="*/ 1209488 w 1545831"/>
                <a:gd name="connsiteY316" fmla="*/ 379786 h 1120835"/>
                <a:gd name="connsiteX317" fmla="*/ 1208983 w 1545831"/>
                <a:gd name="connsiteY317" fmla="*/ 376418 h 1120835"/>
                <a:gd name="connsiteX318" fmla="*/ 1208983 w 1545831"/>
                <a:gd name="connsiteY318" fmla="*/ 376418 h 1120835"/>
                <a:gd name="connsiteX319" fmla="*/ 1215971 w 1545831"/>
                <a:gd name="connsiteY319" fmla="*/ 373387 h 1120835"/>
                <a:gd name="connsiteX320" fmla="*/ 1219254 w 1545831"/>
                <a:gd name="connsiteY320" fmla="*/ 382480 h 1120835"/>
                <a:gd name="connsiteX321" fmla="*/ 1230115 w 1545831"/>
                <a:gd name="connsiteY321" fmla="*/ 381133 h 1120835"/>
                <a:gd name="connsiteX322" fmla="*/ 1228852 w 1545831"/>
                <a:gd name="connsiteY322" fmla="*/ 376839 h 1120835"/>
                <a:gd name="connsiteX323" fmla="*/ 1240639 w 1545831"/>
                <a:gd name="connsiteY323" fmla="*/ 377260 h 1120835"/>
                <a:gd name="connsiteX324" fmla="*/ 1250489 w 1545831"/>
                <a:gd name="connsiteY324" fmla="*/ 388963 h 1120835"/>
                <a:gd name="connsiteX325" fmla="*/ 1255625 w 1545831"/>
                <a:gd name="connsiteY325" fmla="*/ 375997 h 1120835"/>
                <a:gd name="connsiteX326" fmla="*/ 1262276 w 1545831"/>
                <a:gd name="connsiteY326" fmla="*/ 380628 h 1120835"/>
                <a:gd name="connsiteX327" fmla="*/ 1259750 w 1545831"/>
                <a:gd name="connsiteY327" fmla="*/ 381722 h 1120835"/>
                <a:gd name="connsiteX328" fmla="*/ 1264717 w 1545831"/>
                <a:gd name="connsiteY328" fmla="*/ 380712 h 1120835"/>
                <a:gd name="connsiteX329" fmla="*/ 1262781 w 1545831"/>
                <a:gd name="connsiteY329" fmla="*/ 368757 h 1120835"/>
                <a:gd name="connsiteX330" fmla="*/ 1273305 w 1545831"/>
                <a:gd name="connsiteY330" fmla="*/ 354613 h 1120835"/>
                <a:gd name="connsiteX331" fmla="*/ 1270527 w 1545831"/>
                <a:gd name="connsiteY331" fmla="*/ 347372 h 1120835"/>
                <a:gd name="connsiteX332" fmla="*/ 1274652 w 1545831"/>
                <a:gd name="connsiteY332" fmla="*/ 335249 h 1120835"/>
                <a:gd name="connsiteX333" fmla="*/ 1281219 w 1545831"/>
                <a:gd name="connsiteY333" fmla="*/ 335586 h 1120835"/>
                <a:gd name="connsiteX334" fmla="*/ 1282650 w 1545831"/>
                <a:gd name="connsiteY334" fmla="*/ 345267 h 1120835"/>
                <a:gd name="connsiteX335" fmla="*/ 1282313 w 1545831"/>
                <a:gd name="connsiteY335" fmla="*/ 336006 h 1120835"/>
                <a:gd name="connsiteX336" fmla="*/ 1285344 w 1545831"/>
                <a:gd name="connsiteY336" fmla="*/ 334238 h 1120835"/>
                <a:gd name="connsiteX337" fmla="*/ 1296121 w 1545831"/>
                <a:gd name="connsiteY337" fmla="*/ 343836 h 1120835"/>
                <a:gd name="connsiteX338" fmla="*/ 1303024 w 1545831"/>
                <a:gd name="connsiteY338" fmla="*/ 341816 h 1120835"/>
                <a:gd name="connsiteX339" fmla="*/ 1304456 w 1545831"/>
                <a:gd name="connsiteY339" fmla="*/ 346362 h 1120835"/>
                <a:gd name="connsiteX340" fmla="*/ 1297889 w 1545831"/>
                <a:gd name="connsiteY340" fmla="*/ 346867 h 1120835"/>
                <a:gd name="connsiteX341" fmla="*/ 1312454 w 1545831"/>
                <a:gd name="connsiteY341" fmla="*/ 353265 h 1120835"/>
                <a:gd name="connsiteX342" fmla="*/ 1316663 w 1545831"/>
                <a:gd name="connsiteY342" fmla="*/ 347035 h 1120835"/>
                <a:gd name="connsiteX343" fmla="*/ 1310517 w 1545831"/>
                <a:gd name="connsiteY343" fmla="*/ 341142 h 1120835"/>
                <a:gd name="connsiteX344" fmla="*/ 1314474 w 1545831"/>
                <a:gd name="connsiteY344" fmla="*/ 338195 h 1120835"/>
                <a:gd name="connsiteX345" fmla="*/ 1319610 w 1545831"/>
                <a:gd name="connsiteY345" fmla="*/ 339879 h 1120835"/>
                <a:gd name="connsiteX346" fmla="*/ 1316916 w 1545831"/>
                <a:gd name="connsiteY346" fmla="*/ 331376 h 1120835"/>
                <a:gd name="connsiteX347" fmla="*/ 1326935 w 1545831"/>
                <a:gd name="connsiteY347" fmla="*/ 329692 h 1120835"/>
                <a:gd name="connsiteX348" fmla="*/ 1329629 w 1545831"/>
                <a:gd name="connsiteY348" fmla="*/ 335080 h 1120835"/>
                <a:gd name="connsiteX349" fmla="*/ 1336196 w 1545831"/>
                <a:gd name="connsiteY349" fmla="*/ 336764 h 1120835"/>
                <a:gd name="connsiteX350" fmla="*/ 1331481 w 1545831"/>
                <a:gd name="connsiteY350" fmla="*/ 341310 h 1120835"/>
                <a:gd name="connsiteX351" fmla="*/ 1333081 w 1545831"/>
                <a:gd name="connsiteY351" fmla="*/ 348382 h 1120835"/>
                <a:gd name="connsiteX352" fmla="*/ 1335859 w 1545831"/>
                <a:gd name="connsiteY352" fmla="*/ 344005 h 1120835"/>
                <a:gd name="connsiteX353" fmla="*/ 1338553 w 1545831"/>
                <a:gd name="connsiteY353" fmla="*/ 347793 h 1120835"/>
                <a:gd name="connsiteX354" fmla="*/ 1331818 w 1545831"/>
                <a:gd name="connsiteY354" fmla="*/ 352339 h 1120835"/>
                <a:gd name="connsiteX355" fmla="*/ 1333670 w 1545831"/>
                <a:gd name="connsiteY355" fmla="*/ 356044 h 1120835"/>
                <a:gd name="connsiteX356" fmla="*/ 1343268 w 1545831"/>
                <a:gd name="connsiteY356" fmla="*/ 352339 h 1120835"/>
                <a:gd name="connsiteX357" fmla="*/ 1347393 w 1545831"/>
                <a:gd name="connsiteY357" fmla="*/ 359327 h 1120835"/>
                <a:gd name="connsiteX358" fmla="*/ 1356317 w 1545831"/>
                <a:gd name="connsiteY358" fmla="*/ 358401 h 1120835"/>
                <a:gd name="connsiteX359" fmla="*/ 1366336 w 1545831"/>
                <a:gd name="connsiteY359" fmla="*/ 365894 h 1120835"/>
                <a:gd name="connsiteX360" fmla="*/ 1373408 w 1545831"/>
                <a:gd name="connsiteY360" fmla="*/ 364126 h 1120835"/>
                <a:gd name="connsiteX361" fmla="*/ 1383427 w 1545831"/>
                <a:gd name="connsiteY361" fmla="*/ 369262 h 1120835"/>
                <a:gd name="connsiteX362" fmla="*/ 1385616 w 1545831"/>
                <a:gd name="connsiteY362" fmla="*/ 365978 h 1120835"/>
                <a:gd name="connsiteX363" fmla="*/ 1387973 w 1545831"/>
                <a:gd name="connsiteY363" fmla="*/ 381301 h 1120835"/>
                <a:gd name="connsiteX364" fmla="*/ 1385195 w 1545831"/>
                <a:gd name="connsiteY364" fmla="*/ 388794 h 1120835"/>
                <a:gd name="connsiteX365" fmla="*/ 1396224 w 1545831"/>
                <a:gd name="connsiteY365" fmla="*/ 400834 h 1120835"/>
                <a:gd name="connsiteX366" fmla="*/ 1404306 w 1545831"/>
                <a:gd name="connsiteY366" fmla="*/ 396961 h 1120835"/>
                <a:gd name="connsiteX367" fmla="*/ 1423249 w 1545831"/>
                <a:gd name="connsiteY367" fmla="*/ 408326 h 1120835"/>
                <a:gd name="connsiteX368" fmla="*/ 1431584 w 1545831"/>
                <a:gd name="connsiteY368" fmla="*/ 408326 h 1120835"/>
                <a:gd name="connsiteX369" fmla="*/ 1438067 w 1545831"/>
                <a:gd name="connsiteY369" fmla="*/ 402012 h 1120835"/>
                <a:gd name="connsiteX370" fmla="*/ 1435036 w 1545831"/>
                <a:gd name="connsiteY370" fmla="*/ 405885 h 1120835"/>
                <a:gd name="connsiteX371" fmla="*/ 1440424 w 1545831"/>
                <a:gd name="connsiteY371" fmla="*/ 410347 h 1120835"/>
                <a:gd name="connsiteX372" fmla="*/ 1436888 w 1545831"/>
                <a:gd name="connsiteY372" fmla="*/ 410179 h 1120835"/>
                <a:gd name="connsiteX373" fmla="*/ 1433941 w 1545831"/>
                <a:gd name="connsiteY373" fmla="*/ 418513 h 1120835"/>
                <a:gd name="connsiteX374" fmla="*/ 1441182 w 1545831"/>
                <a:gd name="connsiteY374" fmla="*/ 420618 h 1120835"/>
                <a:gd name="connsiteX375" fmla="*/ 1438656 w 1545831"/>
                <a:gd name="connsiteY375" fmla="*/ 416072 h 1120835"/>
                <a:gd name="connsiteX376" fmla="*/ 1442781 w 1545831"/>
                <a:gd name="connsiteY376" fmla="*/ 416072 h 1120835"/>
                <a:gd name="connsiteX377" fmla="*/ 1442445 w 1545831"/>
                <a:gd name="connsiteY377" fmla="*/ 413125 h 1120835"/>
                <a:gd name="connsiteX378" fmla="*/ 1445476 w 1545831"/>
                <a:gd name="connsiteY378" fmla="*/ 415567 h 1120835"/>
                <a:gd name="connsiteX379" fmla="*/ 1446402 w 1545831"/>
                <a:gd name="connsiteY379" fmla="*/ 411441 h 1120835"/>
                <a:gd name="connsiteX380" fmla="*/ 1443960 w 1545831"/>
                <a:gd name="connsiteY380" fmla="*/ 432068 h 1120835"/>
                <a:gd name="connsiteX381" fmla="*/ 1448001 w 1545831"/>
                <a:gd name="connsiteY381" fmla="*/ 432742 h 1120835"/>
                <a:gd name="connsiteX382" fmla="*/ 1449853 w 1545831"/>
                <a:gd name="connsiteY382" fmla="*/ 428785 h 1120835"/>
                <a:gd name="connsiteX383" fmla="*/ 1455663 w 1545831"/>
                <a:gd name="connsiteY383" fmla="*/ 431984 h 1120835"/>
                <a:gd name="connsiteX384" fmla="*/ 1455242 w 1545831"/>
                <a:gd name="connsiteY384" fmla="*/ 442929 h 1120835"/>
                <a:gd name="connsiteX385" fmla="*/ 1461556 w 1545831"/>
                <a:gd name="connsiteY385" fmla="*/ 440993 h 1120835"/>
                <a:gd name="connsiteX386" fmla="*/ 1475532 w 1545831"/>
                <a:gd name="connsiteY386" fmla="*/ 446044 h 1120835"/>
                <a:gd name="connsiteX387" fmla="*/ 1474185 w 1545831"/>
                <a:gd name="connsiteY387" fmla="*/ 429374 h 1120835"/>
                <a:gd name="connsiteX388" fmla="*/ 1479573 w 1545831"/>
                <a:gd name="connsiteY388" fmla="*/ 424996 h 1120835"/>
                <a:gd name="connsiteX389" fmla="*/ 1482520 w 1545831"/>
                <a:gd name="connsiteY389" fmla="*/ 430469 h 1120835"/>
                <a:gd name="connsiteX390" fmla="*/ 1494811 w 1545831"/>
                <a:gd name="connsiteY390" fmla="*/ 430469 h 1120835"/>
                <a:gd name="connsiteX391" fmla="*/ 1496748 w 1545831"/>
                <a:gd name="connsiteY391" fmla="*/ 435520 h 1120835"/>
                <a:gd name="connsiteX392" fmla="*/ 1519395 w 1545831"/>
                <a:gd name="connsiteY392" fmla="*/ 426091 h 1120835"/>
                <a:gd name="connsiteX393" fmla="*/ 1526130 w 1545831"/>
                <a:gd name="connsiteY393" fmla="*/ 430890 h 1120835"/>
                <a:gd name="connsiteX394" fmla="*/ 1525962 w 1545831"/>
                <a:gd name="connsiteY394" fmla="*/ 437036 h 1120835"/>
                <a:gd name="connsiteX395" fmla="*/ 1537917 w 1545831"/>
                <a:gd name="connsiteY395" fmla="*/ 436783 h 1120835"/>
                <a:gd name="connsiteX396" fmla="*/ 1537412 w 1545831"/>
                <a:gd name="connsiteY396" fmla="*/ 445707 h 1120835"/>
                <a:gd name="connsiteX397" fmla="*/ 1543811 w 1545831"/>
                <a:gd name="connsiteY397" fmla="*/ 445707 h 1120835"/>
                <a:gd name="connsiteX398" fmla="*/ 1544568 w 1545831"/>
                <a:gd name="connsiteY398" fmla="*/ 454884 h 1120835"/>
                <a:gd name="connsiteX399" fmla="*/ 1534886 w 1545831"/>
                <a:gd name="connsiteY399" fmla="*/ 457073 h 1120835"/>
                <a:gd name="connsiteX400" fmla="*/ 1528993 w 1545831"/>
                <a:gd name="connsiteY400" fmla="*/ 454211 h 1120835"/>
                <a:gd name="connsiteX401" fmla="*/ 1529582 w 1545831"/>
                <a:gd name="connsiteY401" fmla="*/ 462545 h 1120835"/>
                <a:gd name="connsiteX402" fmla="*/ 1533287 w 1545831"/>
                <a:gd name="connsiteY402" fmla="*/ 465155 h 1120835"/>
                <a:gd name="connsiteX403" fmla="*/ 1528067 w 1545831"/>
                <a:gd name="connsiteY403" fmla="*/ 487382 h 1120835"/>
                <a:gd name="connsiteX404" fmla="*/ 1537496 w 1545831"/>
                <a:gd name="connsiteY404" fmla="*/ 489739 h 1120835"/>
                <a:gd name="connsiteX405" fmla="*/ 1538170 w 1545831"/>
                <a:gd name="connsiteY405" fmla="*/ 505315 h 1120835"/>
                <a:gd name="connsiteX406" fmla="*/ 1535644 w 1545831"/>
                <a:gd name="connsiteY406" fmla="*/ 516259 h 1120835"/>
                <a:gd name="connsiteX407" fmla="*/ 1531603 w 1545831"/>
                <a:gd name="connsiteY407" fmla="*/ 518785 h 1120835"/>
                <a:gd name="connsiteX408" fmla="*/ 1530424 w 1545831"/>
                <a:gd name="connsiteY408" fmla="*/ 535118 h 1120835"/>
                <a:gd name="connsiteX409" fmla="*/ 1521668 w 1545831"/>
                <a:gd name="connsiteY409" fmla="*/ 531330 h 1120835"/>
                <a:gd name="connsiteX410" fmla="*/ 1519311 w 1545831"/>
                <a:gd name="connsiteY410" fmla="*/ 535876 h 1120835"/>
                <a:gd name="connsiteX411" fmla="*/ 1528320 w 1545831"/>
                <a:gd name="connsiteY411" fmla="*/ 546316 h 1120835"/>
                <a:gd name="connsiteX412" fmla="*/ 1538507 w 1545831"/>
                <a:gd name="connsiteY412" fmla="*/ 546905 h 1120835"/>
                <a:gd name="connsiteX413" fmla="*/ 1534213 w 1545831"/>
                <a:gd name="connsiteY413" fmla="*/ 557850 h 1120835"/>
                <a:gd name="connsiteX414" fmla="*/ 1543979 w 1545831"/>
                <a:gd name="connsiteY414" fmla="*/ 560965 h 1120835"/>
                <a:gd name="connsiteX415" fmla="*/ 1545831 w 1545831"/>
                <a:gd name="connsiteY415" fmla="*/ 569131 h 1120835"/>
                <a:gd name="connsiteX416" fmla="*/ 1545831 w 1545831"/>
                <a:gd name="connsiteY416" fmla="*/ 569131 h 1120835"/>
                <a:gd name="connsiteX417" fmla="*/ 1535308 w 1545831"/>
                <a:gd name="connsiteY417" fmla="*/ 577045 h 1120835"/>
                <a:gd name="connsiteX418" fmla="*/ 1519143 w 1545831"/>
                <a:gd name="connsiteY418" fmla="*/ 579824 h 1120835"/>
                <a:gd name="connsiteX419" fmla="*/ 1518385 w 1545831"/>
                <a:gd name="connsiteY419" fmla="*/ 589758 h 1120835"/>
                <a:gd name="connsiteX420" fmla="*/ 1506767 w 1545831"/>
                <a:gd name="connsiteY420" fmla="*/ 596241 h 1120835"/>
                <a:gd name="connsiteX421" fmla="*/ 1496411 w 1545831"/>
                <a:gd name="connsiteY421" fmla="*/ 595988 h 1120835"/>
                <a:gd name="connsiteX422" fmla="*/ 1499442 w 1545831"/>
                <a:gd name="connsiteY422" fmla="*/ 601798 h 1120835"/>
                <a:gd name="connsiteX423" fmla="*/ 1494475 w 1545831"/>
                <a:gd name="connsiteY423" fmla="*/ 603734 h 1120835"/>
                <a:gd name="connsiteX424" fmla="*/ 1484540 w 1545831"/>
                <a:gd name="connsiteY424" fmla="*/ 598514 h 1120835"/>
                <a:gd name="connsiteX425" fmla="*/ 1461304 w 1545831"/>
                <a:gd name="connsiteY425" fmla="*/ 600030 h 1120835"/>
                <a:gd name="connsiteX426" fmla="*/ 1448422 w 1545831"/>
                <a:gd name="connsiteY426" fmla="*/ 596493 h 1120835"/>
                <a:gd name="connsiteX427" fmla="*/ 1443287 w 1545831"/>
                <a:gd name="connsiteY427" fmla="*/ 599356 h 1120835"/>
                <a:gd name="connsiteX428" fmla="*/ 1438572 w 1545831"/>
                <a:gd name="connsiteY428" fmla="*/ 594557 h 1120835"/>
                <a:gd name="connsiteX429" fmla="*/ 1439414 w 1545831"/>
                <a:gd name="connsiteY429" fmla="*/ 590516 h 1120835"/>
                <a:gd name="connsiteX430" fmla="*/ 1432089 w 1545831"/>
                <a:gd name="connsiteY430" fmla="*/ 596914 h 1120835"/>
                <a:gd name="connsiteX431" fmla="*/ 1411462 w 1545831"/>
                <a:gd name="connsiteY431" fmla="*/ 596914 h 1120835"/>
                <a:gd name="connsiteX432" fmla="*/ 1403633 w 1545831"/>
                <a:gd name="connsiteY432" fmla="*/ 588579 h 1120835"/>
                <a:gd name="connsiteX433" fmla="*/ 1394793 w 1545831"/>
                <a:gd name="connsiteY433" fmla="*/ 590600 h 1120835"/>
                <a:gd name="connsiteX434" fmla="*/ 1388731 w 1545831"/>
                <a:gd name="connsiteY434" fmla="*/ 586727 h 1120835"/>
                <a:gd name="connsiteX435" fmla="*/ 1377533 w 1545831"/>
                <a:gd name="connsiteY435" fmla="*/ 596157 h 1120835"/>
                <a:gd name="connsiteX436" fmla="*/ 1365157 w 1545831"/>
                <a:gd name="connsiteY436" fmla="*/ 598598 h 1120835"/>
                <a:gd name="connsiteX437" fmla="*/ 1353960 w 1545831"/>
                <a:gd name="connsiteY437" fmla="*/ 593126 h 1120835"/>
                <a:gd name="connsiteX438" fmla="*/ 1354633 w 1545831"/>
                <a:gd name="connsiteY438" fmla="*/ 589506 h 1120835"/>
                <a:gd name="connsiteX439" fmla="*/ 1343773 w 1545831"/>
                <a:gd name="connsiteY439" fmla="*/ 576624 h 1120835"/>
                <a:gd name="connsiteX440" fmla="*/ 1334764 w 1545831"/>
                <a:gd name="connsiteY440" fmla="*/ 580245 h 1120835"/>
                <a:gd name="connsiteX441" fmla="*/ 1332660 w 1545831"/>
                <a:gd name="connsiteY441" fmla="*/ 590516 h 1120835"/>
                <a:gd name="connsiteX442" fmla="*/ 1338300 w 1545831"/>
                <a:gd name="connsiteY442" fmla="*/ 594894 h 1120835"/>
                <a:gd name="connsiteX443" fmla="*/ 1339900 w 1545831"/>
                <a:gd name="connsiteY443" fmla="*/ 606428 h 1120835"/>
                <a:gd name="connsiteX444" fmla="*/ 1345962 w 1545831"/>
                <a:gd name="connsiteY444" fmla="*/ 609711 h 1120835"/>
                <a:gd name="connsiteX445" fmla="*/ 1348319 w 1545831"/>
                <a:gd name="connsiteY445" fmla="*/ 616026 h 1120835"/>
                <a:gd name="connsiteX446" fmla="*/ 1340574 w 1545831"/>
                <a:gd name="connsiteY446" fmla="*/ 627813 h 1120835"/>
                <a:gd name="connsiteX447" fmla="*/ 1335354 w 1545831"/>
                <a:gd name="connsiteY447" fmla="*/ 627644 h 1120835"/>
                <a:gd name="connsiteX448" fmla="*/ 1333502 w 1545831"/>
                <a:gd name="connsiteY448" fmla="*/ 639431 h 1120835"/>
                <a:gd name="connsiteX449" fmla="*/ 1327692 w 1545831"/>
                <a:gd name="connsiteY449" fmla="*/ 641620 h 1120835"/>
                <a:gd name="connsiteX450" fmla="*/ 1328955 w 1545831"/>
                <a:gd name="connsiteY450" fmla="*/ 648103 h 1120835"/>
                <a:gd name="connsiteX451" fmla="*/ 1334007 w 1545831"/>
                <a:gd name="connsiteY451" fmla="*/ 648945 h 1120835"/>
                <a:gd name="connsiteX452" fmla="*/ 1334259 w 1545831"/>
                <a:gd name="connsiteY452" fmla="*/ 657364 h 1120835"/>
                <a:gd name="connsiteX453" fmla="*/ 1337964 w 1545831"/>
                <a:gd name="connsiteY453" fmla="*/ 660563 h 1120835"/>
                <a:gd name="connsiteX454" fmla="*/ 1342594 w 1545831"/>
                <a:gd name="connsiteY454" fmla="*/ 652649 h 1120835"/>
                <a:gd name="connsiteX455" fmla="*/ 1349414 w 1545831"/>
                <a:gd name="connsiteY455" fmla="*/ 654248 h 1120835"/>
                <a:gd name="connsiteX456" fmla="*/ 1356991 w 1545831"/>
                <a:gd name="connsiteY456" fmla="*/ 645745 h 1120835"/>
                <a:gd name="connsiteX457" fmla="*/ 1369114 w 1545831"/>
                <a:gd name="connsiteY457" fmla="*/ 649871 h 1120835"/>
                <a:gd name="connsiteX458" fmla="*/ 1373071 w 1545831"/>
                <a:gd name="connsiteY458" fmla="*/ 656522 h 1120835"/>
                <a:gd name="connsiteX459" fmla="*/ 1388815 w 1545831"/>
                <a:gd name="connsiteY459" fmla="*/ 652565 h 1120835"/>
                <a:gd name="connsiteX460" fmla="*/ 1399339 w 1545831"/>
                <a:gd name="connsiteY460" fmla="*/ 675465 h 1120835"/>
                <a:gd name="connsiteX461" fmla="*/ 1406327 w 1545831"/>
                <a:gd name="connsiteY461" fmla="*/ 673444 h 1120835"/>
                <a:gd name="connsiteX462" fmla="*/ 1406074 w 1545831"/>
                <a:gd name="connsiteY462" fmla="*/ 680264 h 1120835"/>
                <a:gd name="connsiteX463" fmla="*/ 1411547 w 1545831"/>
                <a:gd name="connsiteY463" fmla="*/ 682200 h 1120835"/>
                <a:gd name="connsiteX464" fmla="*/ 1420892 w 1545831"/>
                <a:gd name="connsiteY464" fmla="*/ 678411 h 1120835"/>
                <a:gd name="connsiteX465" fmla="*/ 1423081 w 1545831"/>
                <a:gd name="connsiteY465" fmla="*/ 686494 h 1120835"/>
                <a:gd name="connsiteX466" fmla="*/ 1427795 w 1545831"/>
                <a:gd name="connsiteY466" fmla="*/ 685315 h 1120835"/>
                <a:gd name="connsiteX467" fmla="*/ 1436299 w 1545831"/>
                <a:gd name="connsiteY467" fmla="*/ 692303 h 1120835"/>
                <a:gd name="connsiteX468" fmla="*/ 1436972 w 1545831"/>
                <a:gd name="connsiteY468" fmla="*/ 700133 h 1120835"/>
                <a:gd name="connsiteX469" fmla="*/ 1428722 w 1545831"/>
                <a:gd name="connsiteY469" fmla="*/ 711077 h 1120835"/>
                <a:gd name="connsiteX470" fmla="*/ 1430237 w 1545831"/>
                <a:gd name="connsiteY470" fmla="*/ 727579 h 1120835"/>
                <a:gd name="connsiteX471" fmla="*/ 1424007 w 1545831"/>
                <a:gd name="connsiteY471" fmla="*/ 734903 h 1120835"/>
                <a:gd name="connsiteX472" fmla="*/ 1415419 w 1545831"/>
                <a:gd name="connsiteY472" fmla="*/ 732378 h 1120835"/>
                <a:gd name="connsiteX473" fmla="*/ 1407842 w 1545831"/>
                <a:gd name="connsiteY473" fmla="*/ 739450 h 1120835"/>
                <a:gd name="connsiteX474" fmla="*/ 1392688 w 1545831"/>
                <a:gd name="connsiteY474" fmla="*/ 739871 h 1120835"/>
                <a:gd name="connsiteX475" fmla="*/ 1389236 w 1545831"/>
                <a:gd name="connsiteY475" fmla="*/ 746943 h 1120835"/>
                <a:gd name="connsiteX476" fmla="*/ 1393109 w 1545831"/>
                <a:gd name="connsiteY476" fmla="*/ 763023 h 1120835"/>
                <a:gd name="connsiteX477" fmla="*/ 1378965 w 1545831"/>
                <a:gd name="connsiteY477" fmla="*/ 771106 h 1120835"/>
                <a:gd name="connsiteX478" fmla="*/ 1378291 w 1545831"/>
                <a:gd name="connsiteY478" fmla="*/ 775736 h 1120835"/>
                <a:gd name="connsiteX479" fmla="*/ 1362968 w 1545831"/>
                <a:gd name="connsiteY479" fmla="*/ 779104 h 1120835"/>
                <a:gd name="connsiteX480" fmla="*/ 1361453 w 1545831"/>
                <a:gd name="connsiteY480" fmla="*/ 786597 h 1120835"/>
                <a:gd name="connsiteX481" fmla="*/ 1365578 w 1545831"/>
                <a:gd name="connsiteY481" fmla="*/ 799562 h 1120835"/>
                <a:gd name="connsiteX482" fmla="*/ 1358927 w 1545831"/>
                <a:gd name="connsiteY482" fmla="*/ 807224 h 1120835"/>
                <a:gd name="connsiteX483" fmla="*/ 1361790 w 1545831"/>
                <a:gd name="connsiteY483" fmla="*/ 819263 h 1120835"/>
                <a:gd name="connsiteX484" fmla="*/ 1357917 w 1545831"/>
                <a:gd name="connsiteY484" fmla="*/ 822210 h 1120835"/>
                <a:gd name="connsiteX485" fmla="*/ 1354802 w 1545831"/>
                <a:gd name="connsiteY485" fmla="*/ 816821 h 1120835"/>
                <a:gd name="connsiteX486" fmla="*/ 1352024 w 1545831"/>
                <a:gd name="connsiteY486" fmla="*/ 821873 h 1120835"/>
                <a:gd name="connsiteX487" fmla="*/ 1343099 w 1545831"/>
                <a:gd name="connsiteY487" fmla="*/ 825241 h 1120835"/>
                <a:gd name="connsiteX488" fmla="*/ 1341752 w 1545831"/>
                <a:gd name="connsiteY488" fmla="*/ 837280 h 1120835"/>
                <a:gd name="connsiteX489" fmla="*/ 1337290 w 1545831"/>
                <a:gd name="connsiteY489" fmla="*/ 838206 h 1120835"/>
                <a:gd name="connsiteX490" fmla="*/ 1335943 w 1545831"/>
                <a:gd name="connsiteY490" fmla="*/ 843005 h 1120835"/>
                <a:gd name="connsiteX491" fmla="*/ 1318937 w 1545831"/>
                <a:gd name="connsiteY491" fmla="*/ 842836 h 1120835"/>
                <a:gd name="connsiteX492" fmla="*/ 1312033 w 1545831"/>
                <a:gd name="connsiteY492" fmla="*/ 851761 h 1120835"/>
                <a:gd name="connsiteX493" fmla="*/ 1304624 w 1545831"/>
                <a:gd name="connsiteY493" fmla="*/ 851592 h 1120835"/>
                <a:gd name="connsiteX494" fmla="*/ 1306392 w 1545831"/>
                <a:gd name="connsiteY494" fmla="*/ 856644 h 1120835"/>
                <a:gd name="connsiteX495" fmla="*/ 1302267 w 1545831"/>
                <a:gd name="connsiteY495" fmla="*/ 854371 h 1120835"/>
                <a:gd name="connsiteX496" fmla="*/ 1297384 w 1545831"/>
                <a:gd name="connsiteY496" fmla="*/ 861611 h 1120835"/>
                <a:gd name="connsiteX497" fmla="*/ 1294269 w 1545831"/>
                <a:gd name="connsiteY497" fmla="*/ 849403 h 1120835"/>
                <a:gd name="connsiteX498" fmla="*/ 1284418 w 1545831"/>
                <a:gd name="connsiteY498" fmla="*/ 845783 h 1120835"/>
                <a:gd name="connsiteX499" fmla="*/ 1281051 w 1545831"/>
                <a:gd name="connsiteY499" fmla="*/ 853949 h 1120835"/>
                <a:gd name="connsiteX500" fmla="*/ 1275999 w 1545831"/>
                <a:gd name="connsiteY500" fmla="*/ 850582 h 1120835"/>
                <a:gd name="connsiteX501" fmla="*/ 1265896 w 1545831"/>
                <a:gd name="connsiteY501" fmla="*/ 859759 h 1120835"/>
                <a:gd name="connsiteX502" fmla="*/ 1259161 w 1545831"/>
                <a:gd name="connsiteY502" fmla="*/ 852434 h 1120835"/>
                <a:gd name="connsiteX503" fmla="*/ 1246785 w 1545831"/>
                <a:gd name="connsiteY503" fmla="*/ 861779 h 1120835"/>
                <a:gd name="connsiteX504" fmla="*/ 1247458 w 1545831"/>
                <a:gd name="connsiteY504" fmla="*/ 889815 h 1120835"/>
                <a:gd name="connsiteX505" fmla="*/ 1242323 w 1545831"/>
                <a:gd name="connsiteY505" fmla="*/ 898908 h 1120835"/>
                <a:gd name="connsiteX506" fmla="*/ 1230789 w 1545831"/>
                <a:gd name="connsiteY506" fmla="*/ 902275 h 1120835"/>
                <a:gd name="connsiteX507" fmla="*/ 1230115 w 1545831"/>
                <a:gd name="connsiteY507" fmla="*/ 920713 h 1120835"/>
                <a:gd name="connsiteX508" fmla="*/ 1222201 w 1545831"/>
                <a:gd name="connsiteY508" fmla="*/ 924165 h 1120835"/>
                <a:gd name="connsiteX509" fmla="*/ 1228010 w 1545831"/>
                <a:gd name="connsiteY509" fmla="*/ 927533 h 1120835"/>
                <a:gd name="connsiteX510" fmla="*/ 1227168 w 1545831"/>
                <a:gd name="connsiteY510" fmla="*/ 934268 h 1120835"/>
                <a:gd name="connsiteX511" fmla="*/ 1220854 w 1545831"/>
                <a:gd name="connsiteY511" fmla="*/ 934857 h 1120835"/>
                <a:gd name="connsiteX512" fmla="*/ 1218581 w 1545831"/>
                <a:gd name="connsiteY512" fmla="*/ 924418 h 1120835"/>
                <a:gd name="connsiteX513" fmla="*/ 1211593 w 1545831"/>
                <a:gd name="connsiteY513" fmla="*/ 923239 h 1120835"/>
                <a:gd name="connsiteX514" fmla="*/ 1200143 w 1545831"/>
                <a:gd name="connsiteY514" fmla="*/ 953379 h 1120835"/>
                <a:gd name="connsiteX515" fmla="*/ 1195344 w 1545831"/>
                <a:gd name="connsiteY515" fmla="*/ 954137 h 1120835"/>
                <a:gd name="connsiteX516" fmla="*/ 1198543 w 1545831"/>
                <a:gd name="connsiteY516" fmla="*/ 958178 h 1120835"/>
                <a:gd name="connsiteX517" fmla="*/ 1197701 w 1545831"/>
                <a:gd name="connsiteY517" fmla="*/ 983099 h 1120835"/>
                <a:gd name="connsiteX518" fmla="*/ 1194081 w 1545831"/>
                <a:gd name="connsiteY518" fmla="*/ 993959 h 1120835"/>
                <a:gd name="connsiteX519" fmla="*/ 1182042 w 1545831"/>
                <a:gd name="connsiteY519" fmla="*/ 991939 h 1120835"/>
                <a:gd name="connsiteX520" fmla="*/ 1177748 w 1545831"/>
                <a:gd name="connsiteY520" fmla="*/ 1000695 h 1120835"/>
                <a:gd name="connsiteX521" fmla="*/ 1176149 w 1545831"/>
                <a:gd name="connsiteY521" fmla="*/ 1024436 h 1120835"/>
                <a:gd name="connsiteX522" fmla="*/ 1179853 w 1545831"/>
                <a:gd name="connsiteY522" fmla="*/ 1046242 h 1120835"/>
                <a:gd name="connsiteX523" fmla="*/ 1166888 w 1545831"/>
                <a:gd name="connsiteY523" fmla="*/ 1073015 h 1120835"/>
                <a:gd name="connsiteX524" fmla="*/ 1166888 w 1545831"/>
                <a:gd name="connsiteY524" fmla="*/ 1073015 h 1120835"/>
                <a:gd name="connsiteX525" fmla="*/ 1155690 w 1545831"/>
                <a:gd name="connsiteY525" fmla="*/ 1074193 h 1120835"/>
                <a:gd name="connsiteX526" fmla="*/ 1136747 w 1545831"/>
                <a:gd name="connsiteY526" fmla="*/ 1060386 h 1120835"/>
                <a:gd name="connsiteX527" fmla="*/ 1130180 w 1545831"/>
                <a:gd name="connsiteY527" fmla="*/ 1059460 h 1120835"/>
                <a:gd name="connsiteX528" fmla="*/ 1128749 w 1545831"/>
                <a:gd name="connsiteY528" fmla="*/ 1065185 h 1120835"/>
                <a:gd name="connsiteX529" fmla="*/ 1122266 w 1545831"/>
                <a:gd name="connsiteY529" fmla="*/ 1064343 h 1120835"/>
                <a:gd name="connsiteX530" fmla="*/ 1119741 w 1545831"/>
                <a:gd name="connsiteY530" fmla="*/ 1058450 h 1120835"/>
                <a:gd name="connsiteX531" fmla="*/ 1123698 w 1545831"/>
                <a:gd name="connsiteY531" fmla="*/ 1052640 h 1120835"/>
                <a:gd name="connsiteX532" fmla="*/ 1116541 w 1545831"/>
                <a:gd name="connsiteY532" fmla="*/ 1036981 h 1120835"/>
                <a:gd name="connsiteX533" fmla="*/ 1097093 w 1545831"/>
                <a:gd name="connsiteY533" fmla="*/ 1018122 h 1120835"/>
                <a:gd name="connsiteX534" fmla="*/ 1084380 w 1545831"/>
                <a:gd name="connsiteY534" fmla="*/ 1015428 h 1120835"/>
                <a:gd name="connsiteX535" fmla="*/ 1071499 w 1545831"/>
                <a:gd name="connsiteY535" fmla="*/ 1020564 h 1120835"/>
                <a:gd name="connsiteX536" fmla="*/ 1062491 w 1545831"/>
                <a:gd name="connsiteY536" fmla="*/ 1030498 h 1120835"/>
                <a:gd name="connsiteX537" fmla="*/ 1050115 w 1545831"/>
                <a:gd name="connsiteY537" fmla="*/ 1034287 h 1120835"/>
                <a:gd name="connsiteX538" fmla="*/ 1040012 w 1545831"/>
                <a:gd name="connsiteY538" fmla="*/ 1030077 h 1120835"/>
                <a:gd name="connsiteX539" fmla="*/ 1036391 w 1545831"/>
                <a:gd name="connsiteY539" fmla="*/ 1036223 h 1120835"/>
                <a:gd name="connsiteX540" fmla="*/ 1026036 w 1545831"/>
                <a:gd name="connsiteY540" fmla="*/ 1034960 h 1120835"/>
                <a:gd name="connsiteX541" fmla="*/ 1004146 w 1545831"/>
                <a:gd name="connsiteY541" fmla="*/ 1021406 h 1120835"/>
                <a:gd name="connsiteX542" fmla="*/ 989160 w 1545831"/>
                <a:gd name="connsiteY542" fmla="*/ 1029993 h 1120835"/>
                <a:gd name="connsiteX543" fmla="*/ 969628 w 1545831"/>
                <a:gd name="connsiteY543" fmla="*/ 1032435 h 1120835"/>
                <a:gd name="connsiteX544" fmla="*/ 961125 w 1545831"/>
                <a:gd name="connsiteY544" fmla="*/ 1007767 h 1120835"/>
                <a:gd name="connsiteX545" fmla="*/ 948328 w 1545831"/>
                <a:gd name="connsiteY545" fmla="*/ 1004483 h 1120835"/>
                <a:gd name="connsiteX546" fmla="*/ 944623 w 1545831"/>
                <a:gd name="connsiteY546" fmla="*/ 1007682 h 1120835"/>
                <a:gd name="connsiteX547" fmla="*/ 936541 w 1545831"/>
                <a:gd name="connsiteY547" fmla="*/ 1006840 h 1120835"/>
                <a:gd name="connsiteX548" fmla="*/ 915325 w 1545831"/>
                <a:gd name="connsiteY548" fmla="*/ 998253 h 1120835"/>
                <a:gd name="connsiteX549" fmla="*/ 913809 w 1545831"/>
                <a:gd name="connsiteY549" fmla="*/ 1012144 h 1120835"/>
                <a:gd name="connsiteX550" fmla="*/ 901096 w 1545831"/>
                <a:gd name="connsiteY550" fmla="*/ 1010292 h 1120835"/>
                <a:gd name="connsiteX551" fmla="*/ 890573 w 1545831"/>
                <a:gd name="connsiteY551" fmla="*/ 1021911 h 1120835"/>
                <a:gd name="connsiteX552" fmla="*/ 876681 w 1545831"/>
                <a:gd name="connsiteY552" fmla="*/ 1021490 h 1120835"/>
                <a:gd name="connsiteX553" fmla="*/ 873987 w 1545831"/>
                <a:gd name="connsiteY553" fmla="*/ 1018206 h 1120835"/>
                <a:gd name="connsiteX554" fmla="*/ 859674 w 1545831"/>
                <a:gd name="connsiteY554" fmla="*/ 1023173 h 1120835"/>
                <a:gd name="connsiteX555" fmla="*/ 862284 w 1545831"/>
                <a:gd name="connsiteY555" fmla="*/ 1029235 h 1120835"/>
                <a:gd name="connsiteX556" fmla="*/ 858159 w 1545831"/>
                <a:gd name="connsiteY556" fmla="*/ 1030245 h 1120835"/>
                <a:gd name="connsiteX557" fmla="*/ 864558 w 1545831"/>
                <a:gd name="connsiteY557" fmla="*/ 1038075 h 1120835"/>
                <a:gd name="connsiteX558" fmla="*/ 863042 w 1545831"/>
                <a:gd name="connsiteY558" fmla="*/ 1043043 h 1120835"/>
                <a:gd name="connsiteX559" fmla="*/ 856644 w 1545831"/>
                <a:gd name="connsiteY559" fmla="*/ 1040517 h 1120835"/>
                <a:gd name="connsiteX560" fmla="*/ 853865 w 1545831"/>
                <a:gd name="connsiteY560" fmla="*/ 1043464 h 1120835"/>
                <a:gd name="connsiteX561" fmla="*/ 837111 w 1545831"/>
                <a:gd name="connsiteY561" fmla="*/ 1042706 h 1120835"/>
                <a:gd name="connsiteX562" fmla="*/ 834922 w 1545831"/>
                <a:gd name="connsiteY562" fmla="*/ 1046831 h 1120835"/>
                <a:gd name="connsiteX563" fmla="*/ 830376 w 1545831"/>
                <a:gd name="connsiteY563" fmla="*/ 1041780 h 1120835"/>
                <a:gd name="connsiteX564" fmla="*/ 825661 w 1545831"/>
                <a:gd name="connsiteY564" fmla="*/ 1047336 h 1120835"/>
                <a:gd name="connsiteX565" fmla="*/ 801919 w 1545831"/>
                <a:gd name="connsiteY565" fmla="*/ 1043127 h 1120835"/>
                <a:gd name="connsiteX566" fmla="*/ 798720 w 1545831"/>
                <a:gd name="connsiteY566" fmla="*/ 1037654 h 1120835"/>
                <a:gd name="connsiteX567" fmla="*/ 788533 w 1545831"/>
                <a:gd name="connsiteY567" fmla="*/ 1035213 h 1120835"/>
                <a:gd name="connsiteX568" fmla="*/ 774726 w 1545831"/>
                <a:gd name="connsiteY568" fmla="*/ 1040264 h 1120835"/>
                <a:gd name="connsiteX569" fmla="*/ 773379 w 1545831"/>
                <a:gd name="connsiteY569" fmla="*/ 1021237 h 1120835"/>
                <a:gd name="connsiteX570" fmla="*/ 765802 w 1545831"/>
                <a:gd name="connsiteY570" fmla="*/ 1018038 h 1120835"/>
                <a:gd name="connsiteX571" fmla="*/ 762518 w 1545831"/>
                <a:gd name="connsiteY571" fmla="*/ 1025699 h 1120835"/>
                <a:gd name="connsiteX572" fmla="*/ 758224 w 1545831"/>
                <a:gd name="connsiteY572" fmla="*/ 1023342 h 1120835"/>
                <a:gd name="connsiteX573" fmla="*/ 752499 w 1545831"/>
                <a:gd name="connsiteY573" fmla="*/ 1026962 h 1120835"/>
                <a:gd name="connsiteX574" fmla="*/ 745848 w 1545831"/>
                <a:gd name="connsiteY574" fmla="*/ 1022584 h 1120835"/>
                <a:gd name="connsiteX575" fmla="*/ 746438 w 1545831"/>
                <a:gd name="connsiteY575" fmla="*/ 1027046 h 1120835"/>
                <a:gd name="connsiteX576" fmla="*/ 730862 w 1545831"/>
                <a:gd name="connsiteY576" fmla="*/ 1029319 h 1120835"/>
                <a:gd name="connsiteX577" fmla="*/ 728842 w 1545831"/>
                <a:gd name="connsiteY577" fmla="*/ 1040769 h 1120835"/>
                <a:gd name="connsiteX578" fmla="*/ 688177 w 1545831"/>
                <a:gd name="connsiteY578" fmla="*/ 1061901 h 1120835"/>
                <a:gd name="connsiteX579" fmla="*/ 678159 w 1545831"/>
                <a:gd name="connsiteY579" fmla="*/ 1063669 h 1120835"/>
                <a:gd name="connsiteX580" fmla="*/ 663594 w 1545831"/>
                <a:gd name="connsiteY580" fmla="*/ 1057102 h 1120835"/>
                <a:gd name="connsiteX581" fmla="*/ 662583 w 1545831"/>
                <a:gd name="connsiteY581" fmla="*/ 1061144 h 1120835"/>
                <a:gd name="connsiteX582" fmla="*/ 654922 w 1545831"/>
                <a:gd name="connsiteY582" fmla="*/ 1062070 h 1120835"/>
                <a:gd name="connsiteX583" fmla="*/ 652059 w 1545831"/>
                <a:gd name="connsiteY583" fmla="*/ 1066027 h 1120835"/>
                <a:gd name="connsiteX584" fmla="*/ 647008 w 1545831"/>
                <a:gd name="connsiteY584" fmla="*/ 1067121 h 1120835"/>
                <a:gd name="connsiteX585" fmla="*/ 644482 w 1545831"/>
                <a:gd name="connsiteY585" fmla="*/ 1059881 h 1120835"/>
                <a:gd name="connsiteX586" fmla="*/ 640273 w 1545831"/>
                <a:gd name="connsiteY586" fmla="*/ 1064764 h 1120835"/>
                <a:gd name="connsiteX587" fmla="*/ 637410 w 1545831"/>
                <a:gd name="connsiteY587" fmla="*/ 1060639 h 1120835"/>
                <a:gd name="connsiteX588" fmla="*/ 628654 w 1545831"/>
                <a:gd name="connsiteY588" fmla="*/ 1060639 h 1120835"/>
                <a:gd name="connsiteX589" fmla="*/ 629244 w 1545831"/>
                <a:gd name="connsiteY589" fmla="*/ 1065606 h 1120835"/>
                <a:gd name="connsiteX590" fmla="*/ 625623 w 1545831"/>
                <a:gd name="connsiteY590" fmla="*/ 1066111 h 1120835"/>
                <a:gd name="connsiteX591" fmla="*/ 608449 w 1545831"/>
                <a:gd name="connsiteY591" fmla="*/ 1063585 h 1120835"/>
                <a:gd name="connsiteX592" fmla="*/ 605333 w 1545831"/>
                <a:gd name="connsiteY592" fmla="*/ 1048599 h 1120835"/>
                <a:gd name="connsiteX593" fmla="*/ 599861 w 1545831"/>
                <a:gd name="connsiteY593" fmla="*/ 1045568 h 1120835"/>
                <a:gd name="connsiteX594" fmla="*/ 596072 w 1545831"/>
                <a:gd name="connsiteY594" fmla="*/ 1034118 h 1120835"/>
                <a:gd name="connsiteX595" fmla="*/ 603229 w 1545831"/>
                <a:gd name="connsiteY595" fmla="*/ 1029656 h 1120835"/>
                <a:gd name="connsiteX596" fmla="*/ 622508 w 1545831"/>
                <a:gd name="connsiteY596" fmla="*/ 1034708 h 1120835"/>
                <a:gd name="connsiteX597" fmla="*/ 629580 w 1545831"/>
                <a:gd name="connsiteY597" fmla="*/ 1032266 h 1120835"/>
                <a:gd name="connsiteX598" fmla="*/ 623182 w 1545831"/>
                <a:gd name="connsiteY598" fmla="*/ 1028478 h 1120835"/>
                <a:gd name="connsiteX599" fmla="*/ 623182 w 1545831"/>
                <a:gd name="connsiteY599" fmla="*/ 1016270 h 1120835"/>
                <a:gd name="connsiteX600" fmla="*/ 618130 w 1545831"/>
                <a:gd name="connsiteY600" fmla="*/ 1002210 h 1120835"/>
                <a:gd name="connsiteX601" fmla="*/ 606344 w 1545831"/>
                <a:gd name="connsiteY601" fmla="*/ 988824 h 1120835"/>
                <a:gd name="connsiteX602" fmla="*/ 573004 w 1545831"/>
                <a:gd name="connsiteY602" fmla="*/ 990507 h 1120835"/>
                <a:gd name="connsiteX603" fmla="*/ 572415 w 1545831"/>
                <a:gd name="connsiteY603" fmla="*/ 997832 h 1120835"/>
                <a:gd name="connsiteX604" fmla="*/ 562059 w 1545831"/>
                <a:gd name="connsiteY604" fmla="*/ 999011 h 1120835"/>
                <a:gd name="connsiteX605" fmla="*/ 559028 w 1545831"/>
                <a:gd name="connsiteY605" fmla="*/ 1003557 h 1120835"/>
                <a:gd name="connsiteX606" fmla="*/ 552714 w 1545831"/>
                <a:gd name="connsiteY606" fmla="*/ 997243 h 1120835"/>
                <a:gd name="connsiteX607" fmla="*/ 550272 w 1545831"/>
                <a:gd name="connsiteY607" fmla="*/ 999853 h 1120835"/>
                <a:gd name="connsiteX608" fmla="*/ 535202 w 1545831"/>
                <a:gd name="connsiteY608" fmla="*/ 998085 h 1120835"/>
                <a:gd name="connsiteX609" fmla="*/ 505062 w 1545831"/>
                <a:gd name="connsiteY609" fmla="*/ 1021237 h 1120835"/>
                <a:gd name="connsiteX610" fmla="*/ 496474 w 1545831"/>
                <a:gd name="connsiteY610" fmla="*/ 1018543 h 1120835"/>
                <a:gd name="connsiteX611" fmla="*/ 493191 w 1545831"/>
                <a:gd name="connsiteY611" fmla="*/ 1022668 h 1120835"/>
                <a:gd name="connsiteX612" fmla="*/ 486456 w 1545831"/>
                <a:gd name="connsiteY612" fmla="*/ 1021826 h 1120835"/>
                <a:gd name="connsiteX613" fmla="*/ 485109 w 1545831"/>
                <a:gd name="connsiteY613" fmla="*/ 1032687 h 1120835"/>
                <a:gd name="connsiteX614" fmla="*/ 480731 w 1545831"/>
                <a:gd name="connsiteY614" fmla="*/ 1035971 h 1120835"/>
                <a:gd name="connsiteX615" fmla="*/ 485782 w 1545831"/>
                <a:gd name="connsiteY615" fmla="*/ 1042201 h 1120835"/>
                <a:gd name="connsiteX616" fmla="*/ 484435 w 1545831"/>
                <a:gd name="connsiteY616" fmla="*/ 1046663 h 1120835"/>
                <a:gd name="connsiteX617" fmla="*/ 456315 w 1545831"/>
                <a:gd name="connsiteY617" fmla="*/ 1071583 h 1120835"/>
                <a:gd name="connsiteX618" fmla="*/ 462714 w 1545831"/>
                <a:gd name="connsiteY618" fmla="*/ 1081602 h 1120835"/>
                <a:gd name="connsiteX619" fmla="*/ 456063 w 1545831"/>
                <a:gd name="connsiteY619" fmla="*/ 1098609 h 1120835"/>
                <a:gd name="connsiteX620" fmla="*/ 432068 w 1545831"/>
                <a:gd name="connsiteY620" fmla="*/ 1097935 h 1120835"/>
                <a:gd name="connsiteX621" fmla="*/ 425922 w 1545831"/>
                <a:gd name="connsiteY621" fmla="*/ 1113342 h 1120835"/>
                <a:gd name="connsiteX622" fmla="*/ 412452 w 1545831"/>
                <a:gd name="connsiteY622" fmla="*/ 1120414 h 1120835"/>
                <a:gd name="connsiteX623" fmla="*/ 395782 w 1545831"/>
                <a:gd name="connsiteY623" fmla="*/ 1120835 h 1120835"/>
                <a:gd name="connsiteX624" fmla="*/ 392330 w 1545831"/>
                <a:gd name="connsiteY624" fmla="*/ 1117215 h 1120835"/>
                <a:gd name="connsiteX625" fmla="*/ 376586 w 1545831"/>
                <a:gd name="connsiteY625" fmla="*/ 1119067 h 1120835"/>
                <a:gd name="connsiteX626" fmla="*/ 366231 w 1545831"/>
                <a:gd name="connsiteY626" fmla="*/ 1103913 h 1120835"/>
                <a:gd name="connsiteX627" fmla="*/ 375576 w 1545831"/>
                <a:gd name="connsiteY627" fmla="*/ 1102734 h 1120835"/>
                <a:gd name="connsiteX628" fmla="*/ 376586 w 1545831"/>
                <a:gd name="connsiteY628" fmla="*/ 1099451 h 1120835"/>
                <a:gd name="connsiteX629" fmla="*/ 371619 w 1545831"/>
                <a:gd name="connsiteY629" fmla="*/ 1090021 h 1120835"/>
                <a:gd name="connsiteX630" fmla="*/ 374229 w 1545831"/>
                <a:gd name="connsiteY630" fmla="*/ 1086064 h 1120835"/>
                <a:gd name="connsiteX631" fmla="*/ 363537 w 1545831"/>
                <a:gd name="connsiteY631" fmla="*/ 1064343 h 1120835"/>
                <a:gd name="connsiteX632" fmla="*/ 355370 w 1545831"/>
                <a:gd name="connsiteY632" fmla="*/ 1068384 h 1120835"/>
                <a:gd name="connsiteX633" fmla="*/ 340637 w 1545831"/>
                <a:gd name="connsiteY633" fmla="*/ 1060554 h 1120835"/>
                <a:gd name="connsiteX634" fmla="*/ 326409 w 1545831"/>
                <a:gd name="connsiteY634" fmla="*/ 1059460 h 1120835"/>
                <a:gd name="connsiteX635" fmla="*/ 288607 w 1545831"/>
                <a:gd name="connsiteY635" fmla="*/ 1063080 h 1120835"/>
                <a:gd name="connsiteX636" fmla="*/ 277241 w 1545831"/>
                <a:gd name="connsiteY636" fmla="*/ 1060302 h 1120835"/>
                <a:gd name="connsiteX637" fmla="*/ 266549 w 1545831"/>
                <a:gd name="connsiteY637" fmla="*/ 1064596 h 1120835"/>
                <a:gd name="connsiteX638" fmla="*/ 252489 w 1545831"/>
                <a:gd name="connsiteY638" fmla="*/ 1060470 h 1120835"/>
                <a:gd name="connsiteX639" fmla="*/ 240197 w 1545831"/>
                <a:gd name="connsiteY639" fmla="*/ 1062575 h 1120835"/>
                <a:gd name="connsiteX640" fmla="*/ 233714 w 1545831"/>
                <a:gd name="connsiteY640" fmla="*/ 1058702 h 1120835"/>
                <a:gd name="connsiteX641" fmla="*/ 223275 w 1545831"/>
                <a:gd name="connsiteY641" fmla="*/ 1061312 h 1120835"/>
                <a:gd name="connsiteX642" fmla="*/ 222854 w 1545831"/>
                <a:gd name="connsiteY642" fmla="*/ 1056345 h 1120835"/>
                <a:gd name="connsiteX643" fmla="*/ 208794 w 1545831"/>
                <a:gd name="connsiteY643" fmla="*/ 1057271 h 1120835"/>
                <a:gd name="connsiteX644" fmla="*/ 190356 w 1545831"/>
                <a:gd name="connsiteY644" fmla="*/ 1048010 h 1120835"/>
                <a:gd name="connsiteX645" fmla="*/ 180253 w 1545831"/>
                <a:gd name="connsiteY645" fmla="*/ 1028057 h 1120835"/>
                <a:gd name="connsiteX646" fmla="*/ 152807 w 1545831"/>
                <a:gd name="connsiteY646" fmla="*/ 1015681 h 1120835"/>
                <a:gd name="connsiteX647" fmla="*/ 133274 w 1545831"/>
                <a:gd name="connsiteY647" fmla="*/ 1019385 h 1120835"/>
                <a:gd name="connsiteX648" fmla="*/ 92358 w 1545831"/>
                <a:gd name="connsiteY648" fmla="*/ 1005830 h 1120835"/>
                <a:gd name="connsiteX649" fmla="*/ 91179 w 1545831"/>
                <a:gd name="connsiteY649" fmla="*/ 998926 h 1120835"/>
                <a:gd name="connsiteX650" fmla="*/ 83938 w 1545831"/>
                <a:gd name="connsiteY650" fmla="*/ 997327 h 1120835"/>
                <a:gd name="connsiteX651" fmla="*/ 82591 w 1545831"/>
                <a:gd name="connsiteY651" fmla="*/ 982004 h 1120835"/>
                <a:gd name="connsiteX652" fmla="*/ 86801 w 1545831"/>
                <a:gd name="connsiteY652" fmla="*/ 962640 h 1120835"/>
                <a:gd name="connsiteX653" fmla="*/ 80823 w 1545831"/>
                <a:gd name="connsiteY653" fmla="*/ 953968 h 1120835"/>
                <a:gd name="connsiteX654" fmla="*/ 72909 w 1545831"/>
                <a:gd name="connsiteY654" fmla="*/ 950769 h 1120835"/>
                <a:gd name="connsiteX655" fmla="*/ 72488 w 1545831"/>
                <a:gd name="connsiteY655" fmla="*/ 940245 h 1120835"/>
                <a:gd name="connsiteX656" fmla="*/ 62301 w 1545831"/>
                <a:gd name="connsiteY656" fmla="*/ 941424 h 1120835"/>
                <a:gd name="connsiteX657" fmla="*/ 56324 w 1545831"/>
                <a:gd name="connsiteY657" fmla="*/ 949254 h 1120835"/>
                <a:gd name="connsiteX658" fmla="*/ 47063 w 1545831"/>
                <a:gd name="connsiteY658" fmla="*/ 951443 h 1120835"/>
                <a:gd name="connsiteX659" fmla="*/ 44874 w 1545831"/>
                <a:gd name="connsiteY659" fmla="*/ 957505 h 1120835"/>
                <a:gd name="connsiteX660" fmla="*/ 29214 w 1545831"/>
                <a:gd name="connsiteY660" fmla="*/ 959441 h 1120835"/>
                <a:gd name="connsiteX661" fmla="*/ 19617 w 1545831"/>
                <a:gd name="connsiteY661" fmla="*/ 954053 h 1120835"/>
                <a:gd name="connsiteX662" fmla="*/ 19617 w 1545831"/>
                <a:gd name="connsiteY662" fmla="*/ 954053 h 1120835"/>
                <a:gd name="connsiteX663" fmla="*/ 20964 w 1545831"/>
                <a:gd name="connsiteY663" fmla="*/ 947907 h 1120835"/>
                <a:gd name="connsiteX664" fmla="*/ 11029 w 1545831"/>
                <a:gd name="connsiteY664" fmla="*/ 942350 h 1120835"/>
                <a:gd name="connsiteX665" fmla="*/ 25678 w 1545831"/>
                <a:gd name="connsiteY665" fmla="*/ 928795 h 1120835"/>
                <a:gd name="connsiteX666" fmla="*/ 21048 w 1545831"/>
                <a:gd name="connsiteY666" fmla="*/ 925175 h 1120835"/>
                <a:gd name="connsiteX667" fmla="*/ 16754 w 1545831"/>
                <a:gd name="connsiteY667" fmla="*/ 926691 h 1120835"/>
                <a:gd name="connsiteX668" fmla="*/ 15407 w 1545831"/>
                <a:gd name="connsiteY668" fmla="*/ 904717 h 1120835"/>
                <a:gd name="connsiteX669" fmla="*/ 7156 w 1545831"/>
                <a:gd name="connsiteY669" fmla="*/ 903033 h 1120835"/>
                <a:gd name="connsiteX670" fmla="*/ 9935 w 1545831"/>
                <a:gd name="connsiteY670" fmla="*/ 898908 h 1120835"/>
                <a:gd name="connsiteX671" fmla="*/ 4210 w 1545831"/>
                <a:gd name="connsiteY671" fmla="*/ 890909 h 1120835"/>
                <a:gd name="connsiteX672" fmla="*/ 6483 w 1545831"/>
                <a:gd name="connsiteY672" fmla="*/ 876681 h 1120835"/>
                <a:gd name="connsiteX673" fmla="*/ 13555 w 1545831"/>
                <a:gd name="connsiteY673" fmla="*/ 874492 h 1120835"/>
                <a:gd name="connsiteX674" fmla="*/ 17512 w 1545831"/>
                <a:gd name="connsiteY674" fmla="*/ 881985 h 1120835"/>
                <a:gd name="connsiteX675" fmla="*/ 27530 w 1545831"/>
                <a:gd name="connsiteY675" fmla="*/ 883922 h 1120835"/>
                <a:gd name="connsiteX676" fmla="*/ 30309 w 1545831"/>
                <a:gd name="connsiteY676" fmla="*/ 875166 h 1120835"/>
                <a:gd name="connsiteX677" fmla="*/ 33845 w 1545831"/>
                <a:gd name="connsiteY677" fmla="*/ 876934 h 1120835"/>
                <a:gd name="connsiteX678" fmla="*/ 39317 w 1545831"/>
                <a:gd name="connsiteY678" fmla="*/ 869020 h 1120835"/>
                <a:gd name="connsiteX679" fmla="*/ 45716 w 1545831"/>
                <a:gd name="connsiteY679" fmla="*/ 870114 h 1120835"/>
                <a:gd name="connsiteX680" fmla="*/ 38644 w 1545831"/>
                <a:gd name="connsiteY680" fmla="*/ 862705 h 1120835"/>
                <a:gd name="connsiteX681" fmla="*/ 29972 w 1545831"/>
                <a:gd name="connsiteY681" fmla="*/ 861948 h 1120835"/>
                <a:gd name="connsiteX682" fmla="*/ 27530 w 1545831"/>
                <a:gd name="connsiteY682" fmla="*/ 854202 h 1120835"/>
                <a:gd name="connsiteX683" fmla="*/ 26773 w 1545831"/>
                <a:gd name="connsiteY683" fmla="*/ 860601 h 1120835"/>
                <a:gd name="connsiteX684" fmla="*/ 22226 w 1545831"/>
                <a:gd name="connsiteY684" fmla="*/ 862874 h 1120835"/>
                <a:gd name="connsiteX685" fmla="*/ 19280 w 1545831"/>
                <a:gd name="connsiteY685" fmla="*/ 858159 h 1120835"/>
                <a:gd name="connsiteX686" fmla="*/ 15575 w 1545831"/>
                <a:gd name="connsiteY686" fmla="*/ 864979 h 1120835"/>
                <a:gd name="connsiteX687" fmla="*/ 12124 w 1545831"/>
                <a:gd name="connsiteY687" fmla="*/ 855970 h 1120835"/>
                <a:gd name="connsiteX688" fmla="*/ 7661 w 1545831"/>
                <a:gd name="connsiteY688" fmla="*/ 856391 h 1120835"/>
                <a:gd name="connsiteX689" fmla="*/ 8924 w 1545831"/>
                <a:gd name="connsiteY689" fmla="*/ 848225 h 1120835"/>
                <a:gd name="connsiteX690" fmla="*/ 1431 w 1545831"/>
                <a:gd name="connsiteY690" fmla="*/ 851592 h 1120835"/>
                <a:gd name="connsiteX691" fmla="*/ 0 w 1545831"/>
                <a:gd name="connsiteY691" fmla="*/ 848225 h 1120835"/>
                <a:gd name="connsiteX692" fmla="*/ 5641 w 1545831"/>
                <a:gd name="connsiteY692" fmla="*/ 840058 h 1120835"/>
                <a:gd name="connsiteX693" fmla="*/ 20879 w 1545831"/>
                <a:gd name="connsiteY693" fmla="*/ 846457 h 1120835"/>
                <a:gd name="connsiteX694" fmla="*/ 40664 w 1545831"/>
                <a:gd name="connsiteY694" fmla="*/ 822125 h 1120835"/>
                <a:gd name="connsiteX695" fmla="*/ 61628 w 1545831"/>
                <a:gd name="connsiteY695" fmla="*/ 822378 h 1120835"/>
                <a:gd name="connsiteX696" fmla="*/ 64995 w 1545831"/>
                <a:gd name="connsiteY696" fmla="*/ 805708 h 1120835"/>
                <a:gd name="connsiteX697" fmla="*/ 78382 w 1545831"/>
                <a:gd name="connsiteY697" fmla="*/ 781209 h 1120835"/>
                <a:gd name="connsiteX698" fmla="*/ 73583 w 1545831"/>
                <a:gd name="connsiteY698" fmla="*/ 768664 h 1120835"/>
                <a:gd name="connsiteX699" fmla="*/ 64574 w 1545831"/>
                <a:gd name="connsiteY699" fmla="*/ 773379 h 1120835"/>
                <a:gd name="connsiteX700" fmla="*/ 57839 w 1545831"/>
                <a:gd name="connsiteY700" fmla="*/ 766896 h 1120835"/>
                <a:gd name="connsiteX701" fmla="*/ 54219 w 1545831"/>
                <a:gd name="connsiteY701" fmla="*/ 760834 h 1120835"/>
                <a:gd name="connsiteX702" fmla="*/ 59355 w 1545831"/>
                <a:gd name="connsiteY702" fmla="*/ 757888 h 1120835"/>
                <a:gd name="connsiteX703" fmla="*/ 50851 w 1545831"/>
                <a:gd name="connsiteY703" fmla="*/ 742060 h 1120835"/>
                <a:gd name="connsiteX704" fmla="*/ 50851 w 1545831"/>
                <a:gd name="connsiteY704" fmla="*/ 742060 h 1120835"/>
                <a:gd name="connsiteX705" fmla="*/ 62891 w 1545831"/>
                <a:gd name="connsiteY705" fmla="*/ 732630 h 1120835"/>
                <a:gd name="connsiteX706" fmla="*/ 84275 w 1545831"/>
                <a:gd name="connsiteY706" fmla="*/ 737093 h 1120835"/>
                <a:gd name="connsiteX707" fmla="*/ 90169 w 1545831"/>
                <a:gd name="connsiteY707" fmla="*/ 728757 h 1120835"/>
                <a:gd name="connsiteX708" fmla="*/ 101113 w 1545831"/>
                <a:gd name="connsiteY708" fmla="*/ 726316 h 1120835"/>
                <a:gd name="connsiteX709" fmla="*/ 111890 w 1545831"/>
                <a:gd name="connsiteY709" fmla="*/ 715455 h 1120835"/>
                <a:gd name="connsiteX710" fmla="*/ 120056 w 1545831"/>
                <a:gd name="connsiteY710" fmla="*/ 716718 h 1120835"/>
                <a:gd name="connsiteX711" fmla="*/ 125360 w 1545831"/>
                <a:gd name="connsiteY711" fmla="*/ 713351 h 1120835"/>
                <a:gd name="connsiteX712" fmla="*/ 125360 w 1545831"/>
                <a:gd name="connsiteY712" fmla="*/ 709394 h 1120835"/>
                <a:gd name="connsiteX713" fmla="*/ 116436 w 1545831"/>
                <a:gd name="connsiteY713" fmla="*/ 711246 h 1120835"/>
                <a:gd name="connsiteX714" fmla="*/ 121235 w 1545831"/>
                <a:gd name="connsiteY714" fmla="*/ 707541 h 1120835"/>
                <a:gd name="connsiteX715" fmla="*/ 117531 w 1545831"/>
                <a:gd name="connsiteY715" fmla="*/ 701816 h 1120835"/>
                <a:gd name="connsiteX716" fmla="*/ 107849 w 1545831"/>
                <a:gd name="connsiteY716" fmla="*/ 704174 h 1120835"/>
                <a:gd name="connsiteX717" fmla="*/ 94715 w 1545831"/>
                <a:gd name="connsiteY717" fmla="*/ 696260 h 1120835"/>
                <a:gd name="connsiteX718" fmla="*/ 91431 w 1545831"/>
                <a:gd name="connsiteY718" fmla="*/ 699796 h 1120835"/>
                <a:gd name="connsiteX719" fmla="*/ 85201 w 1545831"/>
                <a:gd name="connsiteY719" fmla="*/ 690872 h 1120835"/>
                <a:gd name="connsiteX720" fmla="*/ 94462 w 1545831"/>
                <a:gd name="connsiteY720" fmla="*/ 681442 h 1120835"/>
                <a:gd name="connsiteX721" fmla="*/ 95052 w 1545831"/>
                <a:gd name="connsiteY721" fmla="*/ 672855 h 1120835"/>
                <a:gd name="connsiteX722" fmla="*/ 101955 w 1545831"/>
                <a:gd name="connsiteY722" fmla="*/ 665362 h 1120835"/>
                <a:gd name="connsiteX723" fmla="*/ 109280 w 1545831"/>
                <a:gd name="connsiteY723" fmla="*/ 664772 h 1120835"/>
                <a:gd name="connsiteX724" fmla="*/ 117362 w 1545831"/>
                <a:gd name="connsiteY724" fmla="*/ 657195 h 1120835"/>
                <a:gd name="connsiteX725" fmla="*/ 123171 w 1545831"/>
                <a:gd name="connsiteY725" fmla="*/ 657784 h 1120835"/>
                <a:gd name="connsiteX726" fmla="*/ 132180 w 1545831"/>
                <a:gd name="connsiteY726" fmla="*/ 648608 h 1120835"/>
                <a:gd name="connsiteX727" fmla="*/ 135379 w 1545831"/>
                <a:gd name="connsiteY727" fmla="*/ 651302 h 1120835"/>
                <a:gd name="connsiteX728" fmla="*/ 142872 w 1545831"/>
                <a:gd name="connsiteY728" fmla="*/ 647429 h 1120835"/>
                <a:gd name="connsiteX729" fmla="*/ 153564 w 1545831"/>
                <a:gd name="connsiteY729" fmla="*/ 634211 h 1120835"/>
                <a:gd name="connsiteX730" fmla="*/ 159542 w 1545831"/>
                <a:gd name="connsiteY730" fmla="*/ 632780 h 1120835"/>
                <a:gd name="connsiteX731" fmla="*/ 153901 w 1545831"/>
                <a:gd name="connsiteY731" fmla="*/ 622677 h 1120835"/>
                <a:gd name="connsiteX732" fmla="*/ 159710 w 1545831"/>
                <a:gd name="connsiteY732" fmla="*/ 612658 h 1120835"/>
                <a:gd name="connsiteX733" fmla="*/ 153564 w 1545831"/>
                <a:gd name="connsiteY733" fmla="*/ 585801 h 1120835"/>
                <a:gd name="connsiteX734" fmla="*/ 156343 w 1545831"/>
                <a:gd name="connsiteY734" fmla="*/ 573846 h 1120835"/>
                <a:gd name="connsiteX735" fmla="*/ 168971 w 1545831"/>
                <a:gd name="connsiteY735" fmla="*/ 555661 h 1120835"/>
                <a:gd name="connsiteX736" fmla="*/ 149271 w 1545831"/>
                <a:gd name="connsiteY736" fmla="*/ 520132 h 1120835"/>
                <a:gd name="connsiteX737" fmla="*/ 153649 w 1545831"/>
                <a:gd name="connsiteY737" fmla="*/ 516259 h 1120835"/>
                <a:gd name="connsiteX738" fmla="*/ 151628 w 1545831"/>
                <a:gd name="connsiteY738" fmla="*/ 510871 h 1120835"/>
                <a:gd name="connsiteX739" fmla="*/ 147334 w 1545831"/>
                <a:gd name="connsiteY739" fmla="*/ 507167 h 1120835"/>
                <a:gd name="connsiteX740" fmla="*/ 126708 w 1545831"/>
                <a:gd name="connsiteY740" fmla="*/ 506746 h 1120835"/>
                <a:gd name="connsiteX741" fmla="*/ 132180 w 1545831"/>
                <a:gd name="connsiteY741" fmla="*/ 500095 h 1120835"/>
                <a:gd name="connsiteX742" fmla="*/ 132769 w 1545831"/>
                <a:gd name="connsiteY742" fmla="*/ 489487 h 1120835"/>
                <a:gd name="connsiteX743" fmla="*/ 145314 w 1545831"/>
                <a:gd name="connsiteY743" fmla="*/ 470880 h 1120835"/>
                <a:gd name="connsiteX744" fmla="*/ 138326 w 1545831"/>
                <a:gd name="connsiteY744" fmla="*/ 471891 h 1120835"/>
                <a:gd name="connsiteX745" fmla="*/ 138073 w 1545831"/>
                <a:gd name="connsiteY745" fmla="*/ 466250 h 1120835"/>
                <a:gd name="connsiteX746" fmla="*/ 131422 w 1545831"/>
                <a:gd name="connsiteY746" fmla="*/ 467765 h 1120835"/>
                <a:gd name="connsiteX747" fmla="*/ 119635 w 1545831"/>
                <a:gd name="connsiteY747" fmla="*/ 462461 h 1120835"/>
                <a:gd name="connsiteX748" fmla="*/ 127549 w 1545831"/>
                <a:gd name="connsiteY748" fmla="*/ 453958 h 1120835"/>
                <a:gd name="connsiteX749" fmla="*/ 126034 w 1545831"/>
                <a:gd name="connsiteY749" fmla="*/ 445792 h 1120835"/>
                <a:gd name="connsiteX750" fmla="*/ 133443 w 1545831"/>
                <a:gd name="connsiteY750" fmla="*/ 443097 h 1120835"/>
                <a:gd name="connsiteX751" fmla="*/ 132264 w 1545831"/>
                <a:gd name="connsiteY751" fmla="*/ 438046 h 1120835"/>
                <a:gd name="connsiteX752" fmla="*/ 138157 w 1545831"/>
                <a:gd name="connsiteY752" fmla="*/ 431226 h 1120835"/>
                <a:gd name="connsiteX753" fmla="*/ 130749 w 1545831"/>
                <a:gd name="connsiteY753" fmla="*/ 428111 h 1120835"/>
                <a:gd name="connsiteX754" fmla="*/ 134958 w 1545831"/>
                <a:gd name="connsiteY754" fmla="*/ 407148 h 1120835"/>
                <a:gd name="connsiteX755" fmla="*/ 151460 w 1545831"/>
                <a:gd name="connsiteY755" fmla="*/ 434426 h 1120835"/>
                <a:gd name="connsiteX756" fmla="*/ 160300 w 1545831"/>
                <a:gd name="connsiteY756" fmla="*/ 433415 h 1120835"/>
                <a:gd name="connsiteX757" fmla="*/ 163667 w 1545831"/>
                <a:gd name="connsiteY757" fmla="*/ 425586 h 1120835"/>
                <a:gd name="connsiteX758" fmla="*/ 170318 w 1545831"/>
                <a:gd name="connsiteY758" fmla="*/ 424070 h 1120835"/>
                <a:gd name="connsiteX759" fmla="*/ 169224 w 1545831"/>
                <a:gd name="connsiteY759" fmla="*/ 415483 h 1120835"/>
                <a:gd name="connsiteX760" fmla="*/ 173939 w 1545831"/>
                <a:gd name="connsiteY760" fmla="*/ 415483 h 1120835"/>
                <a:gd name="connsiteX761" fmla="*/ 171581 w 1545831"/>
                <a:gd name="connsiteY761" fmla="*/ 407064 h 1120835"/>
                <a:gd name="connsiteX762" fmla="*/ 155669 w 1545831"/>
                <a:gd name="connsiteY762" fmla="*/ 408832 h 1120835"/>
                <a:gd name="connsiteX763" fmla="*/ 145398 w 1545831"/>
                <a:gd name="connsiteY763" fmla="*/ 403780 h 1120835"/>
                <a:gd name="connsiteX764" fmla="*/ 143714 w 1545831"/>
                <a:gd name="connsiteY764" fmla="*/ 407737 h 1120835"/>
                <a:gd name="connsiteX765" fmla="*/ 144977 w 1545831"/>
                <a:gd name="connsiteY765" fmla="*/ 395950 h 1120835"/>
                <a:gd name="connsiteX766" fmla="*/ 139252 w 1545831"/>
                <a:gd name="connsiteY766" fmla="*/ 381301 h 1120835"/>
                <a:gd name="connsiteX767" fmla="*/ 143293 w 1545831"/>
                <a:gd name="connsiteY767" fmla="*/ 372377 h 1120835"/>
                <a:gd name="connsiteX768" fmla="*/ 146998 w 1545831"/>
                <a:gd name="connsiteY768" fmla="*/ 379617 h 1120835"/>
                <a:gd name="connsiteX769" fmla="*/ 150113 w 1545831"/>
                <a:gd name="connsiteY769" fmla="*/ 377092 h 1120835"/>
                <a:gd name="connsiteX770" fmla="*/ 155080 w 1545831"/>
                <a:gd name="connsiteY770" fmla="*/ 381217 h 1120835"/>
                <a:gd name="connsiteX771" fmla="*/ 156343 w 1545831"/>
                <a:gd name="connsiteY771" fmla="*/ 388373 h 1120835"/>
                <a:gd name="connsiteX772" fmla="*/ 178064 w 1545831"/>
                <a:gd name="connsiteY772" fmla="*/ 394688 h 1120835"/>
                <a:gd name="connsiteX773" fmla="*/ 180337 w 1545831"/>
                <a:gd name="connsiteY773" fmla="*/ 390310 h 1120835"/>
                <a:gd name="connsiteX774" fmla="*/ 191366 w 1545831"/>
                <a:gd name="connsiteY774" fmla="*/ 388963 h 1120835"/>
                <a:gd name="connsiteX775" fmla="*/ 190777 w 1545831"/>
                <a:gd name="connsiteY775" fmla="*/ 374061 h 1120835"/>
                <a:gd name="connsiteX776" fmla="*/ 199364 w 1545831"/>
                <a:gd name="connsiteY776" fmla="*/ 368925 h 1120835"/>
                <a:gd name="connsiteX777" fmla="*/ 198438 w 1545831"/>
                <a:gd name="connsiteY777" fmla="*/ 358401 h 1120835"/>
                <a:gd name="connsiteX778" fmla="*/ 231273 w 1545831"/>
                <a:gd name="connsiteY778" fmla="*/ 358906 h 1120835"/>
                <a:gd name="connsiteX779" fmla="*/ 232283 w 1545831"/>
                <a:gd name="connsiteY779" fmla="*/ 362358 h 1120835"/>
                <a:gd name="connsiteX780" fmla="*/ 226558 w 1545831"/>
                <a:gd name="connsiteY780" fmla="*/ 365978 h 1120835"/>
                <a:gd name="connsiteX781" fmla="*/ 229841 w 1545831"/>
                <a:gd name="connsiteY781" fmla="*/ 374397 h 1120835"/>
                <a:gd name="connsiteX782" fmla="*/ 225716 w 1545831"/>
                <a:gd name="connsiteY782" fmla="*/ 386605 h 1120835"/>
                <a:gd name="connsiteX783" fmla="*/ 219065 w 1545831"/>
                <a:gd name="connsiteY783" fmla="*/ 371703 h 1120835"/>
                <a:gd name="connsiteX784" fmla="*/ 217381 w 1545831"/>
                <a:gd name="connsiteY784" fmla="*/ 374566 h 1120835"/>
                <a:gd name="connsiteX785" fmla="*/ 222096 w 1545831"/>
                <a:gd name="connsiteY785" fmla="*/ 382143 h 1120835"/>
                <a:gd name="connsiteX786" fmla="*/ 216539 w 1545831"/>
                <a:gd name="connsiteY786" fmla="*/ 388626 h 1120835"/>
                <a:gd name="connsiteX787" fmla="*/ 225295 w 1545831"/>
                <a:gd name="connsiteY787" fmla="*/ 392583 h 1120835"/>
                <a:gd name="connsiteX788" fmla="*/ 227905 w 1545831"/>
                <a:gd name="connsiteY788" fmla="*/ 389131 h 1120835"/>
                <a:gd name="connsiteX789" fmla="*/ 245248 w 1545831"/>
                <a:gd name="connsiteY789" fmla="*/ 388036 h 1120835"/>
                <a:gd name="connsiteX790" fmla="*/ 243986 w 1545831"/>
                <a:gd name="connsiteY790" fmla="*/ 393677 h 1120835"/>
                <a:gd name="connsiteX791" fmla="*/ 224369 w 1545831"/>
                <a:gd name="connsiteY791" fmla="*/ 403528 h 1120835"/>
                <a:gd name="connsiteX792" fmla="*/ 219654 w 1545831"/>
                <a:gd name="connsiteY792" fmla="*/ 395698 h 1120835"/>
                <a:gd name="connsiteX793" fmla="*/ 210562 w 1545831"/>
                <a:gd name="connsiteY793" fmla="*/ 394603 h 1120835"/>
                <a:gd name="connsiteX794" fmla="*/ 214519 w 1545831"/>
                <a:gd name="connsiteY794" fmla="*/ 387531 h 1120835"/>
                <a:gd name="connsiteX795" fmla="*/ 209888 w 1545831"/>
                <a:gd name="connsiteY795" fmla="*/ 388626 h 1120835"/>
                <a:gd name="connsiteX796" fmla="*/ 207194 w 1545831"/>
                <a:gd name="connsiteY796" fmla="*/ 384753 h 1120835"/>
                <a:gd name="connsiteX797" fmla="*/ 206015 w 1545831"/>
                <a:gd name="connsiteY797" fmla="*/ 389720 h 1120835"/>
                <a:gd name="connsiteX798" fmla="*/ 214940 w 1545831"/>
                <a:gd name="connsiteY798" fmla="*/ 398897 h 1120835"/>
                <a:gd name="connsiteX799" fmla="*/ 206942 w 1545831"/>
                <a:gd name="connsiteY799" fmla="*/ 404201 h 1120835"/>
                <a:gd name="connsiteX800" fmla="*/ 203237 w 1545831"/>
                <a:gd name="connsiteY800" fmla="*/ 412368 h 1120835"/>
                <a:gd name="connsiteX801" fmla="*/ 208794 w 1545831"/>
                <a:gd name="connsiteY801" fmla="*/ 421208 h 1120835"/>
                <a:gd name="connsiteX802" fmla="*/ 217634 w 1545831"/>
                <a:gd name="connsiteY802" fmla="*/ 419187 h 1120835"/>
                <a:gd name="connsiteX803" fmla="*/ 250216 w 1545831"/>
                <a:gd name="connsiteY803" fmla="*/ 426849 h 1120835"/>
                <a:gd name="connsiteX804" fmla="*/ 273116 w 1545831"/>
                <a:gd name="connsiteY804" fmla="*/ 421124 h 1120835"/>
                <a:gd name="connsiteX805" fmla="*/ 278672 w 1545831"/>
                <a:gd name="connsiteY805" fmla="*/ 427775 h 1120835"/>
                <a:gd name="connsiteX806" fmla="*/ 304435 w 1545831"/>
                <a:gd name="connsiteY806" fmla="*/ 412957 h 1120835"/>
                <a:gd name="connsiteX807" fmla="*/ 318410 w 1545831"/>
                <a:gd name="connsiteY807" fmla="*/ 419777 h 1120835"/>
                <a:gd name="connsiteX808" fmla="*/ 316390 w 1545831"/>
                <a:gd name="connsiteY808" fmla="*/ 431142 h 1120835"/>
                <a:gd name="connsiteX809" fmla="*/ 320178 w 1545831"/>
                <a:gd name="connsiteY809" fmla="*/ 434763 h 1120835"/>
                <a:gd name="connsiteX810" fmla="*/ 316558 w 1545831"/>
                <a:gd name="connsiteY810" fmla="*/ 442508 h 1120835"/>
                <a:gd name="connsiteX811" fmla="*/ 318326 w 1545831"/>
                <a:gd name="connsiteY811" fmla="*/ 445960 h 1120835"/>
                <a:gd name="connsiteX812" fmla="*/ 322704 w 1545831"/>
                <a:gd name="connsiteY812" fmla="*/ 442592 h 1120835"/>
                <a:gd name="connsiteX813" fmla="*/ 332218 w 1545831"/>
                <a:gd name="connsiteY813" fmla="*/ 450675 h 1120835"/>
                <a:gd name="connsiteX814" fmla="*/ 330281 w 1545831"/>
                <a:gd name="connsiteY814" fmla="*/ 454463 h 1120835"/>
                <a:gd name="connsiteX815" fmla="*/ 333565 w 1545831"/>
                <a:gd name="connsiteY815" fmla="*/ 458083 h 1120835"/>
                <a:gd name="connsiteX816" fmla="*/ 327587 w 1545831"/>
                <a:gd name="connsiteY816" fmla="*/ 462714 h 1120835"/>
                <a:gd name="connsiteX817" fmla="*/ 331207 w 1545831"/>
                <a:gd name="connsiteY817" fmla="*/ 466082 h 1120835"/>
                <a:gd name="connsiteX818" fmla="*/ 330702 w 1545831"/>
                <a:gd name="connsiteY818" fmla="*/ 473154 h 1120835"/>
                <a:gd name="connsiteX819" fmla="*/ 319842 w 1545831"/>
                <a:gd name="connsiteY819" fmla="*/ 480394 h 1120835"/>
                <a:gd name="connsiteX820" fmla="*/ 309907 w 1545831"/>
                <a:gd name="connsiteY820" fmla="*/ 469449 h 1120835"/>
                <a:gd name="connsiteX821" fmla="*/ 302414 w 1545831"/>
                <a:gd name="connsiteY821" fmla="*/ 478542 h 1120835"/>
                <a:gd name="connsiteX822" fmla="*/ 303593 w 1545831"/>
                <a:gd name="connsiteY822" fmla="*/ 482246 h 1120835"/>
                <a:gd name="connsiteX823" fmla="*/ 298626 w 1545831"/>
                <a:gd name="connsiteY823" fmla="*/ 483004 h 1120835"/>
                <a:gd name="connsiteX824" fmla="*/ 300562 w 1545831"/>
                <a:gd name="connsiteY824" fmla="*/ 494117 h 1120835"/>
                <a:gd name="connsiteX825" fmla="*/ 305361 w 1545831"/>
                <a:gd name="connsiteY825" fmla="*/ 501358 h 1120835"/>
                <a:gd name="connsiteX826" fmla="*/ 313443 w 1545831"/>
                <a:gd name="connsiteY826" fmla="*/ 502789 h 1120835"/>
                <a:gd name="connsiteX827" fmla="*/ 316221 w 1545831"/>
                <a:gd name="connsiteY827" fmla="*/ 513818 h 1120835"/>
                <a:gd name="connsiteX828" fmla="*/ 306792 w 1545831"/>
                <a:gd name="connsiteY828" fmla="*/ 518785 h 1120835"/>
                <a:gd name="connsiteX829" fmla="*/ 301488 w 1545831"/>
                <a:gd name="connsiteY829" fmla="*/ 534529 h 1120835"/>
                <a:gd name="connsiteX830" fmla="*/ 307297 w 1545831"/>
                <a:gd name="connsiteY830" fmla="*/ 534529 h 1120835"/>
                <a:gd name="connsiteX831" fmla="*/ 309655 w 1545831"/>
                <a:gd name="connsiteY831" fmla="*/ 540338 h 1120835"/>
                <a:gd name="connsiteX832" fmla="*/ 317821 w 1545831"/>
                <a:gd name="connsiteY832" fmla="*/ 540001 h 1120835"/>
                <a:gd name="connsiteX833" fmla="*/ 317484 w 1545831"/>
                <a:gd name="connsiteY833" fmla="*/ 546989 h 1120835"/>
                <a:gd name="connsiteX834" fmla="*/ 307971 w 1545831"/>
                <a:gd name="connsiteY834" fmla="*/ 549599 h 1120835"/>
                <a:gd name="connsiteX835" fmla="*/ 304856 w 1545831"/>
                <a:gd name="connsiteY835" fmla="*/ 561975 h 1120835"/>
                <a:gd name="connsiteX836" fmla="*/ 293995 w 1545831"/>
                <a:gd name="connsiteY836" fmla="*/ 567532 h 1120835"/>
                <a:gd name="connsiteX837" fmla="*/ 288523 w 1545831"/>
                <a:gd name="connsiteY837" fmla="*/ 555071 h 1120835"/>
                <a:gd name="connsiteX838" fmla="*/ 282461 w 1545831"/>
                <a:gd name="connsiteY838" fmla="*/ 561554 h 1120835"/>
                <a:gd name="connsiteX839" fmla="*/ 273452 w 1545831"/>
                <a:gd name="connsiteY839" fmla="*/ 563070 h 1120835"/>
                <a:gd name="connsiteX840" fmla="*/ 270506 w 1545831"/>
                <a:gd name="connsiteY840" fmla="*/ 557092 h 1120835"/>
                <a:gd name="connsiteX841" fmla="*/ 261245 w 1545831"/>
                <a:gd name="connsiteY841" fmla="*/ 552041 h 1120835"/>
                <a:gd name="connsiteX842" fmla="*/ 252489 w 1545831"/>
                <a:gd name="connsiteY842" fmla="*/ 565174 h 1120835"/>
                <a:gd name="connsiteX843" fmla="*/ 251058 w 1545831"/>
                <a:gd name="connsiteY843" fmla="*/ 576793 h 1120835"/>
                <a:gd name="connsiteX844" fmla="*/ 269411 w 1545831"/>
                <a:gd name="connsiteY844" fmla="*/ 588579 h 1120835"/>
                <a:gd name="connsiteX845" fmla="*/ 272190 w 1545831"/>
                <a:gd name="connsiteY845" fmla="*/ 592116 h 1120835"/>
                <a:gd name="connsiteX846" fmla="*/ 268654 w 1545831"/>
                <a:gd name="connsiteY846" fmla="*/ 595146 h 1120835"/>
                <a:gd name="connsiteX847" fmla="*/ 273284 w 1545831"/>
                <a:gd name="connsiteY847" fmla="*/ 600114 h 1120835"/>
                <a:gd name="connsiteX848" fmla="*/ 285492 w 1545831"/>
                <a:gd name="connsiteY848" fmla="*/ 599777 h 1120835"/>
                <a:gd name="connsiteX849" fmla="*/ 291217 w 1545831"/>
                <a:gd name="connsiteY849" fmla="*/ 607775 h 1120835"/>
                <a:gd name="connsiteX850" fmla="*/ 291722 w 1545831"/>
                <a:gd name="connsiteY850" fmla="*/ 596493 h 1120835"/>
                <a:gd name="connsiteX851" fmla="*/ 297110 w 1545831"/>
                <a:gd name="connsiteY851" fmla="*/ 596493 h 1120835"/>
                <a:gd name="connsiteX852" fmla="*/ 299131 w 1545831"/>
                <a:gd name="connsiteY852" fmla="*/ 589000 h 1120835"/>
                <a:gd name="connsiteX853" fmla="*/ 293658 w 1545831"/>
                <a:gd name="connsiteY853" fmla="*/ 585380 h 1120835"/>
                <a:gd name="connsiteX854" fmla="*/ 294416 w 1545831"/>
                <a:gd name="connsiteY854" fmla="*/ 580160 h 1120835"/>
                <a:gd name="connsiteX855" fmla="*/ 302751 w 1545831"/>
                <a:gd name="connsiteY855" fmla="*/ 582855 h 1120835"/>
                <a:gd name="connsiteX856" fmla="*/ 307550 w 1545831"/>
                <a:gd name="connsiteY856" fmla="*/ 589842 h 1120835"/>
                <a:gd name="connsiteX857" fmla="*/ 310581 w 1545831"/>
                <a:gd name="connsiteY857" fmla="*/ 585885 h 1120835"/>
                <a:gd name="connsiteX858" fmla="*/ 322283 w 1545831"/>
                <a:gd name="connsiteY858" fmla="*/ 581760 h 1120835"/>
                <a:gd name="connsiteX859" fmla="*/ 325483 w 1545831"/>
                <a:gd name="connsiteY859" fmla="*/ 583865 h 1120835"/>
                <a:gd name="connsiteX860" fmla="*/ 342657 w 1545831"/>
                <a:gd name="connsiteY860" fmla="*/ 574520 h 1120835"/>
                <a:gd name="connsiteX861" fmla="*/ 339879 w 1545831"/>
                <a:gd name="connsiteY861" fmla="*/ 556671 h 1120835"/>
                <a:gd name="connsiteX862" fmla="*/ 355202 w 1545831"/>
                <a:gd name="connsiteY862" fmla="*/ 546989 h 1120835"/>
                <a:gd name="connsiteX863" fmla="*/ 370693 w 1545831"/>
                <a:gd name="connsiteY863" fmla="*/ 543201 h 1120835"/>
                <a:gd name="connsiteX864" fmla="*/ 368336 w 1545831"/>
                <a:gd name="connsiteY864" fmla="*/ 523668 h 1120835"/>
                <a:gd name="connsiteX865" fmla="*/ 374145 w 1545831"/>
                <a:gd name="connsiteY865" fmla="*/ 514491 h 1120835"/>
                <a:gd name="connsiteX866" fmla="*/ 372124 w 1545831"/>
                <a:gd name="connsiteY866" fmla="*/ 506409 h 1120835"/>
                <a:gd name="connsiteX867" fmla="*/ 379617 w 1545831"/>
                <a:gd name="connsiteY867" fmla="*/ 497485 h 1120835"/>
                <a:gd name="connsiteX868" fmla="*/ 383238 w 1545831"/>
                <a:gd name="connsiteY868" fmla="*/ 501442 h 1120835"/>
                <a:gd name="connsiteX869" fmla="*/ 381217 w 1545831"/>
                <a:gd name="connsiteY869" fmla="*/ 506493 h 1120835"/>
                <a:gd name="connsiteX870" fmla="*/ 384921 w 1545831"/>
                <a:gd name="connsiteY870" fmla="*/ 519627 h 1120835"/>
                <a:gd name="connsiteX871" fmla="*/ 396792 w 1545831"/>
                <a:gd name="connsiteY871" fmla="*/ 519880 h 1120835"/>
                <a:gd name="connsiteX872" fmla="*/ 404538 w 1545831"/>
                <a:gd name="connsiteY872" fmla="*/ 512555 h 1120835"/>
                <a:gd name="connsiteX873" fmla="*/ 419945 w 1545831"/>
                <a:gd name="connsiteY873" fmla="*/ 521479 h 1120835"/>
                <a:gd name="connsiteX874" fmla="*/ 421544 w 1545831"/>
                <a:gd name="connsiteY874" fmla="*/ 517691 h 1120835"/>
                <a:gd name="connsiteX875" fmla="*/ 426764 w 1545831"/>
                <a:gd name="connsiteY875" fmla="*/ 519627 h 1120835"/>
                <a:gd name="connsiteX876" fmla="*/ 429711 w 1545831"/>
                <a:gd name="connsiteY876" fmla="*/ 516765 h 1120835"/>
                <a:gd name="connsiteX877" fmla="*/ 440572 w 1545831"/>
                <a:gd name="connsiteY877" fmla="*/ 529898 h 1120835"/>
                <a:gd name="connsiteX878" fmla="*/ 449075 w 1545831"/>
                <a:gd name="connsiteY878" fmla="*/ 526531 h 1120835"/>
                <a:gd name="connsiteX879" fmla="*/ 446633 w 1545831"/>
                <a:gd name="connsiteY879" fmla="*/ 522658 h 1120835"/>
                <a:gd name="connsiteX880" fmla="*/ 452190 w 1545831"/>
                <a:gd name="connsiteY880" fmla="*/ 517017 h 1120835"/>
                <a:gd name="connsiteX881" fmla="*/ 450506 w 1545831"/>
                <a:gd name="connsiteY881" fmla="*/ 513228 h 1120835"/>
                <a:gd name="connsiteX882" fmla="*/ 455052 w 1545831"/>
                <a:gd name="connsiteY882" fmla="*/ 514660 h 1120835"/>
                <a:gd name="connsiteX883" fmla="*/ 455473 w 1545831"/>
                <a:gd name="connsiteY883" fmla="*/ 510618 h 1120835"/>
                <a:gd name="connsiteX884" fmla="*/ 468944 w 1545831"/>
                <a:gd name="connsiteY884" fmla="*/ 506325 h 1120835"/>
                <a:gd name="connsiteX885" fmla="*/ 470628 w 1545831"/>
                <a:gd name="connsiteY885" fmla="*/ 513313 h 1120835"/>
                <a:gd name="connsiteX886" fmla="*/ 465660 w 1545831"/>
                <a:gd name="connsiteY886" fmla="*/ 524005 h 1120835"/>
                <a:gd name="connsiteX887" fmla="*/ 470375 w 1545831"/>
                <a:gd name="connsiteY887" fmla="*/ 528299 h 1120835"/>
                <a:gd name="connsiteX888" fmla="*/ 479889 w 1545831"/>
                <a:gd name="connsiteY888" fmla="*/ 528130 h 1120835"/>
                <a:gd name="connsiteX889" fmla="*/ 487971 w 1545831"/>
                <a:gd name="connsiteY889" fmla="*/ 538149 h 1120835"/>
                <a:gd name="connsiteX890" fmla="*/ 497653 w 1545831"/>
                <a:gd name="connsiteY890" fmla="*/ 534529 h 1120835"/>
                <a:gd name="connsiteX891" fmla="*/ 505399 w 1545831"/>
                <a:gd name="connsiteY891" fmla="*/ 536044 h 1120835"/>
                <a:gd name="connsiteX892" fmla="*/ 508261 w 1545831"/>
                <a:gd name="connsiteY892" fmla="*/ 524931 h 1120835"/>
                <a:gd name="connsiteX893" fmla="*/ 513228 w 1545831"/>
                <a:gd name="connsiteY893" fmla="*/ 521563 h 1120835"/>
                <a:gd name="connsiteX894" fmla="*/ 500852 w 1545831"/>
                <a:gd name="connsiteY894" fmla="*/ 509019 h 1120835"/>
                <a:gd name="connsiteX895" fmla="*/ 494875 w 1545831"/>
                <a:gd name="connsiteY895" fmla="*/ 495885 h 1120835"/>
                <a:gd name="connsiteX896" fmla="*/ 496811 w 1545831"/>
                <a:gd name="connsiteY896" fmla="*/ 470628 h 1120835"/>
                <a:gd name="connsiteX897" fmla="*/ 490329 w 1545831"/>
                <a:gd name="connsiteY897" fmla="*/ 457999 h 1120835"/>
                <a:gd name="connsiteX898" fmla="*/ 499421 w 1545831"/>
                <a:gd name="connsiteY898" fmla="*/ 455053 h 1120835"/>
                <a:gd name="connsiteX899" fmla="*/ 501779 w 1545831"/>
                <a:gd name="connsiteY899" fmla="*/ 459767 h 1120835"/>
                <a:gd name="connsiteX900" fmla="*/ 507672 w 1545831"/>
                <a:gd name="connsiteY900" fmla="*/ 456231 h 1120835"/>
                <a:gd name="connsiteX901" fmla="*/ 508009 w 1545831"/>
                <a:gd name="connsiteY901" fmla="*/ 467092 h 1120835"/>
                <a:gd name="connsiteX902" fmla="*/ 516933 w 1545831"/>
                <a:gd name="connsiteY902" fmla="*/ 472312 h 1120835"/>
                <a:gd name="connsiteX903" fmla="*/ 523331 w 1545831"/>
                <a:gd name="connsiteY903" fmla="*/ 469028 h 1120835"/>
                <a:gd name="connsiteX904" fmla="*/ 528720 w 1545831"/>
                <a:gd name="connsiteY904" fmla="*/ 459178 h 1120835"/>
                <a:gd name="connsiteX905" fmla="*/ 531919 w 1545831"/>
                <a:gd name="connsiteY905" fmla="*/ 459599 h 1120835"/>
                <a:gd name="connsiteX906" fmla="*/ 534445 w 1545831"/>
                <a:gd name="connsiteY906" fmla="*/ 451180 h 1120835"/>
                <a:gd name="connsiteX907" fmla="*/ 533518 w 1545831"/>
                <a:gd name="connsiteY907" fmla="*/ 437120 h 1120835"/>
                <a:gd name="connsiteX908" fmla="*/ 527709 w 1545831"/>
                <a:gd name="connsiteY908" fmla="*/ 423818 h 1120835"/>
                <a:gd name="connsiteX909" fmla="*/ 518027 w 1545831"/>
                <a:gd name="connsiteY909" fmla="*/ 419777 h 1120835"/>
                <a:gd name="connsiteX910" fmla="*/ 514491 w 1545831"/>
                <a:gd name="connsiteY910" fmla="*/ 413210 h 1120835"/>
                <a:gd name="connsiteX911" fmla="*/ 506998 w 1545831"/>
                <a:gd name="connsiteY911" fmla="*/ 416830 h 1120835"/>
                <a:gd name="connsiteX912" fmla="*/ 496053 w 1545831"/>
                <a:gd name="connsiteY912" fmla="*/ 416156 h 1120835"/>
                <a:gd name="connsiteX913" fmla="*/ 487971 w 1545831"/>
                <a:gd name="connsiteY913" fmla="*/ 402686 h 1120835"/>
                <a:gd name="connsiteX914" fmla="*/ 493275 w 1545831"/>
                <a:gd name="connsiteY914" fmla="*/ 398729 h 1120835"/>
                <a:gd name="connsiteX915" fmla="*/ 510029 w 1545831"/>
                <a:gd name="connsiteY915" fmla="*/ 396877 h 1120835"/>
                <a:gd name="connsiteX916" fmla="*/ 513986 w 1545831"/>
                <a:gd name="connsiteY916" fmla="*/ 392414 h 1120835"/>
                <a:gd name="connsiteX917" fmla="*/ 507840 w 1545831"/>
                <a:gd name="connsiteY917" fmla="*/ 389468 h 1120835"/>
                <a:gd name="connsiteX918" fmla="*/ 509103 w 1545831"/>
                <a:gd name="connsiteY918" fmla="*/ 383827 h 1120835"/>
                <a:gd name="connsiteX919" fmla="*/ 503883 w 1545831"/>
                <a:gd name="connsiteY919" fmla="*/ 383238 h 1120835"/>
                <a:gd name="connsiteX920" fmla="*/ 497401 w 1545831"/>
                <a:gd name="connsiteY920" fmla="*/ 365558 h 1120835"/>
                <a:gd name="connsiteX921" fmla="*/ 521984 w 1545831"/>
                <a:gd name="connsiteY921" fmla="*/ 352003 h 1120835"/>
                <a:gd name="connsiteX922" fmla="*/ 536718 w 1545831"/>
                <a:gd name="connsiteY922" fmla="*/ 356296 h 1120835"/>
                <a:gd name="connsiteX923" fmla="*/ 543285 w 1545831"/>
                <a:gd name="connsiteY923" fmla="*/ 354107 h 1120835"/>
                <a:gd name="connsiteX924" fmla="*/ 552967 w 1545831"/>
                <a:gd name="connsiteY924" fmla="*/ 345436 h 1120835"/>
                <a:gd name="connsiteX925" fmla="*/ 569300 w 1545831"/>
                <a:gd name="connsiteY925" fmla="*/ 344341 h 1120835"/>
                <a:gd name="connsiteX926" fmla="*/ 576456 w 1545831"/>
                <a:gd name="connsiteY926" fmla="*/ 351245 h 1120835"/>
                <a:gd name="connsiteX927" fmla="*/ 593294 w 1545831"/>
                <a:gd name="connsiteY927" fmla="*/ 345520 h 1120835"/>
                <a:gd name="connsiteX928" fmla="*/ 591947 w 1545831"/>
                <a:gd name="connsiteY928" fmla="*/ 330955 h 1120835"/>
                <a:gd name="connsiteX929" fmla="*/ 596746 w 1545831"/>
                <a:gd name="connsiteY929" fmla="*/ 330029 h 1120835"/>
                <a:gd name="connsiteX930" fmla="*/ 594725 w 1545831"/>
                <a:gd name="connsiteY930" fmla="*/ 323546 h 1120835"/>
                <a:gd name="connsiteX931" fmla="*/ 584707 w 1545831"/>
                <a:gd name="connsiteY931" fmla="*/ 314706 h 1120835"/>
                <a:gd name="connsiteX932" fmla="*/ 588579 w 1545831"/>
                <a:gd name="connsiteY932" fmla="*/ 305277 h 1120835"/>
                <a:gd name="connsiteX933" fmla="*/ 582349 w 1545831"/>
                <a:gd name="connsiteY933" fmla="*/ 304266 h 1120835"/>
                <a:gd name="connsiteX934" fmla="*/ 586727 w 1545831"/>
                <a:gd name="connsiteY934" fmla="*/ 287176 h 1120835"/>
                <a:gd name="connsiteX935" fmla="*/ 576877 w 1545831"/>
                <a:gd name="connsiteY935" fmla="*/ 282629 h 1120835"/>
                <a:gd name="connsiteX936" fmla="*/ 572920 w 1545831"/>
                <a:gd name="connsiteY936" fmla="*/ 285155 h 1120835"/>
                <a:gd name="connsiteX937" fmla="*/ 561891 w 1545831"/>
                <a:gd name="connsiteY937" fmla="*/ 294921 h 1120835"/>
                <a:gd name="connsiteX938" fmla="*/ 559197 w 1545831"/>
                <a:gd name="connsiteY938" fmla="*/ 307045 h 1120835"/>
                <a:gd name="connsiteX939" fmla="*/ 536381 w 1545831"/>
                <a:gd name="connsiteY939" fmla="*/ 301488 h 1120835"/>
                <a:gd name="connsiteX940" fmla="*/ 527373 w 1545831"/>
                <a:gd name="connsiteY940" fmla="*/ 309065 h 1120835"/>
                <a:gd name="connsiteX941" fmla="*/ 515838 w 1545831"/>
                <a:gd name="connsiteY941" fmla="*/ 309823 h 1120835"/>
                <a:gd name="connsiteX942" fmla="*/ 512892 w 1545831"/>
                <a:gd name="connsiteY942" fmla="*/ 314117 h 1120835"/>
                <a:gd name="connsiteX943" fmla="*/ 504304 w 1545831"/>
                <a:gd name="connsiteY943" fmla="*/ 304940 h 1120835"/>
                <a:gd name="connsiteX944" fmla="*/ 495464 w 1545831"/>
                <a:gd name="connsiteY944" fmla="*/ 303340 h 1120835"/>
                <a:gd name="connsiteX945" fmla="*/ 482583 w 1545831"/>
                <a:gd name="connsiteY945" fmla="*/ 306960 h 1120835"/>
                <a:gd name="connsiteX946" fmla="*/ 481994 w 1545831"/>
                <a:gd name="connsiteY946" fmla="*/ 302246 h 1120835"/>
                <a:gd name="connsiteX947" fmla="*/ 466923 w 1545831"/>
                <a:gd name="connsiteY947" fmla="*/ 300394 h 1120835"/>
                <a:gd name="connsiteX948" fmla="*/ 453116 w 1545831"/>
                <a:gd name="connsiteY948" fmla="*/ 291890 h 1120835"/>
                <a:gd name="connsiteX949" fmla="*/ 450759 w 1545831"/>
                <a:gd name="connsiteY949" fmla="*/ 283555 h 1120835"/>
                <a:gd name="connsiteX950" fmla="*/ 446381 w 1545831"/>
                <a:gd name="connsiteY950" fmla="*/ 281451 h 1120835"/>
                <a:gd name="connsiteX951" fmla="*/ 438635 w 1545831"/>
                <a:gd name="connsiteY951" fmla="*/ 264360 h 1120835"/>
                <a:gd name="connsiteX952" fmla="*/ 436951 w 1545831"/>
                <a:gd name="connsiteY952" fmla="*/ 236409 h 1120835"/>
                <a:gd name="connsiteX953" fmla="*/ 431142 w 1545831"/>
                <a:gd name="connsiteY953" fmla="*/ 232030 h 1120835"/>
                <a:gd name="connsiteX954" fmla="*/ 431984 w 1545831"/>
                <a:gd name="connsiteY954" fmla="*/ 227484 h 1120835"/>
                <a:gd name="connsiteX955" fmla="*/ 440487 w 1545831"/>
                <a:gd name="connsiteY955" fmla="*/ 224369 h 1120835"/>
                <a:gd name="connsiteX956" fmla="*/ 440235 w 1545831"/>
                <a:gd name="connsiteY956" fmla="*/ 211825 h 1120835"/>
                <a:gd name="connsiteX957" fmla="*/ 451432 w 1545831"/>
                <a:gd name="connsiteY957" fmla="*/ 196839 h 1120835"/>
                <a:gd name="connsiteX958" fmla="*/ 457410 w 1545831"/>
                <a:gd name="connsiteY958" fmla="*/ 197512 h 1120835"/>
                <a:gd name="connsiteX959" fmla="*/ 460862 w 1545831"/>
                <a:gd name="connsiteY959" fmla="*/ 190019 h 1120835"/>
                <a:gd name="connsiteX960" fmla="*/ 476269 w 1545831"/>
                <a:gd name="connsiteY960" fmla="*/ 191282 h 1120835"/>
                <a:gd name="connsiteX961" fmla="*/ 481404 w 1545831"/>
                <a:gd name="connsiteY961" fmla="*/ 187409 h 1120835"/>
                <a:gd name="connsiteX962" fmla="*/ 480226 w 1545831"/>
                <a:gd name="connsiteY962" fmla="*/ 183537 h 1120835"/>
                <a:gd name="connsiteX963" fmla="*/ 489066 w 1545831"/>
                <a:gd name="connsiteY963" fmla="*/ 181348 h 1120835"/>
                <a:gd name="connsiteX964" fmla="*/ 495043 w 1545831"/>
                <a:gd name="connsiteY964" fmla="*/ 169897 h 1120835"/>
                <a:gd name="connsiteX965" fmla="*/ 493275 w 1545831"/>
                <a:gd name="connsiteY965" fmla="*/ 166277 h 1120835"/>
                <a:gd name="connsiteX966" fmla="*/ 503378 w 1545831"/>
                <a:gd name="connsiteY966" fmla="*/ 153733 h 1120835"/>
                <a:gd name="connsiteX967" fmla="*/ 520721 w 1545831"/>
                <a:gd name="connsiteY967" fmla="*/ 146071 h 1120835"/>
                <a:gd name="connsiteX968" fmla="*/ 529309 w 1545831"/>
                <a:gd name="connsiteY968" fmla="*/ 136305 h 1120835"/>
                <a:gd name="connsiteX969" fmla="*/ 539328 w 1545831"/>
                <a:gd name="connsiteY969" fmla="*/ 134537 h 1120835"/>
                <a:gd name="connsiteX970" fmla="*/ 545053 w 1545831"/>
                <a:gd name="connsiteY970" fmla="*/ 125276 h 1120835"/>
                <a:gd name="connsiteX971" fmla="*/ 558944 w 1545831"/>
                <a:gd name="connsiteY971" fmla="*/ 125276 h 1120835"/>
                <a:gd name="connsiteX972" fmla="*/ 574267 w 1545831"/>
                <a:gd name="connsiteY972" fmla="*/ 113910 h 1120835"/>
                <a:gd name="connsiteX973" fmla="*/ 582181 w 1545831"/>
                <a:gd name="connsiteY973" fmla="*/ 101787 h 1120835"/>
                <a:gd name="connsiteX974" fmla="*/ 599440 w 1545831"/>
                <a:gd name="connsiteY974" fmla="*/ 100272 h 1120835"/>
                <a:gd name="connsiteX975" fmla="*/ 598598 w 1545831"/>
                <a:gd name="connsiteY975" fmla="*/ 92021 h 1120835"/>
                <a:gd name="connsiteX976" fmla="*/ 615352 w 1545831"/>
                <a:gd name="connsiteY976" fmla="*/ 90421 h 1120835"/>
                <a:gd name="connsiteX977" fmla="*/ 640862 w 1545831"/>
                <a:gd name="connsiteY977" fmla="*/ 71983 h 1120835"/>
                <a:gd name="connsiteX978" fmla="*/ 649029 w 1545831"/>
                <a:gd name="connsiteY978" fmla="*/ 72825 h 1120835"/>
                <a:gd name="connsiteX979" fmla="*/ 654417 w 1545831"/>
                <a:gd name="connsiteY979" fmla="*/ 64743 h 1120835"/>
                <a:gd name="connsiteX980" fmla="*/ 666540 w 1545831"/>
                <a:gd name="connsiteY980" fmla="*/ 62891 h 1120835"/>
                <a:gd name="connsiteX981" fmla="*/ 667803 w 1545831"/>
                <a:gd name="connsiteY981" fmla="*/ 53966 h 1120835"/>
                <a:gd name="connsiteX982" fmla="*/ 678243 w 1545831"/>
                <a:gd name="connsiteY982" fmla="*/ 49925 h 1120835"/>
                <a:gd name="connsiteX983" fmla="*/ 680937 w 1545831"/>
                <a:gd name="connsiteY983" fmla="*/ 41675 h 1120835"/>
                <a:gd name="connsiteX984" fmla="*/ 690366 w 1545831"/>
                <a:gd name="connsiteY984" fmla="*/ 41085 h 1120835"/>
                <a:gd name="connsiteX985" fmla="*/ 698196 w 1545831"/>
                <a:gd name="connsiteY985" fmla="*/ 33676 h 1120835"/>
                <a:gd name="connsiteX986" fmla="*/ 714698 w 1545831"/>
                <a:gd name="connsiteY986" fmla="*/ 37549 h 1120835"/>
                <a:gd name="connsiteX987" fmla="*/ 715287 w 1545831"/>
                <a:gd name="connsiteY987" fmla="*/ 26689 h 1120835"/>
                <a:gd name="connsiteX988" fmla="*/ 720002 w 1545831"/>
                <a:gd name="connsiteY988" fmla="*/ 23405 h 1120835"/>
                <a:gd name="connsiteX989" fmla="*/ 717139 w 1545831"/>
                <a:gd name="connsiteY989" fmla="*/ 14986 h 1120835"/>
                <a:gd name="connsiteX990" fmla="*/ 730610 w 1545831"/>
                <a:gd name="connsiteY990" fmla="*/ 16081 h 1120835"/>
                <a:gd name="connsiteX991" fmla="*/ 727916 w 1545831"/>
                <a:gd name="connsiteY991" fmla="*/ 9009 h 1120835"/>
                <a:gd name="connsiteX992" fmla="*/ 736503 w 1545831"/>
                <a:gd name="connsiteY992" fmla="*/ 7240 h 112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</a:cxnLst>
              <a:rect l="l" t="t" r="r" b="b"/>
              <a:pathLst>
                <a:path w="1545831" h="1120835">
                  <a:moveTo>
                    <a:pt x="734988" y="7493"/>
                  </a:moveTo>
                  <a:lnTo>
                    <a:pt x="743996" y="10524"/>
                  </a:lnTo>
                  <a:lnTo>
                    <a:pt x="747700" y="2021"/>
                  </a:lnTo>
                  <a:lnTo>
                    <a:pt x="759908" y="0"/>
                  </a:lnTo>
                  <a:lnTo>
                    <a:pt x="766643" y="9766"/>
                  </a:lnTo>
                  <a:lnTo>
                    <a:pt x="773042" y="8335"/>
                  </a:lnTo>
                  <a:lnTo>
                    <a:pt x="777420" y="15070"/>
                  </a:lnTo>
                  <a:lnTo>
                    <a:pt x="797710" y="23068"/>
                  </a:lnTo>
                  <a:lnTo>
                    <a:pt x="814127" y="20795"/>
                  </a:lnTo>
                  <a:lnTo>
                    <a:pt x="824062" y="14649"/>
                  </a:lnTo>
                  <a:lnTo>
                    <a:pt x="825409" y="18775"/>
                  </a:lnTo>
                  <a:lnTo>
                    <a:pt x="828608" y="16165"/>
                  </a:lnTo>
                  <a:lnTo>
                    <a:pt x="833070" y="21721"/>
                  </a:lnTo>
                  <a:lnTo>
                    <a:pt x="840984" y="21553"/>
                  </a:lnTo>
                  <a:lnTo>
                    <a:pt x="850413" y="33592"/>
                  </a:lnTo>
                  <a:lnTo>
                    <a:pt x="857317" y="31908"/>
                  </a:lnTo>
                  <a:lnTo>
                    <a:pt x="865147" y="35192"/>
                  </a:lnTo>
                  <a:lnTo>
                    <a:pt x="863379" y="41927"/>
                  </a:lnTo>
                  <a:lnTo>
                    <a:pt x="873145" y="37633"/>
                  </a:lnTo>
                  <a:lnTo>
                    <a:pt x="875334" y="52283"/>
                  </a:lnTo>
                  <a:lnTo>
                    <a:pt x="870788" y="59439"/>
                  </a:lnTo>
                  <a:lnTo>
                    <a:pt x="872808" y="57839"/>
                  </a:lnTo>
                  <a:lnTo>
                    <a:pt x="873987" y="64070"/>
                  </a:lnTo>
                  <a:lnTo>
                    <a:pt x="877944" y="63901"/>
                  </a:lnTo>
                  <a:lnTo>
                    <a:pt x="885100" y="73415"/>
                  </a:lnTo>
                  <a:lnTo>
                    <a:pt x="882911" y="82760"/>
                  </a:lnTo>
                  <a:lnTo>
                    <a:pt x="896718" y="84949"/>
                  </a:lnTo>
                  <a:lnTo>
                    <a:pt x="895035" y="90421"/>
                  </a:lnTo>
                  <a:lnTo>
                    <a:pt x="889646" y="90253"/>
                  </a:lnTo>
                  <a:lnTo>
                    <a:pt x="887879" y="101113"/>
                  </a:lnTo>
                  <a:lnTo>
                    <a:pt x="897897" y="104649"/>
                  </a:lnTo>
                  <a:lnTo>
                    <a:pt x="894698" y="106586"/>
                  </a:lnTo>
                  <a:lnTo>
                    <a:pt x="896634" y="110375"/>
                  </a:lnTo>
                  <a:lnTo>
                    <a:pt x="890825" y="111216"/>
                  </a:lnTo>
                  <a:lnTo>
                    <a:pt x="889057" y="118962"/>
                  </a:lnTo>
                  <a:lnTo>
                    <a:pt x="886195" y="115931"/>
                  </a:lnTo>
                  <a:lnTo>
                    <a:pt x="880891" y="119972"/>
                  </a:lnTo>
                  <a:lnTo>
                    <a:pt x="884427" y="126708"/>
                  </a:lnTo>
                  <a:lnTo>
                    <a:pt x="877944" y="126455"/>
                  </a:lnTo>
                  <a:lnTo>
                    <a:pt x="876934" y="133695"/>
                  </a:lnTo>
                  <a:lnTo>
                    <a:pt x="870282" y="134116"/>
                  </a:lnTo>
                  <a:lnTo>
                    <a:pt x="874408" y="142114"/>
                  </a:lnTo>
                  <a:lnTo>
                    <a:pt x="864221" y="145230"/>
                  </a:lnTo>
                  <a:lnTo>
                    <a:pt x="874913" y="156511"/>
                  </a:lnTo>
                  <a:lnTo>
                    <a:pt x="864558" y="165351"/>
                  </a:lnTo>
                  <a:lnTo>
                    <a:pt x="861948" y="182526"/>
                  </a:lnTo>
                  <a:lnTo>
                    <a:pt x="852602" y="189177"/>
                  </a:lnTo>
                  <a:lnTo>
                    <a:pt x="853697" y="198101"/>
                  </a:lnTo>
                  <a:lnTo>
                    <a:pt x="847298" y="200038"/>
                  </a:lnTo>
                  <a:lnTo>
                    <a:pt x="849993" y="212077"/>
                  </a:lnTo>
                  <a:lnTo>
                    <a:pt x="841068" y="206015"/>
                  </a:lnTo>
                  <a:lnTo>
                    <a:pt x="838879" y="208373"/>
                  </a:lnTo>
                  <a:lnTo>
                    <a:pt x="843005" y="208962"/>
                  </a:lnTo>
                  <a:lnTo>
                    <a:pt x="842668" y="212077"/>
                  </a:lnTo>
                  <a:lnTo>
                    <a:pt x="829702" y="221928"/>
                  </a:lnTo>
                  <a:lnTo>
                    <a:pt x="841068" y="236577"/>
                  </a:lnTo>
                  <a:lnTo>
                    <a:pt x="839974" y="246343"/>
                  </a:lnTo>
                  <a:lnTo>
                    <a:pt x="817411" y="252320"/>
                  </a:lnTo>
                  <a:lnTo>
                    <a:pt x="812359" y="257877"/>
                  </a:lnTo>
                  <a:lnTo>
                    <a:pt x="805287" y="253247"/>
                  </a:lnTo>
                  <a:lnTo>
                    <a:pt x="800488" y="258130"/>
                  </a:lnTo>
                  <a:lnTo>
                    <a:pt x="783734" y="254594"/>
                  </a:lnTo>
                  <a:lnTo>
                    <a:pt x="778262" y="260487"/>
                  </a:lnTo>
                  <a:lnTo>
                    <a:pt x="773715" y="258130"/>
                  </a:lnTo>
                  <a:lnTo>
                    <a:pt x="770095" y="264191"/>
                  </a:lnTo>
                  <a:lnTo>
                    <a:pt x="772200" y="274968"/>
                  </a:lnTo>
                  <a:lnTo>
                    <a:pt x="764539" y="280693"/>
                  </a:lnTo>
                  <a:lnTo>
                    <a:pt x="759319" y="279430"/>
                  </a:lnTo>
                  <a:lnTo>
                    <a:pt x="756288" y="289954"/>
                  </a:lnTo>
                  <a:lnTo>
                    <a:pt x="750142" y="295090"/>
                  </a:lnTo>
                  <a:lnTo>
                    <a:pt x="756456" y="302498"/>
                  </a:lnTo>
                  <a:lnTo>
                    <a:pt x="752331" y="307550"/>
                  </a:lnTo>
                  <a:lnTo>
                    <a:pt x="758898" y="310076"/>
                  </a:lnTo>
                  <a:lnTo>
                    <a:pt x="760582" y="320178"/>
                  </a:lnTo>
                  <a:lnTo>
                    <a:pt x="768159" y="325735"/>
                  </a:lnTo>
                  <a:lnTo>
                    <a:pt x="765970" y="330113"/>
                  </a:lnTo>
                  <a:lnTo>
                    <a:pt x="776746" y="335249"/>
                  </a:lnTo>
                  <a:lnTo>
                    <a:pt x="771779" y="338279"/>
                  </a:lnTo>
                  <a:lnTo>
                    <a:pt x="776073" y="343078"/>
                  </a:lnTo>
                  <a:lnTo>
                    <a:pt x="767654" y="342742"/>
                  </a:lnTo>
                  <a:lnTo>
                    <a:pt x="755783" y="350908"/>
                  </a:lnTo>
                  <a:lnTo>
                    <a:pt x="755783" y="368336"/>
                  </a:lnTo>
                  <a:cubicBezTo>
                    <a:pt x="755783" y="368336"/>
                    <a:pt x="727158" y="391236"/>
                    <a:pt x="727158" y="391236"/>
                  </a:cubicBezTo>
                  <a:lnTo>
                    <a:pt x="726905" y="396035"/>
                  </a:lnTo>
                  <a:lnTo>
                    <a:pt x="734903" y="404622"/>
                  </a:lnTo>
                  <a:lnTo>
                    <a:pt x="736924" y="417419"/>
                  </a:lnTo>
                  <a:lnTo>
                    <a:pt x="745427" y="432994"/>
                  </a:lnTo>
                  <a:lnTo>
                    <a:pt x="743743" y="454126"/>
                  </a:lnTo>
                  <a:lnTo>
                    <a:pt x="736840" y="461030"/>
                  </a:lnTo>
                  <a:lnTo>
                    <a:pt x="745596" y="470039"/>
                  </a:lnTo>
                  <a:lnTo>
                    <a:pt x="745090" y="475595"/>
                  </a:lnTo>
                  <a:lnTo>
                    <a:pt x="761676" y="487550"/>
                  </a:lnTo>
                  <a:lnTo>
                    <a:pt x="755530" y="498411"/>
                  </a:lnTo>
                  <a:lnTo>
                    <a:pt x="764960" y="508851"/>
                  </a:lnTo>
                  <a:lnTo>
                    <a:pt x="774641" y="504557"/>
                  </a:lnTo>
                  <a:lnTo>
                    <a:pt x="787102" y="485866"/>
                  </a:lnTo>
                  <a:lnTo>
                    <a:pt x="799983" y="493023"/>
                  </a:lnTo>
                  <a:lnTo>
                    <a:pt x="815979" y="514744"/>
                  </a:lnTo>
                  <a:lnTo>
                    <a:pt x="821199" y="516765"/>
                  </a:lnTo>
                  <a:lnTo>
                    <a:pt x="827093" y="512976"/>
                  </a:lnTo>
                  <a:lnTo>
                    <a:pt x="829534" y="515754"/>
                  </a:lnTo>
                  <a:lnTo>
                    <a:pt x="832060" y="512050"/>
                  </a:lnTo>
                  <a:lnTo>
                    <a:pt x="837616" y="527204"/>
                  </a:lnTo>
                  <a:lnTo>
                    <a:pt x="841489" y="521395"/>
                  </a:lnTo>
                  <a:lnTo>
                    <a:pt x="853023" y="518954"/>
                  </a:lnTo>
                  <a:lnTo>
                    <a:pt x="858075" y="503799"/>
                  </a:lnTo>
                  <a:lnTo>
                    <a:pt x="868515" y="493612"/>
                  </a:lnTo>
                  <a:lnTo>
                    <a:pt x="871630" y="476606"/>
                  </a:lnTo>
                  <a:lnTo>
                    <a:pt x="858243" y="471638"/>
                  </a:lnTo>
                  <a:lnTo>
                    <a:pt x="859169" y="465071"/>
                  </a:lnTo>
                  <a:lnTo>
                    <a:pt x="862116" y="468270"/>
                  </a:lnTo>
                  <a:lnTo>
                    <a:pt x="868430" y="465829"/>
                  </a:lnTo>
                  <a:lnTo>
                    <a:pt x="853529" y="438130"/>
                  </a:lnTo>
                  <a:lnTo>
                    <a:pt x="835007" y="447223"/>
                  </a:lnTo>
                  <a:lnTo>
                    <a:pt x="830208" y="444950"/>
                  </a:lnTo>
                  <a:lnTo>
                    <a:pt x="828524" y="434257"/>
                  </a:lnTo>
                  <a:lnTo>
                    <a:pt x="834249" y="425670"/>
                  </a:lnTo>
                  <a:lnTo>
                    <a:pt x="832902" y="407990"/>
                  </a:lnTo>
                  <a:lnTo>
                    <a:pt x="835764" y="404117"/>
                  </a:lnTo>
                  <a:lnTo>
                    <a:pt x="832902" y="395108"/>
                  </a:lnTo>
                  <a:lnTo>
                    <a:pt x="815979" y="387110"/>
                  </a:lnTo>
                  <a:lnTo>
                    <a:pt x="813369" y="378944"/>
                  </a:lnTo>
                  <a:lnTo>
                    <a:pt x="807813" y="374903"/>
                  </a:lnTo>
                  <a:lnTo>
                    <a:pt x="811349" y="356044"/>
                  </a:lnTo>
                  <a:lnTo>
                    <a:pt x="803435" y="348972"/>
                  </a:lnTo>
                  <a:lnTo>
                    <a:pt x="798383" y="317569"/>
                  </a:lnTo>
                  <a:lnTo>
                    <a:pt x="785671" y="310665"/>
                  </a:lnTo>
                  <a:lnTo>
                    <a:pt x="778178" y="315211"/>
                  </a:lnTo>
                  <a:lnTo>
                    <a:pt x="773463" y="311675"/>
                  </a:lnTo>
                  <a:lnTo>
                    <a:pt x="775820" y="308644"/>
                  </a:lnTo>
                  <a:lnTo>
                    <a:pt x="780451" y="310833"/>
                  </a:lnTo>
                  <a:lnTo>
                    <a:pt x="784913" y="304772"/>
                  </a:lnTo>
                  <a:lnTo>
                    <a:pt x="786344" y="308644"/>
                  </a:lnTo>
                  <a:lnTo>
                    <a:pt x="790722" y="308139"/>
                  </a:lnTo>
                  <a:lnTo>
                    <a:pt x="793584" y="304266"/>
                  </a:lnTo>
                  <a:lnTo>
                    <a:pt x="790722" y="297110"/>
                  </a:lnTo>
                  <a:lnTo>
                    <a:pt x="799731" y="299299"/>
                  </a:lnTo>
                  <a:lnTo>
                    <a:pt x="797036" y="290712"/>
                  </a:lnTo>
                  <a:lnTo>
                    <a:pt x="801835" y="291385"/>
                  </a:lnTo>
                  <a:lnTo>
                    <a:pt x="804529" y="286502"/>
                  </a:lnTo>
                  <a:lnTo>
                    <a:pt x="808991" y="288607"/>
                  </a:lnTo>
                  <a:lnTo>
                    <a:pt x="813285" y="281282"/>
                  </a:lnTo>
                  <a:lnTo>
                    <a:pt x="819094" y="280525"/>
                  </a:lnTo>
                  <a:lnTo>
                    <a:pt x="821873" y="284229"/>
                  </a:lnTo>
                  <a:lnTo>
                    <a:pt x="816148" y="289112"/>
                  </a:lnTo>
                  <a:lnTo>
                    <a:pt x="813959" y="285913"/>
                  </a:lnTo>
                  <a:lnTo>
                    <a:pt x="814211" y="292227"/>
                  </a:lnTo>
                  <a:lnTo>
                    <a:pt x="823220" y="293995"/>
                  </a:lnTo>
                  <a:lnTo>
                    <a:pt x="824062" y="299047"/>
                  </a:lnTo>
                  <a:lnTo>
                    <a:pt x="832986" y="297952"/>
                  </a:lnTo>
                  <a:lnTo>
                    <a:pt x="829197" y="287344"/>
                  </a:lnTo>
                  <a:lnTo>
                    <a:pt x="841489" y="283892"/>
                  </a:lnTo>
                  <a:lnTo>
                    <a:pt x="831302" y="283219"/>
                  </a:lnTo>
                  <a:lnTo>
                    <a:pt x="825914" y="277494"/>
                  </a:lnTo>
                  <a:lnTo>
                    <a:pt x="827177" y="270169"/>
                  </a:lnTo>
                  <a:lnTo>
                    <a:pt x="831555" y="274968"/>
                  </a:lnTo>
                  <a:lnTo>
                    <a:pt x="844520" y="276988"/>
                  </a:lnTo>
                  <a:lnTo>
                    <a:pt x="847298" y="279177"/>
                  </a:lnTo>
                  <a:lnTo>
                    <a:pt x="841658" y="280777"/>
                  </a:lnTo>
                  <a:lnTo>
                    <a:pt x="845278" y="283471"/>
                  </a:lnTo>
                  <a:lnTo>
                    <a:pt x="849319" y="276652"/>
                  </a:lnTo>
                  <a:lnTo>
                    <a:pt x="844268" y="268233"/>
                  </a:lnTo>
                  <a:lnTo>
                    <a:pt x="852687" y="265454"/>
                  </a:lnTo>
                  <a:lnTo>
                    <a:pt x="852350" y="259056"/>
                  </a:lnTo>
                  <a:lnTo>
                    <a:pt x="858664" y="258635"/>
                  </a:lnTo>
                  <a:lnTo>
                    <a:pt x="859843" y="262171"/>
                  </a:lnTo>
                  <a:lnTo>
                    <a:pt x="862284" y="258551"/>
                  </a:lnTo>
                  <a:lnTo>
                    <a:pt x="864221" y="264107"/>
                  </a:lnTo>
                  <a:lnTo>
                    <a:pt x="859759" y="266128"/>
                  </a:lnTo>
                  <a:lnTo>
                    <a:pt x="863126" y="274126"/>
                  </a:lnTo>
                  <a:lnTo>
                    <a:pt x="857401" y="280609"/>
                  </a:lnTo>
                  <a:lnTo>
                    <a:pt x="861948" y="284229"/>
                  </a:lnTo>
                  <a:lnTo>
                    <a:pt x="867420" y="282208"/>
                  </a:lnTo>
                  <a:lnTo>
                    <a:pt x="870619" y="294500"/>
                  </a:lnTo>
                  <a:lnTo>
                    <a:pt x="861863" y="299215"/>
                  </a:lnTo>
                  <a:lnTo>
                    <a:pt x="855465" y="294585"/>
                  </a:lnTo>
                  <a:lnTo>
                    <a:pt x="862284" y="294248"/>
                  </a:lnTo>
                  <a:lnTo>
                    <a:pt x="865484" y="289786"/>
                  </a:lnTo>
                  <a:lnTo>
                    <a:pt x="852350" y="292227"/>
                  </a:lnTo>
                  <a:lnTo>
                    <a:pt x="845867" y="299131"/>
                  </a:lnTo>
                  <a:lnTo>
                    <a:pt x="846877" y="303004"/>
                  </a:lnTo>
                  <a:lnTo>
                    <a:pt x="837785" y="306455"/>
                  </a:lnTo>
                  <a:lnTo>
                    <a:pt x="836269" y="309823"/>
                  </a:lnTo>
                  <a:lnTo>
                    <a:pt x="841321" y="309402"/>
                  </a:lnTo>
                  <a:lnTo>
                    <a:pt x="840226" y="315043"/>
                  </a:lnTo>
                  <a:lnTo>
                    <a:pt x="846625" y="323209"/>
                  </a:lnTo>
                  <a:lnTo>
                    <a:pt x="852771" y="300730"/>
                  </a:lnTo>
                  <a:lnTo>
                    <a:pt x="861779" y="303256"/>
                  </a:lnTo>
                  <a:lnTo>
                    <a:pt x="866241" y="299720"/>
                  </a:lnTo>
                  <a:lnTo>
                    <a:pt x="869272" y="312349"/>
                  </a:lnTo>
                  <a:lnTo>
                    <a:pt x="864052" y="316727"/>
                  </a:lnTo>
                  <a:lnTo>
                    <a:pt x="858412" y="314454"/>
                  </a:lnTo>
                  <a:lnTo>
                    <a:pt x="855465" y="320094"/>
                  </a:lnTo>
                  <a:lnTo>
                    <a:pt x="852687" y="318074"/>
                  </a:lnTo>
                  <a:lnTo>
                    <a:pt x="852013" y="335586"/>
                  </a:lnTo>
                  <a:lnTo>
                    <a:pt x="865484" y="324977"/>
                  </a:lnTo>
                  <a:lnTo>
                    <a:pt x="873819" y="329692"/>
                  </a:lnTo>
                  <a:lnTo>
                    <a:pt x="873650" y="322283"/>
                  </a:lnTo>
                  <a:lnTo>
                    <a:pt x="869525" y="320094"/>
                  </a:lnTo>
                  <a:lnTo>
                    <a:pt x="875502" y="313864"/>
                  </a:lnTo>
                  <a:lnTo>
                    <a:pt x="876765" y="319505"/>
                  </a:lnTo>
                  <a:lnTo>
                    <a:pt x="884595" y="323883"/>
                  </a:lnTo>
                  <a:lnTo>
                    <a:pt x="878954" y="331544"/>
                  </a:lnTo>
                  <a:lnTo>
                    <a:pt x="878449" y="340048"/>
                  </a:lnTo>
                  <a:lnTo>
                    <a:pt x="882238" y="341058"/>
                  </a:lnTo>
                  <a:lnTo>
                    <a:pt x="889478" y="330450"/>
                  </a:lnTo>
                  <a:lnTo>
                    <a:pt x="895877" y="336006"/>
                  </a:lnTo>
                  <a:lnTo>
                    <a:pt x="893688" y="339963"/>
                  </a:lnTo>
                  <a:lnTo>
                    <a:pt x="897476" y="346362"/>
                  </a:lnTo>
                  <a:lnTo>
                    <a:pt x="906316" y="345015"/>
                  </a:lnTo>
                  <a:lnTo>
                    <a:pt x="904127" y="340216"/>
                  </a:lnTo>
                  <a:lnTo>
                    <a:pt x="907327" y="338532"/>
                  </a:lnTo>
                  <a:lnTo>
                    <a:pt x="911115" y="345857"/>
                  </a:lnTo>
                  <a:lnTo>
                    <a:pt x="916756" y="345352"/>
                  </a:lnTo>
                  <a:lnTo>
                    <a:pt x="917682" y="340553"/>
                  </a:lnTo>
                  <a:lnTo>
                    <a:pt x="912462" y="339037"/>
                  </a:lnTo>
                  <a:lnTo>
                    <a:pt x="916335" y="336596"/>
                  </a:lnTo>
                  <a:lnTo>
                    <a:pt x="920460" y="338111"/>
                  </a:lnTo>
                  <a:lnTo>
                    <a:pt x="920629" y="344173"/>
                  </a:lnTo>
                  <a:lnTo>
                    <a:pt x="928206" y="341984"/>
                  </a:lnTo>
                  <a:lnTo>
                    <a:pt x="930227" y="338364"/>
                  </a:lnTo>
                  <a:lnTo>
                    <a:pt x="923912" y="329524"/>
                  </a:lnTo>
                  <a:lnTo>
                    <a:pt x="922986" y="319589"/>
                  </a:lnTo>
                  <a:lnTo>
                    <a:pt x="933426" y="328850"/>
                  </a:lnTo>
                  <a:lnTo>
                    <a:pt x="935952" y="326240"/>
                  </a:lnTo>
                  <a:lnTo>
                    <a:pt x="932836" y="323209"/>
                  </a:lnTo>
                  <a:lnTo>
                    <a:pt x="934773" y="314874"/>
                  </a:lnTo>
                  <a:lnTo>
                    <a:pt x="929469" y="316979"/>
                  </a:lnTo>
                  <a:lnTo>
                    <a:pt x="925512" y="311423"/>
                  </a:lnTo>
                  <a:lnTo>
                    <a:pt x="920545" y="315127"/>
                  </a:lnTo>
                  <a:lnTo>
                    <a:pt x="920545" y="307550"/>
                  </a:lnTo>
                  <a:cubicBezTo>
                    <a:pt x="920545" y="307550"/>
                    <a:pt x="926775" y="301657"/>
                    <a:pt x="926775" y="301657"/>
                  </a:cubicBezTo>
                  <a:lnTo>
                    <a:pt x="935783" y="303088"/>
                  </a:lnTo>
                  <a:lnTo>
                    <a:pt x="933089" y="310665"/>
                  </a:lnTo>
                  <a:lnTo>
                    <a:pt x="936962" y="316221"/>
                  </a:lnTo>
                  <a:lnTo>
                    <a:pt x="939488" y="310581"/>
                  </a:lnTo>
                  <a:lnTo>
                    <a:pt x="947907" y="317400"/>
                  </a:lnTo>
                  <a:lnTo>
                    <a:pt x="955315" y="312601"/>
                  </a:lnTo>
                  <a:lnTo>
                    <a:pt x="961125" y="315211"/>
                  </a:lnTo>
                  <a:lnTo>
                    <a:pt x="955652" y="315379"/>
                  </a:lnTo>
                  <a:lnTo>
                    <a:pt x="950011" y="324051"/>
                  </a:lnTo>
                  <a:lnTo>
                    <a:pt x="952790" y="326493"/>
                  </a:lnTo>
                  <a:lnTo>
                    <a:pt x="946981" y="327250"/>
                  </a:lnTo>
                  <a:lnTo>
                    <a:pt x="942434" y="334744"/>
                  </a:lnTo>
                  <a:lnTo>
                    <a:pt x="945128" y="345857"/>
                  </a:lnTo>
                  <a:lnTo>
                    <a:pt x="947991" y="340890"/>
                  </a:lnTo>
                  <a:lnTo>
                    <a:pt x="950769" y="347035"/>
                  </a:lnTo>
                  <a:lnTo>
                    <a:pt x="957336" y="341816"/>
                  </a:lnTo>
                  <a:lnTo>
                    <a:pt x="955989" y="349224"/>
                  </a:lnTo>
                  <a:lnTo>
                    <a:pt x="961125" y="351834"/>
                  </a:lnTo>
                  <a:lnTo>
                    <a:pt x="974427" y="333312"/>
                  </a:lnTo>
                  <a:lnTo>
                    <a:pt x="978721" y="339206"/>
                  </a:lnTo>
                  <a:lnTo>
                    <a:pt x="980994" y="337774"/>
                  </a:lnTo>
                  <a:lnTo>
                    <a:pt x="980152" y="342321"/>
                  </a:lnTo>
                  <a:lnTo>
                    <a:pt x="1006167" y="339879"/>
                  </a:lnTo>
                  <a:lnTo>
                    <a:pt x="1025615" y="348719"/>
                  </a:lnTo>
                  <a:lnTo>
                    <a:pt x="1024184" y="341900"/>
                  </a:lnTo>
                  <a:lnTo>
                    <a:pt x="1028477" y="338616"/>
                  </a:lnTo>
                  <a:lnTo>
                    <a:pt x="1024100" y="321105"/>
                  </a:lnTo>
                  <a:lnTo>
                    <a:pt x="1033866" y="317821"/>
                  </a:lnTo>
                  <a:lnTo>
                    <a:pt x="1035802" y="322452"/>
                  </a:lnTo>
                  <a:lnTo>
                    <a:pt x="1040938" y="314959"/>
                  </a:lnTo>
                  <a:lnTo>
                    <a:pt x="1050451" y="315632"/>
                  </a:lnTo>
                  <a:lnTo>
                    <a:pt x="1054661" y="301067"/>
                  </a:lnTo>
                  <a:lnTo>
                    <a:pt x="1065690" y="298626"/>
                  </a:lnTo>
                  <a:lnTo>
                    <a:pt x="1072762" y="301993"/>
                  </a:lnTo>
                  <a:lnTo>
                    <a:pt x="1084128" y="293153"/>
                  </a:lnTo>
                  <a:lnTo>
                    <a:pt x="1085222" y="286755"/>
                  </a:lnTo>
                  <a:lnTo>
                    <a:pt x="1094231" y="288944"/>
                  </a:lnTo>
                  <a:lnTo>
                    <a:pt x="1096083" y="284313"/>
                  </a:lnTo>
                  <a:lnTo>
                    <a:pt x="1105765" y="292396"/>
                  </a:lnTo>
                  <a:lnTo>
                    <a:pt x="1104586" y="311591"/>
                  </a:lnTo>
                  <a:lnTo>
                    <a:pt x="1117636" y="321610"/>
                  </a:lnTo>
                  <a:lnTo>
                    <a:pt x="1121340" y="320515"/>
                  </a:lnTo>
                  <a:lnTo>
                    <a:pt x="1125718" y="333986"/>
                  </a:lnTo>
                  <a:lnTo>
                    <a:pt x="1112921" y="339711"/>
                  </a:lnTo>
                  <a:lnTo>
                    <a:pt x="1098019" y="362021"/>
                  </a:lnTo>
                  <a:lnTo>
                    <a:pt x="1106775" y="367325"/>
                  </a:lnTo>
                  <a:lnTo>
                    <a:pt x="1114184" y="362863"/>
                  </a:lnTo>
                  <a:lnTo>
                    <a:pt x="1118309" y="366063"/>
                  </a:lnTo>
                  <a:lnTo>
                    <a:pt x="1115447" y="356717"/>
                  </a:lnTo>
                  <a:lnTo>
                    <a:pt x="1128665" y="352003"/>
                  </a:lnTo>
                  <a:lnTo>
                    <a:pt x="1133885" y="359327"/>
                  </a:lnTo>
                  <a:lnTo>
                    <a:pt x="1138094" y="359327"/>
                  </a:lnTo>
                  <a:cubicBezTo>
                    <a:pt x="1138094" y="359327"/>
                    <a:pt x="1139104" y="350572"/>
                    <a:pt x="1139104" y="350572"/>
                  </a:cubicBezTo>
                  <a:lnTo>
                    <a:pt x="1134895" y="348130"/>
                  </a:lnTo>
                  <a:lnTo>
                    <a:pt x="1140788" y="348382"/>
                  </a:lnTo>
                  <a:lnTo>
                    <a:pt x="1146766" y="354865"/>
                  </a:lnTo>
                  <a:lnTo>
                    <a:pt x="1150134" y="350235"/>
                  </a:lnTo>
                  <a:lnTo>
                    <a:pt x="1157963" y="354023"/>
                  </a:lnTo>
                  <a:lnTo>
                    <a:pt x="1155774" y="337859"/>
                  </a:lnTo>
                  <a:lnTo>
                    <a:pt x="1162425" y="344089"/>
                  </a:lnTo>
                  <a:lnTo>
                    <a:pt x="1156953" y="347793"/>
                  </a:lnTo>
                  <a:lnTo>
                    <a:pt x="1166635" y="353602"/>
                  </a:lnTo>
                  <a:lnTo>
                    <a:pt x="1170676" y="352171"/>
                  </a:lnTo>
                  <a:lnTo>
                    <a:pt x="1169666" y="357559"/>
                  </a:lnTo>
                  <a:lnTo>
                    <a:pt x="1179095" y="354107"/>
                  </a:lnTo>
                  <a:lnTo>
                    <a:pt x="1187683" y="356044"/>
                  </a:lnTo>
                  <a:lnTo>
                    <a:pt x="1187683" y="351666"/>
                  </a:lnTo>
                  <a:cubicBezTo>
                    <a:pt x="1187683" y="351666"/>
                    <a:pt x="1178759" y="348972"/>
                    <a:pt x="1178759" y="348972"/>
                  </a:cubicBezTo>
                  <a:lnTo>
                    <a:pt x="1178759" y="344089"/>
                  </a:lnTo>
                  <a:cubicBezTo>
                    <a:pt x="1178759" y="344089"/>
                    <a:pt x="1174212" y="341310"/>
                    <a:pt x="1174212" y="341310"/>
                  </a:cubicBezTo>
                  <a:lnTo>
                    <a:pt x="1191808" y="339458"/>
                  </a:lnTo>
                  <a:lnTo>
                    <a:pt x="1196775" y="346530"/>
                  </a:lnTo>
                  <a:lnTo>
                    <a:pt x="1198291" y="330450"/>
                  </a:lnTo>
                  <a:lnTo>
                    <a:pt x="1205615" y="329860"/>
                  </a:lnTo>
                  <a:lnTo>
                    <a:pt x="1210330" y="336764"/>
                  </a:lnTo>
                  <a:lnTo>
                    <a:pt x="1203258" y="343920"/>
                  </a:lnTo>
                  <a:lnTo>
                    <a:pt x="1204268" y="354192"/>
                  </a:lnTo>
                  <a:lnTo>
                    <a:pt x="1196523" y="360422"/>
                  </a:lnTo>
                  <a:lnTo>
                    <a:pt x="1200311" y="368420"/>
                  </a:lnTo>
                  <a:lnTo>
                    <a:pt x="1190040" y="373556"/>
                  </a:lnTo>
                  <a:lnTo>
                    <a:pt x="1192229" y="378860"/>
                  </a:lnTo>
                  <a:lnTo>
                    <a:pt x="1197954" y="380796"/>
                  </a:lnTo>
                  <a:lnTo>
                    <a:pt x="1206794" y="378018"/>
                  </a:lnTo>
                  <a:lnTo>
                    <a:pt x="1206794" y="378018"/>
                  </a:lnTo>
                  <a:lnTo>
                    <a:pt x="1209488" y="379786"/>
                  </a:lnTo>
                  <a:lnTo>
                    <a:pt x="1208983" y="376418"/>
                  </a:lnTo>
                  <a:lnTo>
                    <a:pt x="1208983" y="376418"/>
                  </a:lnTo>
                  <a:lnTo>
                    <a:pt x="1215971" y="373387"/>
                  </a:lnTo>
                  <a:lnTo>
                    <a:pt x="1219254" y="382480"/>
                  </a:lnTo>
                  <a:lnTo>
                    <a:pt x="1230115" y="381133"/>
                  </a:lnTo>
                  <a:lnTo>
                    <a:pt x="1228852" y="376839"/>
                  </a:lnTo>
                  <a:lnTo>
                    <a:pt x="1240639" y="377260"/>
                  </a:lnTo>
                  <a:lnTo>
                    <a:pt x="1250489" y="388963"/>
                  </a:lnTo>
                  <a:lnTo>
                    <a:pt x="1255625" y="375997"/>
                  </a:lnTo>
                  <a:lnTo>
                    <a:pt x="1262276" y="380628"/>
                  </a:lnTo>
                  <a:lnTo>
                    <a:pt x="1259750" y="381722"/>
                  </a:lnTo>
                  <a:lnTo>
                    <a:pt x="1264717" y="380712"/>
                  </a:lnTo>
                  <a:lnTo>
                    <a:pt x="1262781" y="368757"/>
                  </a:lnTo>
                  <a:lnTo>
                    <a:pt x="1273305" y="354613"/>
                  </a:lnTo>
                  <a:lnTo>
                    <a:pt x="1270527" y="347372"/>
                  </a:lnTo>
                  <a:lnTo>
                    <a:pt x="1274652" y="335249"/>
                  </a:lnTo>
                  <a:lnTo>
                    <a:pt x="1281219" y="335586"/>
                  </a:lnTo>
                  <a:lnTo>
                    <a:pt x="1282650" y="345267"/>
                  </a:lnTo>
                  <a:lnTo>
                    <a:pt x="1282313" y="336006"/>
                  </a:lnTo>
                  <a:lnTo>
                    <a:pt x="1285344" y="334238"/>
                  </a:lnTo>
                  <a:lnTo>
                    <a:pt x="1296121" y="343836"/>
                  </a:lnTo>
                  <a:lnTo>
                    <a:pt x="1303024" y="341816"/>
                  </a:lnTo>
                  <a:lnTo>
                    <a:pt x="1304456" y="346362"/>
                  </a:lnTo>
                  <a:lnTo>
                    <a:pt x="1297889" y="346867"/>
                  </a:lnTo>
                  <a:lnTo>
                    <a:pt x="1312454" y="353265"/>
                  </a:lnTo>
                  <a:lnTo>
                    <a:pt x="1316663" y="347035"/>
                  </a:lnTo>
                  <a:lnTo>
                    <a:pt x="1310517" y="341142"/>
                  </a:lnTo>
                  <a:lnTo>
                    <a:pt x="1314474" y="338195"/>
                  </a:lnTo>
                  <a:lnTo>
                    <a:pt x="1319610" y="339879"/>
                  </a:lnTo>
                  <a:lnTo>
                    <a:pt x="1316916" y="331376"/>
                  </a:lnTo>
                  <a:lnTo>
                    <a:pt x="1326935" y="329692"/>
                  </a:lnTo>
                  <a:lnTo>
                    <a:pt x="1329629" y="335080"/>
                  </a:lnTo>
                  <a:lnTo>
                    <a:pt x="1336196" y="336764"/>
                  </a:lnTo>
                  <a:lnTo>
                    <a:pt x="1331481" y="341310"/>
                  </a:lnTo>
                  <a:lnTo>
                    <a:pt x="1333081" y="348382"/>
                  </a:lnTo>
                  <a:lnTo>
                    <a:pt x="1335859" y="344005"/>
                  </a:lnTo>
                  <a:lnTo>
                    <a:pt x="1338553" y="347793"/>
                  </a:lnTo>
                  <a:lnTo>
                    <a:pt x="1331818" y="352339"/>
                  </a:lnTo>
                  <a:lnTo>
                    <a:pt x="1333670" y="356044"/>
                  </a:lnTo>
                  <a:lnTo>
                    <a:pt x="1343268" y="352339"/>
                  </a:lnTo>
                  <a:lnTo>
                    <a:pt x="1347393" y="359327"/>
                  </a:lnTo>
                  <a:lnTo>
                    <a:pt x="1356317" y="358401"/>
                  </a:lnTo>
                  <a:lnTo>
                    <a:pt x="1366336" y="365894"/>
                  </a:lnTo>
                  <a:lnTo>
                    <a:pt x="1373408" y="364126"/>
                  </a:lnTo>
                  <a:lnTo>
                    <a:pt x="1383427" y="369262"/>
                  </a:lnTo>
                  <a:lnTo>
                    <a:pt x="1385616" y="365978"/>
                  </a:lnTo>
                  <a:lnTo>
                    <a:pt x="1387973" y="381301"/>
                  </a:lnTo>
                  <a:lnTo>
                    <a:pt x="1385195" y="388794"/>
                  </a:lnTo>
                  <a:lnTo>
                    <a:pt x="1396224" y="400834"/>
                  </a:lnTo>
                  <a:lnTo>
                    <a:pt x="1404306" y="396961"/>
                  </a:lnTo>
                  <a:lnTo>
                    <a:pt x="1423249" y="408326"/>
                  </a:lnTo>
                  <a:lnTo>
                    <a:pt x="1431584" y="408326"/>
                  </a:lnTo>
                  <a:lnTo>
                    <a:pt x="1438067" y="402012"/>
                  </a:lnTo>
                  <a:lnTo>
                    <a:pt x="1435036" y="405885"/>
                  </a:lnTo>
                  <a:lnTo>
                    <a:pt x="1440424" y="410347"/>
                  </a:lnTo>
                  <a:lnTo>
                    <a:pt x="1436888" y="410179"/>
                  </a:lnTo>
                  <a:lnTo>
                    <a:pt x="1433941" y="418513"/>
                  </a:lnTo>
                  <a:lnTo>
                    <a:pt x="1441182" y="420618"/>
                  </a:lnTo>
                  <a:lnTo>
                    <a:pt x="1438656" y="416072"/>
                  </a:lnTo>
                  <a:lnTo>
                    <a:pt x="1442781" y="416072"/>
                  </a:lnTo>
                  <a:cubicBezTo>
                    <a:pt x="1442781" y="416072"/>
                    <a:pt x="1442445" y="413125"/>
                    <a:pt x="1442445" y="413125"/>
                  </a:cubicBezTo>
                  <a:lnTo>
                    <a:pt x="1445476" y="415567"/>
                  </a:lnTo>
                  <a:lnTo>
                    <a:pt x="1446402" y="411441"/>
                  </a:lnTo>
                  <a:lnTo>
                    <a:pt x="1443960" y="432068"/>
                  </a:lnTo>
                  <a:lnTo>
                    <a:pt x="1448001" y="432742"/>
                  </a:lnTo>
                  <a:lnTo>
                    <a:pt x="1449853" y="428785"/>
                  </a:lnTo>
                  <a:lnTo>
                    <a:pt x="1455663" y="431984"/>
                  </a:lnTo>
                  <a:lnTo>
                    <a:pt x="1455242" y="442929"/>
                  </a:lnTo>
                  <a:lnTo>
                    <a:pt x="1461556" y="440993"/>
                  </a:lnTo>
                  <a:lnTo>
                    <a:pt x="1475532" y="446044"/>
                  </a:lnTo>
                  <a:lnTo>
                    <a:pt x="1474185" y="429374"/>
                  </a:lnTo>
                  <a:lnTo>
                    <a:pt x="1479573" y="424996"/>
                  </a:lnTo>
                  <a:lnTo>
                    <a:pt x="1482520" y="430469"/>
                  </a:lnTo>
                  <a:lnTo>
                    <a:pt x="1494811" y="430469"/>
                  </a:lnTo>
                  <a:cubicBezTo>
                    <a:pt x="1494811" y="430469"/>
                    <a:pt x="1496748" y="435520"/>
                    <a:pt x="1496748" y="435520"/>
                  </a:cubicBezTo>
                  <a:lnTo>
                    <a:pt x="1519395" y="426091"/>
                  </a:lnTo>
                  <a:lnTo>
                    <a:pt x="1526130" y="430890"/>
                  </a:lnTo>
                  <a:lnTo>
                    <a:pt x="1525962" y="437036"/>
                  </a:lnTo>
                  <a:lnTo>
                    <a:pt x="1537917" y="436783"/>
                  </a:lnTo>
                  <a:lnTo>
                    <a:pt x="1537412" y="445707"/>
                  </a:lnTo>
                  <a:lnTo>
                    <a:pt x="1543811" y="445707"/>
                  </a:lnTo>
                  <a:cubicBezTo>
                    <a:pt x="1543811" y="445707"/>
                    <a:pt x="1544568" y="454884"/>
                    <a:pt x="1544568" y="454884"/>
                  </a:cubicBezTo>
                  <a:lnTo>
                    <a:pt x="1534886" y="457073"/>
                  </a:lnTo>
                  <a:lnTo>
                    <a:pt x="1528993" y="454211"/>
                  </a:lnTo>
                  <a:lnTo>
                    <a:pt x="1529582" y="462545"/>
                  </a:lnTo>
                  <a:lnTo>
                    <a:pt x="1533287" y="465155"/>
                  </a:lnTo>
                  <a:lnTo>
                    <a:pt x="1528067" y="487382"/>
                  </a:lnTo>
                  <a:lnTo>
                    <a:pt x="1537496" y="489739"/>
                  </a:lnTo>
                  <a:lnTo>
                    <a:pt x="1538170" y="505315"/>
                  </a:lnTo>
                  <a:lnTo>
                    <a:pt x="1535644" y="516259"/>
                  </a:lnTo>
                  <a:lnTo>
                    <a:pt x="1531603" y="518785"/>
                  </a:lnTo>
                  <a:lnTo>
                    <a:pt x="1530424" y="535118"/>
                  </a:lnTo>
                  <a:lnTo>
                    <a:pt x="1521668" y="531330"/>
                  </a:lnTo>
                  <a:lnTo>
                    <a:pt x="1519311" y="535876"/>
                  </a:lnTo>
                  <a:lnTo>
                    <a:pt x="1528320" y="546316"/>
                  </a:lnTo>
                  <a:lnTo>
                    <a:pt x="1538507" y="546905"/>
                  </a:lnTo>
                  <a:lnTo>
                    <a:pt x="1534213" y="557850"/>
                  </a:lnTo>
                  <a:lnTo>
                    <a:pt x="1543979" y="560965"/>
                  </a:lnTo>
                  <a:lnTo>
                    <a:pt x="1545831" y="569131"/>
                  </a:lnTo>
                  <a:lnTo>
                    <a:pt x="1545831" y="569131"/>
                  </a:lnTo>
                  <a:lnTo>
                    <a:pt x="1535308" y="577045"/>
                  </a:lnTo>
                  <a:lnTo>
                    <a:pt x="1519143" y="579824"/>
                  </a:lnTo>
                  <a:lnTo>
                    <a:pt x="1518385" y="589758"/>
                  </a:lnTo>
                  <a:lnTo>
                    <a:pt x="1506767" y="596241"/>
                  </a:lnTo>
                  <a:lnTo>
                    <a:pt x="1496411" y="595988"/>
                  </a:lnTo>
                  <a:lnTo>
                    <a:pt x="1499442" y="601798"/>
                  </a:lnTo>
                  <a:lnTo>
                    <a:pt x="1494475" y="603734"/>
                  </a:lnTo>
                  <a:lnTo>
                    <a:pt x="1484540" y="598514"/>
                  </a:lnTo>
                  <a:lnTo>
                    <a:pt x="1461304" y="600030"/>
                  </a:lnTo>
                  <a:lnTo>
                    <a:pt x="1448422" y="596493"/>
                  </a:lnTo>
                  <a:lnTo>
                    <a:pt x="1443287" y="599356"/>
                  </a:lnTo>
                  <a:lnTo>
                    <a:pt x="1438572" y="594557"/>
                  </a:lnTo>
                  <a:lnTo>
                    <a:pt x="1439414" y="590516"/>
                  </a:lnTo>
                  <a:lnTo>
                    <a:pt x="1432089" y="596914"/>
                  </a:lnTo>
                  <a:lnTo>
                    <a:pt x="1411462" y="596914"/>
                  </a:lnTo>
                  <a:cubicBezTo>
                    <a:pt x="1411462" y="596914"/>
                    <a:pt x="1403633" y="588579"/>
                    <a:pt x="1403633" y="588579"/>
                  </a:cubicBezTo>
                  <a:lnTo>
                    <a:pt x="1394793" y="590600"/>
                  </a:lnTo>
                  <a:lnTo>
                    <a:pt x="1388731" y="586727"/>
                  </a:lnTo>
                  <a:lnTo>
                    <a:pt x="1377533" y="596157"/>
                  </a:lnTo>
                  <a:lnTo>
                    <a:pt x="1365157" y="598598"/>
                  </a:lnTo>
                  <a:lnTo>
                    <a:pt x="1353960" y="593126"/>
                  </a:lnTo>
                  <a:lnTo>
                    <a:pt x="1354633" y="589506"/>
                  </a:lnTo>
                  <a:lnTo>
                    <a:pt x="1343773" y="576624"/>
                  </a:lnTo>
                  <a:lnTo>
                    <a:pt x="1334764" y="580245"/>
                  </a:lnTo>
                  <a:lnTo>
                    <a:pt x="1332660" y="590516"/>
                  </a:lnTo>
                  <a:lnTo>
                    <a:pt x="1338300" y="594894"/>
                  </a:lnTo>
                  <a:lnTo>
                    <a:pt x="1339900" y="606428"/>
                  </a:lnTo>
                  <a:lnTo>
                    <a:pt x="1345962" y="609711"/>
                  </a:lnTo>
                  <a:lnTo>
                    <a:pt x="1348319" y="616026"/>
                  </a:lnTo>
                  <a:lnTo>
                    <a:pt x="1340574" y="627813"/>
                  </a:lnTo>
                  <a:lnTo>
                    <a:pt x="1335354" y="627644"/>
                  </a:lnTo>
                  <a:lnTo>
                    <a:pt x="1333502" y="639431"/>
                  </a:lnTo>
                  <a:lnTo>
                    <a:pt x="1327692" y="641620"/>
                  </a:lnTo>
                  <a:lnTo>
                    <a:pt x="1328955" y="648103"/>
                  </a:lnTo>
                  <a:lnTo>
                    <a:pt x="1334007" y="648945"/>
                  </a:lnTo>
                  <a:lnTo>
                    <a:pt x="1334259" y="657364"/>
                  </a:lnTo>
                  <a:lnTo>
                    <a:pt x="1337964" y="660563"/>
                  </a:lnTo>
                  <a:lnTo>
                    <a:pt x="1342594" y="652649"/>
                  </a:lnTo>
                  <a:lnTo>
                    <a:pt x="1349414" y="654248"/>
                  </a:lnTo>
                  <a:lnTo>
                    <a:pt x="1356991" y="645745"/>
                  </a:lnTo>
                  <a:lnTo>
                    <a:pt x="1369114" y="649871"/>
                  </a:lnTo>
                  <a:lnTo>
                    <a:pt x="1373071" y="656522"/>
                  </a:lnTo>
                  <a:lnTo>
                    <a:pt x="1388815" y="652565"/>
                  </a:lnTo>
                  <a:lnTo>
                    <a:pt x="1399339" y="675465"/>
                  </a:lnTo>
                  <a:lnTo>
                    <a:pt x="1406327" y="673444"/>
                  </a:lnTo>
                  <a:lnTo>
                    <a:pt x="1406074" y="680264"/>
                  </a:lnTo>
                  <a:lnTo>
                    <a:pt x="1411547" y="682200"/>
                  </a:lnTo>
                  <a:lnTo>
                    <a:pt x="1420892" y="678411"/>
                  </a:lnTo>
                  <a:lnTo>
                    <a:pt x="1423081" y="686494"/>
                  </a:lnTo>
                  <a:lnTo>
                    <a:pt x="1427795" y="685315"/>
                  </a:lnTo>
                  <a:lnTo>
                    <a:pt x="1436299" y="692303"/>
                  </a:lnTo>
                  <a:lnTo>
                    <a:pt x="1436972" y="700133"/>
                  </a:lnTo>
                  <a:lnTo>
                    <a:pt x="1428722" y="711077"/>
                  </a:lnTo>
                  <a:lnTo>
                    <a:pt x="1430237" y="727579"/>
                  </a:lnTo>
                  <a:lnTo>
                    <a:pt x="1424007" y="734903"/>
                  </a:lnTo>
                  <a:lnTo>
                    <a:pt x="1415419" y="732378"/>
                  </a:lnTo>
                  <a:lnTo>
                    <a:pt x="1407842" y="739450"/>
                  </a:lnTo>
                  <a:lnTo>
                    <a:pt x="1392688" y="739871"/>
                  </a:lnTo>
                  <a:lnTo>
                    <a:pt x="1389236" y="746943"/>
                  </a:lnTo>
                  <a:lnTo>
                    <a:pt x="1393109" y="763023"/>
                  </a:lnTo>
                  <a:lnTo>
                    <a:pt x="1378965" y="771106"/>
                  </a:lnTo>
                  <a:lnTo>
                    <a:pt x="1378291" y="775736"/>
                  </a:lnTo>
                  <a:lnTo>
                    <a:pt x="1362968" y="779104"/>
                  </a:lnTo>
                  <a:lnTo>
                    <a:pt x="1361453" y="786597"/>
                  </a:lnTo>
                  <a:lnTo>
                    <a:pt x="1365578" y="799562"/>
                  </a:lnTo>
                  <a:lnTo>
                    <a:pt x="1358927" y="807224"/>
                  </a:lnTo>
                  <a:lnTo>
                    <a:pt x="1361790" y="819263"/>
                  </a:lnTo>
                  <a:lnTo>
                    <a:pt x="1357917" y="822210"/>
                  </a:lnTo>
                  <a:lnTo>
                    <a:pt x="1354802" y="816821"/>
                  </a:lnTo>
                  <a:lnTo>
                    <a:pt x="1352024" y="821873"/>
                  </a:lnTo>
                  <a:lnTo>
                    <a:pt x="1343099" y="825241"/>
                  </a:lnTo>
                  <a:lnTo>
                    <a:pt x="1341752" y="837280"/>
                  </a:lnTo>
                  <a:lnTo>
                    <a:pt x="1337290" y="838206"/>
                  </a:lnTo>
                  <a:lnTo>
                    <a:pt x="1335943" y="843005"/>
                  </a:lnTo>
                  <a:lnTo>
                    <a:pt x="1318937" y="842836"/>
                  </a:lnTo>
                  <a:lnTo>
                    <a:pt x="1312033" y="851761"/>
                  </a:lnTo>
                  <a:lnTo>
                    <a:pt x="1304624" y="851592"/>
                  </a:lnTo>
                  <a:lnTo>
                    <a:pt x="1306392" y="856644"/>
                  </a:lnTo>
                  <a:lnTo>
                    <a:pt x="1302267" y="854371"/>
                  </a:lnTo>
                  <a:lnTo>
                    <a:pt x="1297384" y="861611"/>
                  </a:lnTo>
                  <a:lnTo>
                    <a:pt x="1294269" y="849403"/>
                  </a:lnTo>
                  <a:lnTo>
                    <a:pt x="1284418" y="845783"/>
                  </a:lnTo>
                  <a:lnTo>
                    <a:pt x="1281051" y="853949"/>
                  </a:lnTo>
                  <a:lnTo>
                    <a:pt x="1275999" y="850582"/>
                  </a:lnTo>
                  <a:lnTo>
                    <a:pt x="1265896" y="859759"/>
                  </a:lnTo>
                  <a:lnTo>
                    <a:pt x="1259161" y="852434"/>
                  </a:lnTo>
                  <a:lnTo>
                    <a:pt x="1246785" y="861779"/>
                  </a:lnTo>
                  <a:lnTo>
                    <a:pt x="1247458" y="889815"/>
                  </a:lnTo>
                  <a:lnTo>
                    <a:pt x="1242323" y="898908"/>
                  </a:lnTo>
                  <a:lnTo>
                    <a:pt x="1230789" y="902275"/>
                  </a:lnTo>
                  <a:lnTo>
                    <a:pt x="1230115" y="920713"/>
                  </a:lnTo>
                  <a:lnTo>
                    <a:pt x="1222201" y="924165"/>
                  </a:lnTo>
                  <a:lnTo>
                    <a:pt x="1228010" y="927533"/>
                  </a:lnTo>
                  <a:lnTo>
                    <a:pt x="1227168" y="934268"/>
                  </a:lnTo>
                  <a:lnTo>
                    <a:pt x="1220854" y="934857"/>
                  </a:lnTo>
                  <a:lnTo>
                    <a:pt x="1218581" y="924418"/>
                  </a:lnTo>
                  <a:lnTo>
                    <a:pt x="1211593" y="923239"/>
                  </a:lnTo>
                  <a:lnTo>
                    <a:pt x="1200143" y="953379"/>
                  </a:lnTo>
                  <a:lnTo>
                    <a:pt x="1195344" y="954137"/>
                  </a:lnTo>
                  <a:lnTo>
                    <a:pt x="1198543" y="958178"/>
                  </a:lnTo>
                  <a:lnTo>
                    <a:pt x="1197701" y="983099"/>
                  </a:lnTo>
                  <a:lnTo>
                    <a:pt x="1194081" y="993959"/>
                  </a:lnTo>
                  <a:lnTo>
                    <a:pt x="1182042" y="991939"/>
                  </a:lnTo>
                  <a:lnTo>
                    <a:pt x="1177748" y="1000695"/>
                  </a:lnTo>
                  <a:lnTo>
                    <a:pt x="1176149" y="1024436"/>
                  </a:lnTo>
                  <a:lnTo>
                    <a:pt x="1179853" y="1046242"/>
                  </a:lnTo>
                  <a:lnTo>
                    <a:pt x="1166888" y="1073015"/>
                  </a:lnTo>
                  <a:lnTo>
                    <a:pt x="1166888" y="1073015"/>
                  </a:lnTo>
                  <a:lnTo>
                    <a:pt x="1155690" y="1074193"/>
                  </a:lnTo>
                  <a:lnTo>
                    <a:pt x="1136747" y="1060386"/>
                  </a:lnTo>
                  <a:lnTo>
                    <a:pt x="1130180" y="1059460"/>
                  </a:lnTo>
                  <a:lnTo>
                    <a:pt x="1128749" y="1065185"/>
                  </a:lnTo>
                  <a:lnTo>
                    <a:pt x="1122266" y="1064343"/>
                  </a:lnTo>
                  <a:lnTo>
                    <a:pt x="1119741" y="1058450"/>
                  </a:lnTo>
                  <a:lnTo>
                    <a:pt x="1123698" y="1052640"/>
                  </a:lnTo>
                  <a:lnTo>
                    <a:pt x="1116541" y="1036981"/>
                  </a:lnTo>
                  <a:lnTo>
                    <a:pt x="1097093" y="1018122"/>
                  </a:lnTo>
                  <a:lnTo>
                    <a:pt x="1084380" y="1015428"/>
                  </a:lnTo>
                  <a:lnTo>
                    <a:pt x="1071499" y="1020564"/>
                  </a:lnTo>
                  <a:lnTo>
                    <a:pt x="1062491" y="1030498"/>
                  </a:lnTo>
                  <a:lnTo>
                    <a:pt x="1050115" y="1034287"/>
                  </a:lnTo>
                  <a:lnTo>
                    <a:pt x="1040012" y="1030077"/>
                  </a:lnTo>
                  <a:lnTo>
                    <a:pt x="1036391" y="1036223"/>
                  </a:lnTo>
                  <a:lnTo>
                    <a:pt x="1026036" y="1034960"/>
                  </a:lnTo>
                  <a:lnTo>
                    <a:pt x="1004146" y="1021406"/>
                  </a:lnTo>
                  <a:lnTo>
                    <a:pt x="989160" y="1029993"/>
                  </a:lnTo>
                  <a:lnTo>
                    <a:pt x="969628" y="1032435"/>
                  </a:lnTo>
                  <a:lnTo>
                    <a:pt x="961125" y="1007767"/>
                  </a:lnTo>
                  <a:lnTo>
                    <a:pt x="948328" y="1004483"/>
                  </a:lnTo>
                  <a:lnTo>
                    <a:pt x="944623" y="1007682"/>
                  </a:lnTo>
                  <a:lnTo>
                    <a:pt x="936541" y="1006840"/>
                  </a:lnTo>
                  <a:lnTo>
                    <a:pt x="915325" y="998253"/>
                  </a:lnTo>
                  <a:lnTo>
                    <a:pt x="913809" y="1012144"/>
                  </a:lnTo>
                  <a:lnTo>
                    <a:pt x="901096" y="1010292"/>
                  </a:lnTo>
                  <a:lnTo>
                    <a:pt x="890573" y="1021911"/>
                  </a:lnTo>
                  <a:lnTo>
                    <a:pt x="876681" y="1021490"/>
                  </a:lnTo>
                  <a:lnTo>
                    <a:pt x="873987" y="1018206"/>
                  </a:lnTo>
                  <a:lnTo>
                    <a:pt x="859674" y="1023173"/>
                  </a:lnTo>
                  <a:lnTo>
                    <a:pt x="862284" y="1029235"/>
                  </a:lnTo>
                  <a:lnTo>
                    <a:pt x="858159" y="1030245"/>
                  </a:lnTo>
                  <a:lnTo>
                    <a:pt x="864558" y="1038075"/>
                  </a:lnTo>
                  <a:lnTo>
                    <a:pt x="863042" y="1043043"/>
                  </a:lnTo>
                  <a:lnTo>
                    <a:pt x="856644" y="1040517"/>
                  </a:lnTo>
                  <a:lnTo>
                    <a:pt x="853865" y="1043464"/>
                  </a:lnTo>
                  <a:lnTo>
                    <a:pt x="837111" y="1042706"/>
                  </a:lnTo>
                  <a:lnTo>
                    <a:pt x="834922" y="1046831"/>
                  </a:lnTo>
                  <a:lnTo>
                    <a:pt x="830376" y="1041780"/>
                  </a:lnTo>
                  <a:lnTo>
                    <a:pt x="825661" y="1047336"/>
                  </a:lnTo>
                  <a:lnTo>
                    <a:pt x="801919" y="1043127"/>
                  </a:lnTo>
                  <a:lnTo>
                    <a:pt x="798720" y="1037654"/>
                  </a:lnTo>
                  <a:lnTo>
                    <a:pt x="788533" y="1035213"/>
                  </a:lnTo>
                  <a:lnTo>
                    <a:pt x="774726" y="1040264"/>
                  </a:lnTo>
                  <a:lnTo>
                    <a:pt x="773379" y="1021237"/>
                  </a:lnTo>
                  <a:lnTo>
                    <a:pt x="765802" y="1018038"/>
                  </a:lnTo>
                  <a:lnTo>
                    <a:pt x="762518" y="1025699"/>
                  </a:lnTo>
                  <a:lnTo>
                    <a:pt x="758224" y="1023342"/>
                  </a:lnTo>
                  <a:lnTo>
                    <a:pt x="752499" y="1026962"/>
                  </a:lnTo>
                  <a:lnTo>
                    <a:pt x="745848" y="1022584"/>
                  </a:lnTo>
                  <a:lnTo>
                    <a:pt x="746438" y="1027046"/>
                  </a:lnTo>
                  <a:lnTo>
                    <a:pt x="730862" y="1029319"/>
                  </a:lnTo>
                  <a:lnTo>
                    <a:pt x="728842" y="1040769"/>
                  </a:lnTo>
                  <a:lnTo>
                    <a:pt x="688177" y="1061901"/>
                  </a:lnTo>
                  <a:lnTo>
                    <a:pt x="678159" y="1063669"/>
                  </a:lnTo>
                  <a:lnTo>
                    <a:pt x="663594" y="1057102"/>
                  </a:lnTo>
                  <a:lnTo>
                    <a:pt x="662583" y="1061144"/>
                  </a:lnTo>
                  <a:lnTo>
                    <a:pt x="654922" y="1062070"/>
                  </a:lnTo>
                  <a:lnTo>
                    <a:pt x="652059" y="1066027"/>
                  </a:lnTo>
                  <a:lnTo>
                    <a:pt x="647008" y="1067121"/>
                  </a:lnTo>
                  <a:lnTo>
                    <a:pt x="644482" y="1059881"/>
                  </a:lnTo>
                  <a:lnTo>
                    <a:pt x="640273" y="1064764"/>
                  </a:lnTo>
                  <a:lnTo>
                    <a:pt x="637410" y="1060639"/>
                  </a:lnTo>
                  <a:lnTo>
                    <a:pt x="628654" y="1060639"/>
                  </a:lnTo>
                  <a:cubicBezTo>
                    <a:pt x="628654" y="1060639"/>
                    <a:pt x="629244" y="1065606"/>
                    <a:pt x="629244" y="1065606"/>
                  </a:cubicBezTo>
                  <a:lnTo>
                    <a:pt x="625623" y="1066111"/>
                  </a:lnTo>
                  <a:lnTo>
                    <a:pt x="608449" y="1063585"/>
                  </a:lnTo>
                  <a:lnTo>
                    <a:pt x="605333" y="1048599"/>
                  </a:lnTo>
                  <a:lnTo>
                    <a:pt x="599861" y="1045568"/>
                  </a:lnTo>
                  <a:lnTo>
                    <a:pt x="596072" y="1034118"/>
                  </a:lnTo>
                  <a:lnTo>
                    <a:pt x="603229" y="1029656"/>
                  </a:lnTo>
                  <a:lnTo>
                    <a:pt x="622508" y="1034708"/>
                  </a:lnTo>
                  <a:lnTo>
                    <a:pt x="629580" y="1032266"/>
                  </a:lnTo>
                  <a:lnTo>
                    <a:pt x="623182" y="1028478"/>
                  </a:lnTo>
                  <a:lnTo>
                    <a:pt x="623182" y="1016270"/>
                  </a:lnTo>
                  <a:cubicBezTo>
                    <a:pt x="623182" y="1016270"/>
                    <a:pt x="618130" y="1002210"/>
                    <a:pt x="618130" y="1002210"/>
                  </a:cubicBezTo>
                  <a:lnTo>
                    <a:pt x="606344" y="988824"/>
                  </a:lnTo>
                  <a:lnTo>
                    <a:pt x="573004" y="990507"/>
                  </a:lnTo>
                  <a:lnTo>
                    <a:pt x="572415" y="997832"/>
                  </a:lnTo>
                  <a:lnTo>
                    <a:pt x="562059" y="999011"/>
                  </a:lnTo>
                  <a:lnTo>
                    <a:pt x="559028" y="1003557"/>
                  </a:lnTo>
                  <a:lnTo>
                    <a:pt x="552714" y="997243"/>
                  </a:lnTo>
                  <a:lnTo>
                    <a:pt x="550272" y="999853"/>
                  </a:lnTo>
                  <a:lnTo>
                    <a:pt x="535202" y="998085"/>
                  </a:lnTo>
                  <a:lnTo>
                    <a:pt x="505062" y="1021237"/>
                  </a:lnTo>
                  <a:lnTo>
                    <a:pt x="496474" y="1018543"/>
                  </a:lnTo>
                  <a:lnTo>
                    <a:pt x="493191" y="1022668"/>
                  </a:lnTo>
                  <a:lnTo>
                    <a:pt x="486456" y="1021826"/>
                  </a:lnTo>
                  <a:lnTo>
                    <a:pt x="485109" y="1032687"/>
                  </a:lnTo>
                  <a:lnTo>
                    <a:pt x="480731" y="1035971"/>
                  </a:lnTo>
                  <a:lnTo>
                    <a:pt x="485782" y="1042201"/>
                  </a:lnTo>
                  <a:lnTo>
                    <a:pt x="484435" y="1046663"/>
                  </a:lnTo>
                  <a:lnTo>
                    <a:pt x="456315" y="1071583"/>
                  </a:lnTo>
                  <a:lnTo>
                    <a:pt x="462714" y="1081602"/>
                  </a:lnTo>
                  <a:lnTo>
                    <a:pt x="456063" y="1098609"/>
                  </a:lnTo>
                  <a:lnTo>
                    <a:pt x="432068" y="1097935"/>
                  </a:lnTo>
                  <a:lnTo>
                    <a:pt x="425922" y="1113342"/>
                  </a:lnTo>
                  <a:lnTo>
                    <a:pt x="412452" y="1120414"/>
                  </a:lnTo>
                  <a:lnTo>
                    <a:pt x="395782" y="1120835"/>
                  </a:lnTo>
                  <a:lnTo>
                    <a:pt x="392330" y="1117215"/>
                  </a:lnTo>
                  <a:lnTo>
                    <a:pt x="376586" y="1119067"/>
                  </a:lnTo>
                  <a:lnTo>
                    <a:pt x="366231" y="1103913"/>
                  </a:lnTo>
                  <a:lnTo>
                    <a:pt x="375576" y="1102734"/>
                  </a:lnTo>
                  <a:lnTo>
                    <a:pt x="376586" y="1099451"/>
                  </a:lnTo>
                  <a:lnTo>
                    <a:pt x="371619" y="1090021"/>
                  </a:lnTo>
                  <a:lnTo>
                    <a:pt x="374229" y="1086064"/>
                  </a:lnTo>
                  <a:lnTo>
                    <a:pt x="363537" y="1064343"/>
                  </a:lnTo>
                  <a:lnTo>
                    <a:pt x="355370" y="1068384"/>
                  </a:lnTo>
                  <a:lnTo>
                    <a:pt x="340637" y="1060554"/>
                  </a:lnTo>
                  <a:lnTo>
                    <a:pt x="326409" y="1059460"/>
                  </a:lnTo>
                  <a:lnTo>
                    <a:pt x="288607" y="1063080"/>
                  </a:lnTo>
                  <a:lnTo>
                    <a:pt x="277241" y="1060302"/>
                  </a:lnTo>
                  <a:lnTo>
                    <a:pt x="266549" y="1064596"/>
                  </a:lnTo>
                  <a:lnTo>
                    <a:pt x="252489" y="1060470"/>
                  </a:lnTo>
                  <a:lnTo>
                    <a:pt x="240197" y="1062575"/>
                  </a:lnTo>
                  <a:lnTo>
                    <a:pt x="233714" y="1058702"/>
                  </a:lnTo>
                  <a:lnTo>
                    <a:pt x="223275" y="1061312"/>
                  </a:lnTo>
                  <a:lnTo>
                    <a:pt x="222854" y="1056345"/>
                  </a:lnTo>
                  <a:lnTo>
                    <a:pt x="208794" y="1057271"/>
                  </a:lnTo>
                  <a:lnTo>
                    <a:pt x="190356" y="1048010"/>
                  </a:lnTo>
                  <a:lnTo>
                    <a:pt x="180253" y="1028057"/>
                  </a:lnTo>
                  <a:lnTo>
                    <a:pt x="152807" y="1015681"/>
                  </a:lnTo>
                  <a:lnTo>
                    <a:pt x="133274" y="1019385"/>
                  </a:lnTo>
                  <a:lnTo>
                    <a:pt x="92358" y="1005830"/>
                  </a:lnTo>
                  <a:lnTo>
                    <a:pt x="91179" y="998926"/>
                  </a:lnTo>
                  <a:lnTo>
                    <a:pt x="83938" y="997327"/>
                  </a:lnTo>
                  <a:lnTo>
                    <a:pt x="82591" y="982004"/>
                  </a:lnTo>
                  <a:lnTo>
                    <a:pt x="86801" y="962640"/>
                  </a:lnTo>
                  <a:lnTo>
                    <a:pt x="80823" y="953968"/>
                  </a:lnTo>
                  <a:lnTo>
                    <a:pt x="72909" y="950769"/>
                  </a:lnTo>
                  <a:lnTo>
                    <a:pt x="72488" y="940245"/>
                  </a:lnTo>
                  <a:lnTo>
                    <a:pt x="62301" y="941424"/>
                  </a:lnTo>
                  <a:lnTo>
                    <a:pt x="56324" y="949254"/>
                  </a:lnTo>
                  <a:lnTo>
                    <a:pt x="47063" y="951443"/>
                  </a:lnTo>
                  <a:lnTo>
                    <a:pt x="44874" y="957505"/>
                  </a:lnTo>
                  <a:lnTo>
                    <a:pt x="29214" y="959441"/>
                  </a:lnTo>
                  <a:lnTo>
                    <a:pt x="19617" y="954053"/>
                  </a:lnTo>
                  <a:lnTo>
                    <a:pt x="19617" y="954053"/>
                  </a:lnTo>
                  <a:lnTo>
                    <a:pt x="20964" y="947907"/>
                  </a:lnTo>
                  <a:lnTo>
                    <a:pt x="11029" y="942350"/>
                  </a:lnTo>
                  <a:lnTo>
                    <a:pt x="25678" y="928795"/>
                  </a:lnTo>
                  <a:lnTo>
                    <a:pt x="21048" y="925175"/>
                  </a:lnTo>
                  <a:lnTo>
                    <a:pt x="16754" y="926691"/>
                  </a:lnTo>
                  <a:lnTo>
                    <a:pt x="15407" y="904717"/>
                  </a:lnTo>
                  <a:lnTo>
                    <a:pt x="7156" y="903033"/>
                  </a:lnTo>
                  <a:lnTo>
                    <a:pt x="9935" y="898908"/>
                  </a:lnTo>
                  <a:lnTo>
                    <a:pt x="4210" y="890909"/>
                  </a:lnTo>
                  <a:lnTo>
                    <a:pt x="6483" y="876681"/>
                  </a:lnTo>
                  <a:lnTo>
                    <a:pt x="13555" y="874492"/>
                  </a:lnTo>
                  <a:lnTo>
                    <a:pt x="17512" y="881985"/>
                  </a:lnTo>
                  <a:lnTo>
                    <a:pt x="27530" y="883922"/>
                  </a:lnTo>
                  <a:lnTo>
                    <a:pt x="30309" y="875166"/>
                  </a:lnTo>
                  <a:lnTo>
                    <a:pt x="33845" y="876934"/>
                  </a:lnTo>
                  <a:lnTo>
                    <a:pt x="39317" y="869020"/>
                  </a:lnTo>
                  <a:lnTo>
                    <a:pt x="45716" y="870114"/>
                  </a:lnTo>
                  <a:lnTo>
                    <a:pt x="38644" y="862705"/>
                  </a:lnTo>
                  <a:lnTo>
                    <a:pt x="29972" y="861948"/>
                  </a:lnTo>
                  <a:lnTo>
                    <a:pt x="27530" y="854202"/>
                  </a:lnTo>
                  <a:lnTo>
                    <a:pt x="26773" y="860601"/>
                  </a:lnTo>
                  <a:lnTo>
                    <a:pt x="22226" y="862874"/>
                  </a:lnTo>
                  <a:lnTo>
                    <a:pt x="19280" y="858159"/>
                  </a:lnTo>
                  <a:lnTo>
                    <a:pt x="15575" y="864979"/>
                  </a:lnTo>
                  <a:lnTo>
                    <a:pt x="12124" y="855970"/>
                  </a:lnTo>
                  <a:lnTo>
                    <a:pt x="7661" y="856391"/>
                  </a:lnTo>
                  <a:lnTo>
                    <a:pt x="8924" y="848225"/>
                  </a:lnTo>
                  <a:lnTo>
                    <a:pt x="1431" y="851592"/>
                  </a:lnTo>
                  <a:lnTo>
                    <a:pt x="0" y="848225"/>
                  </a:lnTo>
                  <a:lnTo>
                    <a:pt x="5641" y="840058"/>
                  </a:lnTo>
                  <a:lnTo>
                    <a:pt x="20879" y="846457"/>
                  </a:lnTo>
                  <a:lnTo>
                    <a:pt x="40664" y="822125"/>
                  </a:lnTo>
                  <a:lnTo>
                    <a:pt x="61628" y="822378"/>
                  </a:lnTo>
                  <a:lnTo>
                    <a:pt x="64995" y="805708"/>
                  </a:lnTo>
                  <a:lnTo>
                    <a:pt x="78382" y="781209"/>
                  </a:lnTo>
                  <a:lnTo>
                    <a:pt x="73583" y="768664"/>
                  </a:lnTo>
                  <a:lnTo>
                    <a:pt x="64574" y="773379"/>
                  </a:lnTo>
                  <a:lnTo>
                    <a:pt x="57839" y="766896"/>
                  </a:lnTo>
                  <a:lnTo>
                    <a:pt x="54219" y="760834"/>
                  </a:lnTo>
                  <a:lnTo>
                    <a:pt x="59355" y="757888"/>
                  </a:lnTo>
                  <a:lnTo>
                    <a:pt x="50851" y="742060"/>
                  </a:lnTo>
                  <a:lnTo>
                    <a:pt x="50851" y="742060"/>
                  </a:lnTo>
                  <a:lnTo>
                    <a:pt x="62891" y="732630"/>
                  </a:lnTo>
                  <a:lnTo>
                    <a:pt x="84275" y="737093"/>
                  </a:lnTo>
                  <a:lnTo>
                    <a:pt x="90169" y="728757"/>
                  </a:lnTo>
                  <a:lnTo>
                    <a:pt x="101113" y="726316"/>
                  </a:lnTo>
                  <a:lnTo>
                    <a:pt x="111890" y="715455"/>
                  </a:lnTo>
                  <a:lnTo>
                    <a:pt x="120056" y="716718"/>
                  </a:lnTo>
                  <a:lnTo>
                    <a:pt x="125360" y="713351"/>
                  </a:lnTo>
                  <a:lnTo>
                    <a:pt x="125360" y="709394"/>
                  </a:lnTo>
                  <a:cubicBezTo>
                    <a:pt x="125360" y="709394"/>
                    <a:pt x="116436" y="711246"/>
                    <a:pt x="116436" y="711246"/>
                  </a:cubicBezTo>
                  <a:lnTo>
                    <a:pt x="121235" y="707541"/>
                  </a:lnTo>
                  <a:lnTo>
                    <a:pt x="117531" y="701816"/>
                  </a:lnTo>
                  <a:lnTo>
                    <a:pt x="107849" y="704174"/>
                  </a:lnTo>
                  <a:lnTo>
                    <a:pt x="94715" y="696260"/>
                  </a:lnTo>
                  <a:lnTo>
                    <a:pt x="91431" y="699796"/>
                  </a:lnTo>
                  <a:lnTo>
                    <a:pt x="85201" y="690872"/>
                  </a:lnTo>
                  <a:lnTo>
                    <a:pt x="94462" y="681442"/>
                  </a:lnTo>
                  <a:lnTo>
                    <a:pt x="95052" y="672855"/>
                  </a:lnTo>
                  <a:lnTo>
                    <a:pt x="101955" y="665362"/>
                  </a:lnTo>
                  <a:lnTo>
                    <a:pt x="109280" y="664772"/>
                  </a:lnTo>
                  <a:lnTo>
                    <a:pt x="117362" y="657195"/>
                  </a:lnTo>
                  <a:lnTo>
                    <a:pt x="123171" y="657784"/>
                  </a:lnTo>
                  <a:lnTo>
                    <a:pt x="132180" y="648608"/>
                  </a:lnTo>
                  <a:lnTo>
                    <a:pt x="135379" y="651302"/>
                  </a:lnTo>
                  <a:lnTo>
                    <a:pt x="142872" y="647429"/>
                  </a:lnTo>
                  <a:lnTo>
                    <a:pt x="153564" y="634211"/>
                  </a:lnTo>
                  <a:lnTo>
                    <a:pt x="159542" y="632780"/>
                  </a:lnTo>
                  <a:lnTo>
                    <a:pt x="153901" y="622677"/>
                  </a:lnTo>
                  <a:lnTo>
                    <a:pt x="159710" y="612658"/>
                  </a:lnTo>
                  <a:lnTo>
                    <a:pt x="153564" y="585801"/>
                  </a:lnTo>
                  <a:lnTo>
                    <a:pt x="156343" y="573846"/>
                  </a:lnTo>
                  <a:lnTo>
                    <a:pt x="168971" y="555661"/>
                  </a:lnTo>
                  <a:lnTo>
                    <a:pt x="149271" y="520132"/>
                  </a:lnTo>
                  <a:lnTo>
                    <a:pt x="153649" y="516259"/>
                  </a:lnTo>
                  <a:lnTo>
                    <a:pt x="151628" y="510871"/>
                  </a:lnTo>
                  <a:lnTo>
                    <a:pt x="147334" y="507167"/>
                  </a:lnTo>
                  <a:lnTo>
                    <a:pt x="126708" y="506746"/>
                  </a:lnTo>
                  <a:lnTo>
                    <a:pt x="132180" y="500095"/>
                  </a:lnTo>
                  <a:lnTo>
                    <a:pt x="132769" y="489487"/>
                  </a:lnTo>
                  <a:lnTo>
                    <a:pt x="145314" y="470880"/>
                  </a:lnTo>
                  <a:lnTo>
                    <a:pt x="138326" y="471891"/>
                  </a:lnTo>
                  <a:lnTo>
                    <a:pt x="138073" y="466250"/>
                  </a:lnTo>
                  <a:lnTo>
                    <a:pt x="131422" y="467765"/>
                  </a:lnTo>
                  <a:lnTo>
                    <a:pt x="119635" y="462461"/>
                  </a:lnTo>
                  <a:lnTo>
                    <a:pt x="127549" y="453958"/>
                  </a:lnTo>
                  <a:lnTo>
                    <a:pt x="126034" y="445792"/>
                  </a:lnTo>
                  <a:lnTo>
                    <a:pt x="133443" y="443097"/>
                  </a:lnTo>
                  <a:lnTo>
                    <a:pt x="132264" y="438046"/>
                  </a:lnTo>
                  <a:lnTo>
                    <a:pt x="138157" y="431226"/>
                  </a:lnTo>
                  <a:lnTo>
                    <a:pt x="130749" y="428111"/>
                  </a:lnTo>
                  <a:lnTo>
                    <a:pt x="134958" y="407148"/>
                  </a:lnTo>
                  <a:lnTo>
                    <a:pt x="151460" y="434426"/>
                  </a:lnTo>
                  <a:lnTo>
                    <a:pt x="160300" y="433415"/>
                  </a:lnTo>
                  <a:lnTo>
                    <a:pt x="163667" y="425586"/>
                  </a:lnTo>
                  <a:lnTo>
                    <a:pt x="170318" y="424070"/>
                  </a:lnTo>
                  <a:lnTo>
                    <a:pt x="169224" y="415483"/>
                  </a:lnTo>
                  <a:lnTo>
                    <a:pt x="173939" y="415483"/>
                  </a:lnTo>
                  <a:cubicBezTo>
                    <a:pt x="173939" y="415483"/>
                    <a:pt x="171581" y="407064"/>
                    <a:pt x="171581" y="407064"/>
                  </a:cubicBezTo>
                  <a:lnTo>
                    <a:pt x="155669" y="408832"/>
                  </a:lnTo>
                  <a:lnTo>
                    <a:pt x="145398" y="403780"/>
                  </a:lnTo>
                  <a:lnTo>
                    <a:pt x="143714" y="407737"/>
                  </a:lnTo>
                  <a:lnTo>
                    <a:pt x="144977" y="395950"/>
                  </a:lnTo>
                  <a:lnTo>
                    <a:pt x="139252" y="381301"/>
                  </a:lnTo>
                  <a:lnTo>
                    <a:pt x="143293" y="372377"/>
                  </a:lnTo>
                  <a:lnTo>
                    <a:pt x="146998" y="379617"/>
                  </a:lnTo>
                  <a:lnTo>
                    <a:pt x="150113" y="377092"/>
                  </a:lnTo>
                  <a:lnTo>
                    <a:pt x="155080" y="381217"/>
                  </a:lnTo>
                  <a:lnTo>
                    <a:pt x="156343" y="388373"/>
                  </a:lnTo>
                  <a:lnTo>
                    <a:pt x="178064" y="394688"/>
                  </a:lnTo>
                  <a:lnTo>
                    <a:pt x="180337" y="390310"/>
                  </a:lnTo>
                  <a:lnTo>
                    <a:pt x="191366" y="388963"/>
                  </a:lnTo>
                  <a:lnTo>
                    <a:pt x="190777" y="374061"/>
                  </a:lnTo>
                  <a:lnTo>
                    <a:pt x="199364" y="368925"/>
                  </a:lnTo>
                  <a:lnTo>
                    <a:pt x="198438" y="358401"/>
                  </a:lnTo>
                  <a:lnTo>
                    <a:pt x="231273" y="358906"/>
                  </a:lnTo>
                  <a:lnTo>
                    <a:pt x="232283" y="362358"/>
                  </a:lnTo>
                  <a:lnTo>
                    <a:pt x="226558" y="365978"/>
                  </a:lnTo>
                  <a:lnTo>
                    <a:pt x="229841" y="374397"/>
                  </a:lnTo>
                  <a:lnTo>
                    <a:pt x="225716" y="386605"/>
                  </a:lnTo>
                  <a:lnTo>
                    <a:pt x="219065" y="371703"/>
                  </a:lnTo>
                  <a:lnTo>
                    <a:pt x="217381" y="374566"/>
                  </a:lnTo>
                  <a:lnTo>
                    <a:pt x="222096" y="382143"/>
                  </a:lnTo>
                  <a:lnTo>
                    <a:pt x="216539" y="388626"/>
                  </a:lnTo>
                  <a:lnTo>
                    <a:pt x="225295" y="392583"/>
                  </a:lnTo>
                  <a:lnTo>
                    <a:pt x="227905" y="389131"/>
                  </a:lnTo>
                  <a:lnTo>
                    <a:pt x="245248" y="388036"/>
                  </a:lnTo>
                  <a:lnTo>
                    <a:pt x="243986" y="393677"/>
                  </a:lnTo>
                  <a:lnTo>
                    <a:pt x="224369" y="403528"/>
                  </a:lnTo>
                  <a:lnTo>
                    <a:pt x="219654" y="395698"/>
                  </a:lnTo>
                  <a:lnTo>
                    <a:pt x="210562" y="394603"/>
                  </a:lnTo>
                  <a:lnTo>
                    <a:pt x="214519" y="387531"/>
                  </a:lnTo>
                  <a:lnTo>
                    <a:pt x="209888" y="388626"/>
                  </a:lnTo>
                  <a:lnTo>
                    <a:pt x="207194" y="384753"/>
                  </a:lnTo>
                  <a:lnTo>
                    <a:pt x="206015" y="389720"/>
                  </a:lnTo>
                  <a:lnTo>
                    <a:pt x="214940" y="398897"/>
                  </a:lnTo>
                  <a:lnTo>
                    <a:pt x="206942" y="404201"/>
                  </a:lnTo>
                  <a:lnTo>
                    <a:pt x="203237" y="412368"/>
                  </a:lnTo>
                  <a:lnTo>
                    <a:pt x="208794" y="421208"/>
                  </a:lnTo>
                  <a:lnTo>
                    <a:pt x="217634" y="419187"/>
                  </a:lnTo>
                  <a:lnTo>
                    <a:pt x="250216" y="426849"/>
                  </a:lnTo>
                  <a:lnTo>
                    <a:pt x="273116" y="421124"/>
                  </a:lnTo>
                  <a:lnTo>
                    <a:pt x="278672" y="427775"/>
                  </a:lnTo>
                  <a:lnTo>
                    <a:pt x="304435" y="412957"/>
                  </a:lnTo>
                  <a:lnTo>
                    <a:pt x="318410" y="419777"/>
                  </a:lnTo>
                  <a:lnTo>
                    <a:pt x="316390" y="431142"/>
                  </a:lnTo>
                  <a:lnTo>
                    <a:pt x="320178" y="434763"/>
                  </a:lnTo>
                  <a:lnTo>
                    <a:pt x="316558" y="442508"/>
                  </a:lnTo>
                  <a:lnTo>
                    <a:pt x="318326" y="445960"/>
                  </a:lnTo>
                  <a:lnTo>
                    <a:pt x="322704" y="442592"/>
                  </a:lnTo>
                  <a:lnTo>
                    <a:pt x="332218" y="450675"/>
                  </a:lnTo>
                  <a:lnTo>
                    <a:pt x="330281" y="454463"/>
                  </a:lnTo>
                  <a:lnTo>
                    <a:pt x="333565" y="458083"/>
                  </a:lnTo>
                  <a:lnTo>
                    <a:pt x="327587" y="462714"/>
                  </a:lnTo>
                  <a:lnTo>
                    <a:pt x="331207" y="466082"/>
                  </a:lnTo>
                  <a:lnTo>
                    <a:pt x="330702" y="473154"/>
                  </a:lnTo>
                  <a:lnTo>
                    <a:pt x="319842" y="480394"/>
                  </a:lnTo>
                  <a:lnTo>
                    <a:pt x="309907" y="469449"/>
                  </a:lnTo>
                  <a:lnTo>
                    <a:pt x="302414" y="478542"/>
                  </a:lnTo>
                  <a:lnTo>
                    <a:pt x="303593" y="482246"/>
                  </a:lnTo>
                  <a:lnTo>
                    <a:pt x="298626" y="483004"/>
                  </a:lnTo>
                  <a:lnTo>
                    <a:pt x="300562" y="494117"/>
                  </a:lnTo>
                  <a:lnTo>
                    <a:pt x="305361" y="501358"/>
                  </a:lnTo>
                  <a:lnTo>
                    <a:pt x="313443" y="502789"/>
                  </a:lnTo>
                  <a:lnTo>
                    <a:pt x="316221" y="513818"/>
                  </a:lnTo>
                  <a:lnTo>
                    <a:pt x="306792" y="518785"/>
                  </a:lnTo>
                  <a:lnTo>
                    <a:pt x="301488" y="534529"/>
                  </a:lnTo>
                  <a:lnTo>
                    <a:pt x="307297" y="534529"/>
                  </a:lnTo>
                  <a:cubicBezTo>
                    <a:pt x="307297" y="534529"/>
                    <a:pt x="309655" y="540338"/>
                    <a:pt x="309655" y="540338"/>
                  </a:cubicBezTo>
                  <a:lnTo>
                    <a:pt x="317821" y="540001"/>
                  </a:lnTo>
                  <a:lnTo>
                    <a:pt x="317484" y="546989"/>
                  </a:lnTo>
                  <a:lnTo>
                    <a:pt x="307971" y="549599"/>
                  </a:lnTo>
                  <a:lnTo>
                    <a:pt x="304856" y="561975"/>
                  </a:lnTo>
                  <a:lnTo>
                    <a:pt x="293995" y="567532"/>
                  </a:lnTo>
                  <a:lnTo>
                    <a:pt x="288523" y="555071"/>
                  </a:lnTo>
                  <a:lnTo>
                    <a:pt x="282461" y="561554"/>
                  </a:lnTo>
                  <a:lnTo>
                    <a:pt x="273452" y="563070"/>
                  </a:lnTo>
                  <a:lnTo>
                    <a:pt x="270506" y="557092"/>
                  </a:lnTo>
                  <a:lnTo>
                    <a:pt x="261245" y="552041"/>
                  </a:lnTo>
                  <a:lnTo>
                    <a:pt x="252489" y="565174"/>
                  </a:lnTo>
                  <a:lnTo>
                    <a:pt x="251058" y="576793"/>
                  </a:lnTo>
                  <a:lnTo>
                    <a:pt x="269411" y="588579"/>
                  </a:lnTo>
                  <a:lnTo>
                    <a:pt x="272190" y="592116"/>
                  </a:lnTo>
                  <a:lnTo>
                    <a:pt x="268654" y="595146"/>
                  </a:lnTo>
                  <a:lnTo>
                    <a:pt x="273284" y="600114"/>
                  </a:lnTo>
                  <a:lnTo>
                    <a:pt x="285492" y="599777"/>
                  </a:lnTo>
                  <a:lnTo>
                    <a:pt x="291217" y="607775"/>
                  </a:lnTo>
                  <a:lnTo>
                    <a:pt x="291722" y="596493"/>
                  </a:lnTo>
                  <a:lnTo>
                    <a:pt x="297110" y="596493"/>
                  </a:lnTo>
                  <a:cubicBezTo>
                    <a:pt x="297110" y="596493"/>
                    <a:pt x="299131" y="589000"/>
                    <a:pt x="299131" y="589000"/>
                  </a:cubicBezTo>
                  <a:lnTo>
                    <a:pt x="293658" y="585380"/>
                  </a:lnTo>
                  <a:lnTo>
                    <a:pt x="294416" y="580160"/>
                  </a:lnTo>
                  <a:lnTo>
                    <a:pt x="302751" y="582855"/>
                  </a:lnTo>
                  <a:lnTo>
                    <a:pt x="307550" y="589842"/>
                  </a:lnTo>
                  <a:lnTo>
                    <a:pt x="310581" y="585885"/>
                  </a:lnTo>
                  <a:lnTo>
                    <a:pt x="322283" y="581760"/>
                  </a:lnTo>
                  <a:lnTo>
                    <a:pt x="325483" y="583865"/>
                  </a:lnTo>
                  <a:lnTo>
                    <a:pt x="342657" y="574520"/>
                  </a:lnTo>
                  <a:lnTo>
                    <a:pt x="339879" y="556671"/>
                  </a:lnTo>
                  <a:lnTo>
                    <a:pt x="355202" y="546989"/>
                  </a:lnTo>
                  <a:lnTo>
                    <a:pt x="370693" y="543201"/>
                  </a:lnTo>
                  <a:lnTo>
                    <a:pt x="368336" y="523668"/>
                  </a:lnTo>
                  <a:lnTo>
                    <a:pt x="374145" y="514491"/>
                  </a:lnTo>
                  <a:lnTo>
                    <a:pt x="372124" y="506409"/>
                  </a:lnTo>
                  <a:lnTo>
                    <a:pt x="379617" y="497485"/>
                  </a:lnTo>
                  <a:lnTo>
                    <a:pt x="383238" y="501442"/>
                  </a:lnTo>
                  <a:lnTo>
                    <a:pt x="381217" y="506493"/>
                  </a:lnTo>
                  <a:lnTo>
                    <a:pt x="384921" y="519627"/>
                  </a:lnTo>
                  <a:lnTo>
                    <a:pt x="396792" y="519880"/>
                  </a:lnTo>
                  <a:lnTo>
                    <a:pt x="404538" y="512555"/>
                  </a:lnTo>
                  <a:lnTo>
                    <a:pt x="419945" y="521479"/>
                  </a:lnTo>
                  <a:lnTo>
                    <a:pt x="421544" y="517691"/>
                  </a:lnTo>
                  <a:lnTo>
                    <a:pt x="426764" y="519627"/>
                  </a:lnTo>
                  <a:lnTo>
                    <a:pt x="429711" y="516765"/>
                  </a:lnTo>
                  <a:lnTo>
                    <a:pt x="440572" y="529898"/>
                  </a:lnTo>
                  <a:lnTo>
                    <a:pt x="449075" y="526531"/>
                  </a:lnTo>
                  <a:lnTo>
                    <a:pt x="446633" y="522658"/>
                  </a:lnTo>
                  <a:lnTo>
                    <a:pt x="452190" y="517017"/>
                  </a:lnTo>
                  <a:lnTo>
                    <a:pt x="450506" y="513228"/>
                  </a:lnTo>
                  <a:lnTo>
                    <a:pt x="455052" y="514660"/>
                  </a:lnTo>
                  <a:lnTo>
                    <a:pt x="455473" y="510618"/>
                  </a:lnTo>
                  <a:lnTo>
                    <a:pt x="468944" y="506325"/>
                  </a:lnTo>
                  <a:lnTo>
                    <a:pt x="470628" y="513313"/>
                  </a:lnTo>
                  <a:lnTo>
                    <a:pt x="465660" y="524005"/>
                  </a:lnTo>
                  <a:lnTo>
                    <a:pt x="470375" y="528299"/>
                  </a:lnTo>
                  <a:lnTo>
                    <a:pt x="479889" y="528130"/>
                  </a:lnTo>
                  <a:lnTo>
                    <a:pt x="487971" y="538149"/>
                  </a:lnTo>
                  <a:lnTo>
                    <a:pt x="497653" y="534529"/>
                  </a:lnTo>
                  <a:lnTo>
                    <a:pt x="505399" y="536044"/>
                  </a:lnTo>
                  <a:lnTo>
                    <a:pt x="508261" y="524931"/>
                  </a:lnTo>
                  <a:lnTo>
                    <a:pt x="513228" y="521563"/>
                  </a:lnTo>
                  <a:lnTo>
                    <a:pt x="500852" y="509019"/>
                  </a:lnTo>
                  <a:lnTo>
                    <a:pt x="494875" y="495885"/>
                  </a:lnTo>
                  <a:lnTo>
                    <a:pt x="496811" y="470628"/>
                  </a:lnTo>
                  <a:lnTo>
                    <a:pt x="490329" y="457999"/>
                  </a:lnTo>
                  <a:lnTo>
                    <a:pt x="499421" y="455053"/>
                  </a:lnTo>
                  <a:lnTo>
                    <a:pt x="501779" y="459767"/>
                  </a:lnTo>
                  <a:lnTo>
                    <a:pt x="507672" y="456231"/>
                  </a:lnTo>
                  <a:lnTo>
                    <a:pt x="508009" y="467092"/>
                  </a:lnTo>
                  <a:lnTo>
                    <a:pt x="516933" y="472312"/>
                  </a:lnTo>
                  <a:lnTo>
                    <a:pt x="523331" y="469028"/>
                  </a:lnTo>
                  <a:lnTo>
                    <a:pt x="528720" y="459178"/>
                  </a:lnTo>
                  <a:lnTo>
                    <a:pt x="531919" y="459599"/>
                  </a:lnTo>
                  <a:lnTo>
                    <a:pt x="534445" y="451180"/>
                  </a:lnTo>
                  <a:lnTo>
                    <a:pt x="533518" y="437120"/>
                  </a:lnTo>
                  <a:lnTo>
                    <a:pt x="527709" y="423818"/>
                  </a:lnTo>
                  <a:lnTo>
                    <a:pt x="518027" y="419777"/>
                  </a:lnTo>
                  <a:lnTo>
                    <a:pt x="514491" y="413210"/>
                  </a:lnTo>
                  <a:lnTo>
                    <a:pt x="506998" y="416830"/>
                  </a:lnTo>
                  <a:lnTo>
                    <a:pt x="496053" y="416156"/>
                  </a:lnTo>
                  <a:lnTo>
                    <a:pt x="487971" y="402686"/>
                  </a:lnTo>
                  <a:lnTo>
                    <a:pt x="493275" y="398729"/>
                  </a:lnTo>
                  <a:lnTo>
                    <a:pt x="510029" y="396877"/>
                  </a:lnTo>
                  <a:lnTo>
                    <a:pt x="513986" y="392414"/>
                  </a:lnTo>
                  <a:lnTo>
                    <a:pt x="507840" y="389468"/>
                  </a:lnTo>
                  <a:lnTo>
                    <a:pt x="509103" y="383827"/>
                  </a:lnTo>
                  <a:lnTo>
                    <a:pt x="503883" y="383238"/>
                  </a:lnTo>
                  <a:lnTo>
                    <a:pt x="497401" y="365558"/>
                  </a:lnTo>
                  <a:lnTo>
                    <a:pt x="521984" y="352003"/>
                  </a:lnTo>
                  <a:lnTo>
                    <a:pt x="536718" y="356296"/>
                  </a:lnTo>
                  <a:lnTo>
                    <a:pt x="543285" y="354107"/>
                  </a:lnTo>
                  <a:lnTo>
                    <a:pt x="552967" y="345436"/>
                  </a:lnTo>
                  <a:lnTo>
                    <a:pt x="569300" y="344341"/>
                  </a:lnTo>
                  <a:lnTo>
                    <a:pt x="576456" y="351245"/>
                  </a:lnTo>
                  <a:lnTo>
                    <a:pt x="593294" y="345520"/>
                  </a:lnTo>
                  <a:lnTo>
                    <a:pt x="591947" y="330955"/>
                  </a:lnTo>
                  <a:lnTo>
                    <a:pt x="596746" y="330029"/>
                  </a:lnTo>
                  <a:lnTo>
                    <a:pt x="594725" y="323546"/>
                  </a:lnTo>
                  <a:lnTo>
                    <a:pt x="584707" y="314706"/>
                  </a:lnTo>
                  <a:lnTo>
                    <a:pt x="588579" y="305277"/>
                  </a:lnTo>
                  <a:lnTo>
                    <a:pt x="582349" y="304266"/>
                  </a:lnTo>
                  <a:lnTo>
                    <a:pt x="586727" y="287176"/>
                  </a:lnTo>
                  <a:lnTo>
                    <a:pt x="576877" y="282629"/>
                  </a:lnTo>
                  <a:lnTo>
                    <a:pt x="572920" y="285155"/>
                  </a:lnTo>
                  <a:lnTo>
                    <a:pt x="561891" y="294921"/>
                  </a:lnTo>
                  <a:lnTo>
                    <a:pt x="559197" y="307045"/>
                  </a:lnTo>
                  <a:lnTo>
                    <a:pt x="536381" y="301488"/>
                  </a:lnTo>
                  <a:lnTo>
                    <a:pt x="527373" y="309065"/>
                  </a:lnTo>
                  <a:lnTo>
                    <a:pt x="515838" y="309823"/>
                  </a:lnTo>
                  <a:lnTo>
                    <a:pt x="512892" y="314117"/>
                  </a:lnTo>
                  <a:lnTo>
                    <a:pt x="504304" y="304940"/>
                  </a:lnTo>
                  <a:lnTo>
                    <a:pt x="495464" y="303340"/>
                  </a:lnTo>
                  <a:lnTo>
                    <a:pt x="482583" y="306960"/>
                  </a:lnTo>
                  <a:lnTo>
                    <a:pt x="481994" y="302246"/>
                  </a:lnTo>
                  <a:lnTo>
                    <a:pt x="466923" y="300394"/>
                  </a:lnTo>
                  <a:lnTo>
                    <a:pt x="453116" y="291890"/>
                  </a:lnTo>
                  <a:lnTo>
                    <a:pt x="450759" y="283555"/>
                  </a:lnTo>
                  <a:lnTo>
                    <a:pt x="446381" y="281451"/>
                  </a:lnTo>
                  <a:lnTo>
                    <a:pt x="438635" y="264360"/>
                  </a:lnTo>
                  <a:lnTo>
                    <a:pt x="436951" y="236409"/>
                  </a:lnTo>
                  <a:lnTo>
                    <a:pt x="431142" y="232030"/>
                  </a:lnTo>
                  <a:lnTo>
                    <a:pt x="431984" y="227484"/>
                  </a:lnTo>
                  <a:lnTo>
                    <a:pt x="440487" y="224369"/>
                  </a:lnTo>
                  <a:lnTo>
                    <a:pt x="440235" y="211825"/>
                  </a:lnTo>
                  <a:lnTo>
                    <a:pt x="451432" y="196839"/>
                  </a:lnTo>
                  <a:lnTo>
                    <a:pt x="457410" y="197512"/>
                  </a:lnTo>
                  <a:lnTo>
                    <a:pt x="460862" y="190019"/>
                  </a:lnTo>
                  <a:lnTo>
                    <a:pt x="476269" y="191282"/>
                  </a:lnTo>
                  <a:lnTo>
                    <a:pt x="481404" y="187409"/>
                  </a:lnTo>
                  <a:lnTo>
                    <a:pt x="480226" y="183537"/>
                  </a:lnTo>
                  <a:lnTo>
                    <a:pt x="489066" y="181348"/>
                  </a:lnTo>
                  <a:lnTo>
                    <a:pt x="495043" y="169897"/>
                  </a:lnTo>
                  <a:lnTo>
                    <a:pt x="493275" y="166277"/>
                  </a:lnTo>
                  <a:lnTo>
                    <a:pt x="503378" y="153733"/>
                  </a:lnTo>
                  <a:lnTo>
                    <a:pt x="520721" y="146071"/>
                  </a:lnTo>
                  <a:lnTo>
                    <a:pt x="529309" y="136305"/>
                  </a:lnTo>
                  <a:lnTo>
                    <a:pt x="539328" y="134537"/>
                  </a:lnTo>
                  <a:lnTo>
                    <a:pt x="545053" y="125276"/>
                  </a:lnTo>
                  <a:lnTo>
                    <a:pt x="558944" y="125276"/>
                  </a:lnTo>
                  <a:cubicBezTo>
                    <a:pt x="558944" y="125276"/>
                    <a:pt x="574267" y="113910"/>
                    <a:pt x="574267" y="113910"/>
                  </a:cubicBezTo>
                  <a:lnTo>
                    <a:pt x="582181" y="101787"/>
                  </a:lnTo>
                  <a:lnTo>
                    <a:pt x="599440" y="100272"/>
                  </a:lnTo>
                  <a:lnTo>
                    <a:pt x="598598" y="92021"/>
                  </a:lnTo>
                  <a:lnTo>
                    <a:pt x="615352" y="90421"/>
                  </a:lnTo>
                  <a:lnTo>
                    <a:pt x="640862" y="71983"/>
                  </a:lnTo>
                  <a:lnTo>
                    <a:pt x="649029" y="72825"/>
                  </a:lnTo>
                  <a:lnTo>
                    <a:pt x="654417" y="64743"/>
                  </a:lnTo>
                  <a:lnTo>
                    <a:pt x="666540" y="62891"/>
                  </a:lnTo>
                  <a:lnTo>
                    <a:pt x="667803" y="53966"/>
                  </a:lnTo>
                  <a:lnTo>
                    <a:pt x="678243" y="49925"/>
                  </a:lnTo>
                  <a:lnTo>
                    <a:pt x="680937" y="41675"/>
                  </a:lnTo>
                  <a:lnTo>
                    <a:pt x="690366" y="41085"/>
                  </a:lnTo>
                  <a:lnTo>
                    <a:pt x="698196" y="33676"/>
                  </a:lnTo>
                  <a:lnTo>
                    <a:pt x="714698" y="37549"/>
                  </a:lnTo>
                  <a:lnTo>
                    <a:pt x="715287" y="26689"/>
                  </a:lnTo>
                  <a:lnTo>
                    <a:pt x="720002" y="23405"/>
                  </a:lnTo>
                  <a:lnTo>
                    <a:pt x="717139" y="14986"/>
                  </a:lnTo>
                  <a:lnTo>
                    <a:pt x="730610" y="16081"/>
                  </a:lnTo>
                  <a:lnTo>
                    <a:pt x="727916" y="9009"/>
                  </a:lnTo>
                  <a:lnTo>
                    <a:pt x="736503" y="7240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3175" cap="flat">
              <a:solidFill>
                <a:srgbClr val="11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87C0A2F-366A-FEFA-6013-8DED5DFDC473}"/>
                </a:ext>
              </a:extLst>
            </p:cNvPr>
            <p:cNvSpPr/>
            <p:nvPr/>
          </p:nvSpPr>
          <p:spPr>
            <a:xfrm>
              <a:off x="10773758" y="3206975"/>
              <a:ext cx="208457" cy="494874"/>
            </a:xfrm>
            <a:custGeom>
              <a:avLst/>
              <a:gdLst>
                <a:gd name="connsiteX0" fmla="*/ 6062 w 208457"/>
                <a:gd name="connsiteY0" fmla="*/ 52114 h 494874"/>
                <a:gd name="connsiteX1" fmla="*/ 28204 w 208457"/>
                <a:gd name="connsiteY1" fmla="*/ 51862 h 494874"/>
                <a:gd name="connsiteX2" fmla="*/ 30730 w 208457"/>
                <a:gd name="connsiteY2" fmla="*/ 71394 h 494874"/>
                <a:gd name="connsiteX3" fmla="*/ 38560 w 208457"/>
                <a:gd name="connsiteY3" fmla="*/ 73499 h 494874"/>
                <a:gd name="connsiteX4" fmla="*/ 39402 w 208457"/>
                <a:gd name="connsiteY4" fmla="*/ 69458 h 494874"/>
                <a:gd name="connsiteX5" fmla="*/ 47484 w 208457"/>
                <a:gd name="connsiteY5" fmla="*/ 66511 h 494874"/>
                <a:gd name="connsiteX6" fmla="*/ 50851 w 208457"/>
                <a:gd name="connsiteY6" fmla="*/ 53293 h 494874"/>
                <a:gd name="connsiteX7" fmla="*/ 61544 w 208457"/>
                <a:gd name="connsiteY7" fmla="*/ 51862 h 494874"/>
                <a:gd name="connsiteX8" fmla="*/ 63817 w 208457"/>
                <a:gd name="connsiteY8" fmla="*/ 36455 h 494874"/>
                <a:gd name="connsiteX9" fmla="*/ 75520 w 208457"/>
                <a:gd name="connsiteY9" fmla="*/ 32161 h 494874"/>
                <a:gd name="connsiteX10" fmla="*/ 88653 w 208457"/>
                <a:gd name="connsiteY10" fmla="*/ 0 h 494874"/>
                <a:gd name="connsiteX11" fmla="*/ 99850 w 208457"/>
                <a:gd name="connsiteY11" fmla="*/ 27783 h 494874"/>
                <a:gd name="connsiteX12" fmla="*/ 105828 w 208457"/>
                <a:gd name="connsiteY12" fmla="*/ 23573 h 494874"/>
                <a:gd name="connsiteX13" fmla="*/ 113321 w 208457"/>
                <a:gd name="connsiteY13" fmla="*/ 24584 h 494874"/>
                <a:gd name="connsiteX14" fmla="*/ 114416 w 208457"/>
                <a:gd name="connsiteY14" fmla="*/ 20963 h 494874"/>
                <a:gd name="connsiteX15" fmla="*/ 118710 w 208457"/>
                <a:gd name="connsiteY15" fmla="*/ 24331 h 494874"/>
                <a:gd name="connsiteX16" fmla="*/ 130159 w 208457"/>
                <a:gd name="connsiteY16" fmla="*/ 22816 h 494874"/>
                <a:gd name="connsiteX17" fmla="*/ 130159 w 208457"/>
                <a:gd name="connsiteY17" fmla="*/ 22816 h 494874"/>
                <a:gd name="connsiteX18" fmla="*/ 134369 w 208457"/>
                <a:gd name="connsiteY18" fmla="*/ 25257 h 494874"/>
                <a:gd name="connsiteX19" fmla="*/ 133864 w 208457"/>
                <a:gd name="connsiteY19" fmla="*/ 33761 h 494874"/>
                <a:gd name="connsiteX20" fmla="*/ 137736 w 208457"/>
                <a:gd name="connsiteY20" fmla="*/ 34434 h 494874"/>
                <a:gd name="connsiteX21" fmla="*/ 131506 w 208457"/>
                <a:gd name="connsiteY21" fmla="*/ 46642 h 494874"/>
                <a:gd name="connsiteX22" fmla="*/ 133948 w 208457"/>
                <a:gd name="connsiteY22" fmla="*/ 60281 h 494874"/>
                <a:gd name="connsiteX23" fmla="*/ 125866 w 208457"/>
                <a:gd name="connsiteY23" fmla="*/ 78719 h 494874"/>
                <a:gd name="connsiteX24" fmla="*/ 139505 w 208457"/>
                <a:gd name="connsiteY24" fmla="*/ 83433 h 494874"/>
                <a:gd name="connsiteX25" fmla="*/ 144051 w 208457"/>
                <a:gd name="connsiteY25" fmla="*/ 81076 h 494874"/>
                <a:gd name="connsiteX26" fmla="*/ 147839 w 208457"/>
                <a:gd name="connsiteY26" fmla="*/ 92273 h 494874"/>
                <a:gd name="connsiteX27" fmla="*/ 156090 w 208457"/>
                <a:gd name="connsiteY27" fmla="*/ 83938 h 494874"/>
                <a:gd name="connsiteX28" fmla="*/ 159963 w 208457"/>
                <a:gd name="connsiteY28" fmla="*/ 90337 h 494874"/>
                <a:gd name="connsiteX29" fmla="*/ 168213 w 208457"/>
                <a:gd name="connsiteY29" fmla="*/ 91263 h 494874"/>
                <a:gd name="connsiteX30" fmla="*/ 169477 w 208457"/>
                <a:gd name="connsiteY30" fmla="*/ 84696 h 494874"/>
                <a:gd name="connsiteX31" fmla="*/ 173770 w 208457"/>
                <a:gd name="connsiteY31" fmla="*/ 84444 h 494874"/>
                <a:gd name="connsiteX32" fmla="*/ 177054 w 208457"/>
                <a:gd name="connsiteY32" fmla="*/ 89327 h 494874"/>
                <a:gd name="connsiteX33" fmla="*/ 175033 w 208457"/>
                <a:gd name="connsiteY33" fmla="*/ 96399 h 494874"/>
                <a:gd name="connsiteX34" fmla="*/ 180842 w 208457"/>
                <a:gd name="connsiteY34" fmla="*/ 91010 h 494874"/>
                <a:gd name="connsiteX35" fmla="*/ 189514 w 208457"/>
                <a:gd name="connsiteY35" fmla="*/ 90674 h 494874"/>
                <a:gd name="connsiteX36" fmla="*/ 189514 w 208457"/>
                <a:gd name="connsiteY36" fmla="*/ 90674 h 494874"/>
                <a:gd name="connsiteX37" fmla="*/ 189009 w 208457"/>
                <a:gd name="connsiteY37" fmla="*/ 103555 h 494874"/>
                <a:gd name="connsiteX38" fmla="*/ 200375 w 208457"/>
                <a:gd name="connsiteY38" fmla="*/ 114500 h 494874"/>
                <a:gd name="connsiteX39" fmla="*/ 201553 w 208457"/>
                <a:gd name="connsiteY39" fmla="*/ 147082 h 494874"/>
                <a:gd name="connsiteX40" fmla="*/ 208457 w 208457"/>
                <a:gd name="connsiteY40" fmla="*/ 162320 h 494874"/>
                <a:gd name="connsiteX41" fmla="*/ 200122 w 208457"/>
                <a:gd name="connsiteY41" fmla="*/ 210309 h 494874"/>
                <a:gd name="connsiteX42" fmla="*/ 203069 w 208457"/>
                <a:gd name="connsiteY42" fmla="*/ 218981 h 494874"/>
                <a:gd name="connsiteX43" fmla="*/ 194565 w 208457"/>
                <a:gd name="connsiteY43" fmla="*/ 225464 h 494874"/>
                <a:gd name="connsiteX44" fmla="*/ 199701 w 208457"/>
                <a:gd name="connsiteY44" fmla="*/ 250468 h 494874"/>
                <a:gd name="connsiteX45" fmla="*/ 196081 w 208457"/>
                <a:gd name="connsiteY45" fmla="*/ 264697 h 494874"/>
                <a:gd name="connsiteX46" fmla="*/ 199533 w 208457"/>
                <a:gd name="connsiteY46" fmla="*/ 266970 h 494874"/>
                <a:gd name="connsiteX47" fmla="*/ 182610 w 208457"/>
                <a:gd name="connsiteY47" fmla="*/ 292480 h 494874"/>
                <a:gd name="connsiteX48" fmla="*/ 174781 w 208457"/>
                <a:gd name="connsiteY48" fmla="*/ 292480 h 494874"/>
                <a:gd name="connsiteX49" fmla="*/ 164425 w 208457"/>
                <a:gd name="connsiteY49" fmla="*/ 282040 h 494874"/>
                <a:gd name="connsiteX50" fmla="*/ 153564 w 208457"/>
                <a:gd name="connsiteY50" fmla="*/ 284482 h 494874"/>
                <a:gd name="connsiteX51" fmla="*/ 152891 w 208457"/>
                <a:gd name="connsiteY51" fmla="*/ 293406 h 494874"/>
                <a:gd name="connsiteX52" fmla="*/ 159794 w 208457"/>
                <a:gd name="connsiteY52" fmla="*/ 309065 h 494874"/>
                <a:gd name="connsiteX53" fmla="*/ 154575 w 208457"/>
                <a:gd name="connsiteY53" fmla="*/ 310244 h 494874"/>
                <a:gd name="connsiteX54" fmla="*/ 150618 w 208457"/>
                <a:gd name="connsiteY54" fmla="*/ 328850 h 494874"/>
                <a:gd name="connsiteX55" fmla="*/ 147671 w 208457"/>
                <a:gd name="connsiteY55" fmla="*/ 329945 h 494874"/>
                <a:gd name="connsiteX56" fmla="*/ 150028 w 208457"/>
                <a:gd name="connsiteY56" fmla="*/ 342658 h 494874"/>
                <a:gd name="connsiteX57" fmla="*/ 146324 w 208457"/>
                <a:gd name="connsiteY57" fmla="*/ 349308 h 494874"/>
                <a:gd name="connsiteX58" fmla="*/ 155585 w 208457"/>
                <a:gd name="connsiteY58" fmla="*/ 370440 h 494874"/>
                <a:gd name="connsiteX59" fmla="*/ 149860 w 208457"/>
                <a:gd name="connsiteY59" fmla="*/ 383237 h 494874"/>
                <a:gd name="connsiteX60" fmla="*/ 153733 w 208457"/>
                <a:gd name="connsiteY60" fmla="*/ 385511 h 494874"/>
                <a:gd name="connsiteX61" fmla="*/ 155248 w 208457"/>
                <a:gd name="connsiteY61" fmla="*/ 396371 h 494874"/>
                <a:gd name="connsiteX62" fmla="*/ 163836 w 208457"/>
                <a:gd name="connsiteY62" fmla="*/ 403275 h 494874"/>
                <a:gd name="connsiteX63" fmla="*/ 166951 w 208457"/>
                <a:gd name="connsiteY63" fmla="*/ 435015 h 494874"/>
                <a:gd name="connsiteX64" fmla="*/ 156090 w 208457"/>
                <a:gd name="connsiteY64" fmla="*/ 437793 h 494874"/>
                <a:gd name="connsiteX65" fmla="*/ 160131 w 208457"/>
                <a:gd name="connsiteY65" fmla="*/ 446633 h 494874"/>
                <a:gd name="connsiteX66" fmla="*/ 157437 w 208457"/>
                <a:gd name="connsiteY66" fmla="*/ 450759 h 494874"/>
                <a:gd name="connsiteX67" fmla="*/ 143798 w 208457"/>
                <a:gd name="connsiteY67" fmla="*/ 444697 h 494874"/>
                <a:gd name="connsiteX68" fmla="*/ 138410 w 208457"/>
                <a:gd name="connsiteY68" fmla="*/ 447054 h 494874"/>
                <a:gd name="connsiteX69" fmla="*/ 141778 w 208457"/>
                <a:gd name="connsiteY69" fmla="*/ 465240 h 494874"/>
                <a:gd name="connsiteX70" fmla="*/ 132601 w 208457"/>
                <a:gd name="connsiteY70" fmla="*/ 465240 h 494874"/>
                <a:gd name="connsiteX71" fmla="*/ 131927 w 208457"/>
                <a:gd name="connsiteY71" fmla="*/ 487719 h 494874"/>
                <a:gd name="connsiteX72" fmla="*/ 128139 w 208457"/>
                <a:gd name="connsiteY72" fmla="*/ 487887 h 494874"/>
                <a:gd name="connsiteX73" fmla="*/ 122498 w 208457"/>
                <a:gd name="connsiteY73" fmla="*/ 478963 h 494874"/>
                <a:gd name="connsiteX74" fmla="*/ 118205 w 208457"/>
                <a:gd name="connsiteY74" fmla="*/ 481320 h 494874"/>
                <a:gd name="connsiteX75" fmla="*/ 114584 w 208457"/>
                <a:gd name="connsiteY75" fmla="*/ 494875 h 494874"/>
                <a:gd name="connsiteX76" fmla="*/ 107007 w 208457"/>
                <a:gd name="connsiteY76" fmla="*/ 472143 h 494874"/>
                <a:gd name="connsiteX77" fmla="*/ 102965 w 208457"/>
                <a:gd name="connsiteY77" fmla="*/ 472480 h 494874"/>
                <a:gd name="connsiteX78" fmla="*/ 80655 w 208457"/>
                <a:gd name="connsiteY78" fmla="*/ 455473 h 494874"/>
                <a:gd name="connsiteX79" fmla="*/ 77372 w 208457"/>
                <a:gd name="connsiteY79" fmla="*/ 456315 h 494874"/>
                <a:gd name="connsiteX80" fmla="*/ 74762 w 208457"/>
                <a:gd name="connsiteY80" fmla="*/ 481152 h 494874"/>
                <a:gd name="connsiteX81" fmla="*/ 61628 w 208457"/>
                <a:gd name="connsiteY81" fmla="*/ 488981 h 494874"/>
                <a:gd name="connsiteX82" fmla="*/ 60786 w 208457"/>
                <a:gd name="connsiteY82" fmla="*/ 473574 h 494874"/>
                <a:gd name="connsiteX83" fmla="*/ 54724 w 208457"/>
                <a:gd name="connsiteY83" fmla="*/ 459936 h 494874"/>
                <a:gd name="connsiteX84" fmla="*/ 57755 w 208457"/>
                <a:gd name="connsiteY84" fmla="*/ 457915 h 494874"/>
                <a:gd name="connsiteX85" fmla="*/ 61712 w 208457"/>
                <a:gd name="connsiteY85" fmla="*/ 461451 h 494874"/>
                <a:gd name="connsiteX86" fmla="*/ 62386 w 208457"/>
                <a:gd name="connsiteY86" fmla="*/ 451601 h 494874"/>
                <a:gd name="connsiteX87" fmla="*/ 47905 w 208457"/>
                <a:gd name="connsiteY87" fmla="*/ 377260 h 494874"/>
                <a:gd name="connsiteX88" fmla="*/ 47905 w 208457"/>
                <a:gd name="connsiteY88" fmla="*/ 359327 h 494874"/>
                <a:gd name="connsiteX89" fmla="*/ 44369 w 208457"/>
                <a:gd name="connsiteY89" fmla="*/ 343920 h 494874"/>
                <a:gd name="connsiteX90" fmla="*/ 39654 w 208457"/>
                <a:gd name="connsiteY90" fmla="*/ 341310 h 494874"/>
                <a:gd name="connsiteX91" fmla="*/ 34939 w 208457"/>
                <a:gd name="connsiteY91" fmla="*/ 327756 h 494874"/>
                <a:gd name="connsiteX92" fmla="*/ 33171 w 208457"/>
                <a:gd name="connsiteY92" fmla="*/ 313864 h 494874"/>
                <a:gd name="connsiteX93" fmla="*/ 30561 w 208457"/>
                <a:gd name="connsiteY93" fmla="*/ 315127 h 494874"/>
                <a:gd name="connsiteX94" fmla="*/ 28541 w 208457"/>
                <a:gd name="connsiteY94" fmla="*/ 308728 h 494874"/>
                <a:gd name="connsiteX95" fmla="*/ 20459 w 208457"/>
                <a:gd name="connsiteY95" fmla="*/ 305866 h 494874"/>
                <a:gd name="connsiteX96" fmla="*/ 23658 w 208457"/>
                <a:gd name="connsiteY96" fmla="*/ 282208 h 494874"/>
                <a:gd name="connsiteX97" fmla="*/ 18775 w 208457"/>
                <a:gd name="connsiteY97" fmla="*/ 273031 h 494874"/>
                <a:gd name="connsiteX98" fmla="*/ 17933 w 208457"/>
                <a:gd name="connsiteY98" fmla="*/ 247774 h 494874"/>
                <a:gd name="connsiteX99" fmla="*/ 26268 w 208457"/>
                <a:gd name="connsiteY99" fmla="*/ 246174 h 494874"/>
                <a:gd name="connsiteX100" fmla="*/ 19953 w 208457"/>
                <a:gd name="connsiteY100" fmla="*/ 231441 h 494874"/>
                <a:gd name="connsiteX101" fmla="*/ 21300 w 208457"/>
                <a:gd name="connsiteY101" fmla="*/ 223864 h 494874"/>
                <a:gd name="connsiteX102" fmla="*/ 11198 w 208457"/>
                <a:gd name="connsiteY102" fmla="*/ 202479 h 494874"/>
                <a:gd name="connsiteX103" fmla="*/ 7156 w 208457"/>
                <a:gd name="connsiteY103" fmla="*/ 173349 h 494874"/>
                <a:gd name="connsiteX104" fmla="*/ 3873 w 208457"/>
                <a:gd name="connsiteY104" fmla="*/ 172423 h 494874"/>
                <a:gd name="connsiteX105" fmla="*/ 6314 w 208457"/>
                <a:gd name="connsiteY105" fmla="*/ 160384 h 494874"/>
                <a:gd name="connsiteX106" fmla="*/ 1600 w 208457"/>
                <a:gd name="connsiteY106" fmla="*/ 153480 h 494874"/>
                <a:gd name="connsiteX107" fmla="*/ 1600 w 208457"/>
                <a:gd name="connsiteY107" fmla="*/ 153480 h 494874"/>
                <a:gd name="connsiteX108" fmla="*/ 0 w 208457"/>
                <a:gd name="connsiteY108" fmla="*/ 136810 h 494874"/>
                <a:gd name="connsiteX109" fmla="*/ 4799 w 208457"/>
                <a:gd name="connsiteY109" fmla="*/ 136474 h 494874"/>
                <a:gd name="connsiteX110" fmla="*/ 2694 w 208457"/>
                <a:gd name="connsiteY110" fmla="*/ 130244 h 494874"/>
                <a:gd name="connsiteX111" fmla="*/ 5725 w 208457"/>
                <a:gd name="connsiteY111" fmla="*/ 125950 h 494874"/>
                <a:gd name="connsiteX112" fmla="*/ 10692 w 208457"/>
                <a:gd name="connsiteY112" fmla="*/ 127044 h 494874"/>
                <a:gd name="connsiteX113" fmla="*/ 12629 w 208457"/>
                <a:gd name="connsiteY113" fmla="*/ 118204 h 494874"/>
                <a:gd name="connsiteX114" fmla="*/ 9177 w 208457"/>
                <a:gd name="connsiteY114" fmla="*/ 108775 h 494874"/>
                <a:gd name="connsiteX115" fmla="*/ 12292 w 208457"/>
                <a:gd name="connsiteY115" fmla="*/ 103134 h 494874"/>
                <a:gd name="connsiteX116" fmla="*/ 9682 w 208457"/>
                <a:gd name="connsiteY116" fmla="*/ 94378 h 494874"/>
                <a:gd name="connsiteX117" fmla="*/ 13723 w 208457"/>
                <a:gd name="connsiteY117" fmla="*/ 72657 h 494874"/>
                <a:gd name="connsiteX118" fmla="*/ 6651 w 208457"/>
                <a:gd name="connsiteY118" fmla="*/ 52367 h 49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208457" h="494874">
                  <a:moveTo>
                    <a:pt x="6062" y="52114"/>
                  </a:moveTo>
                  <a:lnTo>
                    <a:pt x="28204" y="51862"/>
                  </a:lnTo>
                  <a:lnTo>
                    <a:pt x="30730" y="71394"/>
                  </a:lnTo>
                  <a:lnTo>
                    <a:pt x="38560" y="73499"/>
                  </a:lnTo>
                  <a:lnTo>
                    <a:pt x="39402" y="69458"/>
                  </a:lnTo>
                  <a:lnTo>
                    <a:pt x="47484" y="66511"/>
                  </a:lnTo>
                  <a:lnTo>
                    <a:pt x="50851" y="53293"/>
                  </a:lnTo>
                  <a:lnTo>
                    <a:pt x="61544" y="51862"/>
                  </a:lnTo>
                  <a:lnTo>
                    <a:pt x="63817" y="36455"/>
                  </a:lnTo>
                  <a:lnTo>
                    <a:pt x="75520" y="32161"/>
                  </a:lnTo>
                  <a:lnTo>
                    <a:pt x="88653" y="0"/>
                  </a:lnTo>
                  <a:lnTo>
                    <a:pt x="99850" y="27783"/>
                  </a:lnTo>
                  <a:lnTo>
                    <a:pt x="105828" y="23573"/>
                  </a:lnTo>
                  <a:lnTo>
                    <a:pt x="113321" y="24584"/>
                  </a:lnTo>
                  <a:lnTo>
                    <a:pt x="114416" y="20963"/>
                  </a:lnTo>
                  <a:lnTo>
                    <a:pt x="118710" y="24331"/>
                  </a:lnTo>
                  <a:lnTo>
                    <a:pt x="130159" y="22816"/>
                  </a:lnTo>
                  <a:lnTo>
                    <a:pt x="130159" y="22816"/>
                  </a:lnTo>
                  <a:lnTo>
                    <a:pt x="134369" y="25257"/>
                  </a:lnTo>
                  <a:lnTo>
                    <a:pt x="133864" y="33761"/>
                  </a:lnTo>
                  <a:lnTo>
                    <a:pt x="137736" y="34434"/>
                  </a:lnTo>
                  <a:lnTo>
                    <a:pt x="131506" y="46642"/>
                  </a:lnTo>
                  <a:lnTo>
                    <a:pt x="133948" y="60281"/>
                  </a:lnTo>
                  <a:lnTo>
                    <a:pt x="125866" y="78719"/>
                  </a:lnTo>
                  <a:lnTo>
                    <a:pt x="139505" y="83433"/>
                  </a:lnTo>
                  <a:lnTo>
                    <a:pt x="144051" y="81076"/>
                  </a:lnTo>
                  <a:lnTo>
                    <a:pt x="147839" y="92273"/>
                  </a:lnTo>
                  <a:lnTo>
                    <a:pt x="156090" y="83938"/>
                  </a:lnTo>
                  <a:lnTo>
                    <a:pt x="159963" y="90337"/>
                  </a:lnTo>
                  <a:lnTo>
                    <a:pt x="168213" y="91263"/>
                  </a:lnTo>
                  <a:lnTo>
                    <a:pt x="169477" y="84696"/>
                  </a:lnTo>
                  <a:lnTo>
                    <a:pt x="173770" y="84444"/>
                  </a:lnTo>
                  <a:lnTo>
                    <a:pt x="177054" y="89327"/>
                  </a:lnTo>
                  <a:lnTo>
                    <a:pt x="175033" y="96399"/>
                  </a:lnTo>
                  <a:lnTo>
                    <a:pt x="180842" y="91010"/>
                  </a:lnTo>
                  <a:lnTo>
                    <a:pt x="189514" y="90674"/>
                  </a:lnTo>
                  <a:lnTo>
                    <a:pt x="189514" y="90674"/>
                  </a:lnTo>
                  <a:lnTo>
                    <a:pt x="189009" y="103555"/>
                  </a:lnTo>
                  <a:lnTo>
                    <a:pt x="200375" y="114500"/>
                  </a:lnTo>
                  <a:lnTo>
                    <a:pt x="201553" y="147082"/>
                  </a:lnTo>
                  <a:lnTo>
                    <a:pt x="208457" y="162320"/>
                  </a:lnTo>
                  <a:lnTo>
                    <a:pt x="200122" y="210309"/>
                  </a:lnTo>
                  <a:lnTo>
                    <a:pt x="203069" y="218981"/>
                  </a:lnTo>
                  <a:lnTo>
                    <a:pt x="194565" y="225464"/>
                  </a:lnTo>
                  <a:lnTo>
                    <a:pt x="199701" y="250468"/>
                  </a:lnTo>
                  <a:lnTo>
                    <a:pt x="196081" y="264697"/>
                  </a:lnTo>
                  <a:lnTo>
                    <a:pt x="199533" y="266970"/>
                  </a:lnTo>
                  <a:lnTo>
                    <a:pt x="182610" y="292480"/>
                  </a:lnTo>
                  <a:lnTo>
                    <a:pt x="174781" y="292480"/>
                  </a:lnTo>
                  <a:cubicBezTo>
                    <a:pt x="174781" y="292480"/>
                    <a:pt x="164425" y="282040"/>
                    <a:pt x="164425" y="282040"/>
                  </a:cubicBezTo>
                  <a:lnTo>
                    <a:pt x="153564" y="284482"/>
                  </a:lnTo>
                  <a:lnTo>
                    <a:pt x="152891" y="293406"/>
                  </a:lnTo>
                  <a:lnTo>
                    <a:pt x="159794" y="309065"/>
                  </a:lnTo>
                  <a:lnTo>
                    <a:pt x="154575" y="310244"/>
                  </a:lnTo>
                  <a:lnTo>
                    <a:pt x="150618" y="328850"/>
                  </a:lnTo>
                  <a:lnTo>
                    <a:pt x="147671" y="329945"/>
                  </a:lnTo>
                  <a:lnTo>
                    <a:pt x="150028" y="342658"/>
                  </a:lnTo>
                  <a:lnTo>
                    <a:pt x="146324" y="349308"/>
                  </a:lnTo>
                  <a:lnTo>
                    <a:pt x="155585" y="370440"/>
                  </a:lnTo>
                  <a:lnTo>
                    <a:pt x="149860" y="383237"/>
                  </a:lnTo>
                  <a:lnTo>
                    <a:pt x="153733" y="385511"/>
                  </a:lnTo>
                  <a:lnTo>
                    <a:pt x="155248" y="396371"/>
                  </a:lnTo>
                  <a:lnTo>
                    <a:pt x="163836" y="403275"/>
                  </a:lnTo>
                  <a:lnTo>
                    <a:pt x="166951" y="435015"/>
                  </a:lnTo>
                  <a:lnTo>
                    <a:pt x="156090" y="437793"/>
                  </a:lnTo>
                  <a:lnTo>
                    <a:pt x="160131" y="446633"/>
                  </a:lnTo>
                  <a:lnTo>
                    <a:pt x="157437" y="450759"/>
                  </a:lnTo>
                  <a:lnTo>
                    <a:pt x="143798" y="444697"/>
                  </a:lnTo>
                  <a:lnTo>
                    <a:pt x="138410" y="447054"/>
                  </a:lnTo>
                  <a:lnTo>
                    <a:pt x="141778" y="465240"/>
                  </a:lnTo>
                  <a:lnTo>
                    <a:pt x="132601" y="465240"/>
                  </a:lnTo>
                  <a:cubicBezTo>
                    <a:pt x="132601" y="465240"/>
                    <a:pt x="131927" y="487719"/>
                    <a:pt x="131927" y="487719"/>
                  </a:cubicBezTo>
                  <a:lnTo>
                    <a:pt x="128139" y="487887"/>
                  </a:lnTo>
                  <a:lnTo>
                    <a:pt x="122498" y="478963"/>
                  </a:lnTo>
                  <a:lnTo>
                    <a:pt x="118205" y="481320"/>
                  </a:lnTo>
                  <a:lnTo>
                    <a:pt x="114584" y="494875"/>
                  </a:lnTo>
                  <a:lnTo>
                    <a:pt x="107007" y="472143"/>
                  </a:lnTo>
                  <a:lnTo>
                    <a:pt x="102965" y="472480"/>
                  </a:lnTo>
                  <a:lnTo>
                    <a:pt x="80655" y="455473"/>
                  </a:lnTo>
                  <a:lnTo>
                    <a:pt x="77372" y="456315"/>
                  </a:lnTo>
                  <a:lnTo>
                    <a:pt x="74762" y="481152"/>
                  </a:lnTo>
                  <a:lnTo>
                    <a:pt x="61628" y="488981"/>
                  </a:lnTo>
                  <a:lnTo>
                    <a:pt x="60786" y="473574"/>
                  </a:lnTo>
                  <a:lnTo>
                    <a:pt x="54724" y="459936"/>
                  </a:lnTo>
                  <a:lnTo>
                    <a:pt x="57755" y="457915"/>
                  </a:lnTo>
                  <a:lnTo>
                    <a:pt x="61712" y="461451"/>
                  </a:lnTo>
                  <a:lnTo>
                    <a:pt x="62386" y="451601"/>
                  </a:lnTo>
                  <a:lnTo>
                    <a:pt x="47905" y="377260"/>
                  </a:lnTo>
                  <a:lnTo>
                    <a:pt x="47905" y="359327"/>
                  </a:lnTo>
                  <a:cubicBezTo>
                    <a:pt x="47905" y="359327"/>
                    <a:pt x="44369" y="343920"/>
                    <a:pt x="44369" y="343920"/>
                  </a:cubicBezTo>
                  <a:lnTo>
                    <a:pt x="39654" y="341310"/>
                  </a:lnTo>
                  <a:lnTo>
                    <a:pt x="34939" y="327756"/>
                  </a:lnTo>
                  <a:lnTo>
                    <a:pt x="33171" y="313864"/>
                  </a:lnTo>
                  <a:lnTo>
                    <a:pt x="30561" y="315127"/>
                  </a:lnTo>
                  <a:lnTo>
                    <a:pt x="28541" y="308728"/>
                  </a:lnTo>
                  <a:lnTo>
                    <a:pt x="20459" y="305866"/>
                  </a:lnTo>
                  <a:lnTo>
                    <a:pt x="23658" y="282208"/>
                  </a:lnTo>
                  <a:lnTo>
                    <a:pt x="18775" y="273031"/>
                  </a:lnTo>
                  <a:lnTo>
                    <a:pt x="17933" y="247774"/>
                  </a:lnTo>
                  <a:lnTo>
                    <a:pt x="26268" y="246174"/>
                  </a:lnTo>
                  <a:lnTo>
                    <a:pt x="19953" y="231441"/>
                  </a:lnTo>
                  <a:lnTo>
                    <a:pt x="21300" y="223864"/>
                  </a:lnTo>
                  <a:lnTo>
                    <a:pt x="11198" y="202479"/>
                  </a:lnTo>
                  <a:lnTo>
                    <a:pt x="7156" y="173349"/>
                  </a:lnTo>
                  <a:lnTo>
                    <a:pt x="3873" y="172423"/>
                  </a:lnTo>
                  <a:lnTo>
                    <a:pt x="6314" y="160384"/>
                  </a:lnTo>
                  <a:lnTo>
                    <a:pt x="1600" y="153480"/>
                  </a:lnTo>
                  <a:lnTo>
                    <a:pt x="1600" y="153480"/>
                  </a:lnTo>
                  <a:lnTo>
                    <a:pt x="0" y="136810"/>
                  </a:lnTo>
                  <a:lnTo>
                    <a:pt x="4799" y="136474"/>
                  </a:lnTo>
                  <a:lnTo>
                    <a:pt x="2694" y="130244"/>
                  </a:lnTo>
                  <a:lnTo>
                    <a:pt x="5725" y="125950"/>
                  </a:lnTo>
                  <a:lnTo>
                    <a:pt x="10692" y="127044"/>
                  </a:lnTo>
                  <a:lnTo>
                    <a:pt x="12629" y="118204"/>
                  </a:lnTo>
                  <a:lnTo>
                    <a:pt x="9177" y="108775"/>
                  </a:lnTo>
                  <a:lnTo>
                    <a:pt x="12292" y="103134"/>
                  </a:lnTo>
                  <a:lnTo>
                    <a:pt x="9682" y="94378"/>
                  </a:lnTo>
                  <a:lnTo>
                    <a:pt x="13723" y="72657"/>
                  </a:lnTo>
                  <a:lnTo>
                    <a:pt x="6651" y="52367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3175" cap="flat">
              <a:solidFill>
                <a:srgbClr val="11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7B6857-27C5-B359-D4F2-AAC1031D9D87}"/>
                </a:ext>
              </a:extLst>
            </p:cNvPr>
            <p:cNvSpPr/>
            <p:nvPr/>
          </p:nvSpPr>
          <p:spPr>
            <a:xfrm>
              <a:off x="10962431" y="2712269"/>
              <a:ext cx="337100" cy="361937"/>
            </a:xfrm>
            <a:custGeom>
              <a:avLst/>
              <a:gdLst>
                <a:gd name="connsiteX0" fmla="*/ 328345 w 337100"/>
                <a:gd name="connsiteY0" fmla="*/ 0 h 361937"/>
                <a:gd name="connsiteX1" fmla="*/ 335080 w 337100"/>
                <a:gd name="connsiteY1" fmla="*/ 30140 h 361937"/>
                <a:gd name="connsiteX2" fmla="*/ 326408 w 337100"/>
                <a:gd name="connsiteY2" fmla="*/ 35276 h 361937"/>
                <a:gd name="connsiteX3" fmla="*/ 330702 w 337100"/>
                <a:gd name="connsiteY3" fmla="*/ 38054 h 361937"/>
                <a:gd name="connsiteX4" fmla="*/ 331881 w 337100"/>
                <a:gd name="connsiteY4" fmla="*/ 48410 h 361937"/>
                <a:gd name="connsiteX5" fmla="*/ 337101 w 337100"/>
                <a:gd name="connsiteY5" fmla="*/ 50599 h 361937"/>
                <a:gd name="connsiteX6" fmla="*/ 332049 w 337100"/>
                <a:gd name="connsiteY6" fmla="*/ 60870 h 361937"/>
                <a:gd name="connsiteX7" fmla="*/ 335838 w 337100"/>
                <a:gd name="connsiteY7" fmla="*/ 70552 h 361937"/>
                <a:gd name="connsiteX8" fmla="*/ 335838 w 337100"/>
                <a:gd name="connsiteY8" fmla="*/ 70552 h 361937"/>
                <a:gd name="connsiteX9" fmla="*/ 321188 w 337100"/>
                <a:gd name="connsiteY9" fmla="*/ 83770 h 361937"/>
                <a:gd name="connsiteX10" fmla="*/ 321188 w 337100"/>
                <a:gd name="connsiteY10" fmla="*/ 91432 h 361937"/>
                <a:gd name="connsiteX11" fmla="*/ 305781 w 337100"/>
                <a:gd name="connsiteY11" fmla="*/ 115005 h 361937"/>
                <a:gd name="connsiteX12" fmla="*/ 312685 w 337100"/>
                <a:gd name="connsiteY12" fmla="*/ 121235 h 361937"/>
                <a:gd name="connsiteX13" fmla="*/ 312433 w 337100"/>
                <a:gd name="connsiteY13" fmla="*/ 126876 h 361937"/>
                <a:gd name="connsiteX14" fmla="*/ 317905 w 337100"/>
                <a:gd name="connsiteY14" fmla="*/ 129486 h 361937"/>
                <a:gd name="connsiteX15" fmla="*/ 315379 w 337100"/>
                <a:gd name="connsiteY15" fmla="*/ 158868 h 361937"/>
                <a:gd name="connsiteX16" fmla="*/ 319168 w 337100"/>
                <a:gd name="connsiteY16" fmla="*/ 163667 h 361937"/>
                <a:gd name="connsiteX17" fmla="*/ 314874 w 337100"/>
                <a:gd name="connsiteY17" fmla="*/ 172592 h 361937"/>
                <a:gd name="connsiteX18" fmla="*/ 315295 w 337100"/>
                <a:gd name="connsiteY18" fmla="*/ 184210 h 361937"/>
                <a:gd name="connsiteX19" fmla="*/ 326745 w 337100"/>
                <a:gd name="connsiteY19" fmla="*/ 190019 h 361937"/>
                <a:gd name="connsiteX20" fmla="*/ 312769 w 337100"/>
                <a:gd name="connsiteY20" fmla="*/ 212077 h 361937"/>
                <a:gd name="connsiteX21" fmla="*/ 300478 w 337100"/>
                <a:gd name="connsiteY21" fmla="*/ 218560 h 361937"/>
                <a:gd name="connsiteX22" fmla="*/ 297784 w 337100"/>
                <a:gd name="connsiteY22" fmla="*/ 223696 h 361937"/>
                <a:gd name="connsiteX23" fmla="*/ 296689 w 337100"/>
                <a:gd name="connsiteY23" fmla="*/ 230936 h 361937"/>
                <a:gd name="connsiteX24" fmla="*/ 303256 w 337100"/>
                <a:gd name="connsiteY24" fmla="*/ 252405 h 361937"/>
                <a:gd name="connsiteX25" fmla="*/ 282966 w 337100"/>
                <a:gd name="connsiteY25" fmla="*/ 270758 h 361937"/>
                <a:gd name="connsiteX26" fmla="*/ 279767 w 337100"/>
                <a:gd name="connsiteY26" fmla="*/ 282124 h 361937"/>
                <a:gd name="connsiteX27" fmla="*/ 274378 w 337100"/>
                <a:gd name="connsiteY27" fmla="*/ 285660 h 361937"/>
                <a:gd name="connsiteX28" fmla="*/ 277241 w 337100"/>
                <a:gd name="connsiteY28" fmla="*/ 290712 h 361937"/>
                <a:gd name="connsiteX29" fmla="*/ 267475 w 337100"/>
                <a:gd name="connsiteY29" fmla="*/ 291974 h 361937"/>
                <a:gd name="connsiteX30" fmla="*/ 260992 w 337100"/>
                <a:gd name="connsiteY30" fmla="*/ 304772 h 361937"/>
                <a:gd name="connsiteX31" fmla="*/ 238092 w 337100"/>
                <a:gd name="connsiteY31" fmla="*/ 311759 h 361937"/>
                <a:gd name="connsiteX32" fmla="*/ 238092 w 337100"/>
                <a:gd name="connsiteY32" fmla="*/ 311759 h 361937"/>
                <a:gd name="connsiteX33" fmla="*/ 229421 w 337100"/>
                <a:gd name="connsiteY33" fmla="*/ 310581 h 361937"/>
                <a:gd name="connsiteX34" fmla="*/ 216118 w 337100"/>
                <a:gd name="connsiteY34" fmla="*/ 301404 h 361937"/>
                <a:gd name="connsiteX35" fmla="*/ 215865 w 337100"/>
                <a:gd name="connsiteY35" fmla="*/ 287091 h 361937"/>
                <a:gd name="connsiteX36" fmla="*/ 222853 w 337100"/>
                <a:gd name="connsiteY36" fmla="*/ 275726 h 361937"/>
                <a:gd name="connsiteX37" fmla="*/ 219486 w 337100"/>
                <a:gd name="connsiteY37" fmla="*/ 275557 h 361937"/>
                <a:gd name="connsiteX38" fmla="*/ 222938 w 337100"/>
                <a:gd name="connsiteY38" fmla="*/ 266465 h 361937"/>
                <a:gd name="connsiteX39" fmla="*/ 218980 w 337100"/>
                <a:gd name="connsiteY39" fmla="*/ 265202 h 361937"/>
                <a:gd name="connsiteX40" fmla="*/ 207025 w 337100"/>
                <a:gd name="connsiteY40" fmla="*/ 281030 h 361937"/>
                <a:gd name="connsiteX41" fmla="*/ 201469 w 337100"/>
                <a:gd name="connsiteY41" fmla="*/ 280104 h 361937"/>
                <a:gd name="connsiteX42" fmla="*/ 193723 w 337100"/>
                <a:gd name="connsiteY42" fmla="*/ 285744 h 361937"/>
                <a:gd name="connsiteX43" fmla="*/ 192040 w 337100"/>
                <a:gd name="connsiteY43" fmla="*/ 295511 h 361937"/>
                <a:gd name="connsiteX44" fmla="*/ 173180 w 337100"/>
                <a:gd name="connsiteY44" fmla="*/ 304940 h 361937"/>
                <a:gd name="connsiteX45" fmla="*/ 168466 w 337100"/>
                <a:gd name="connsiteY45" fmla="*/ 301572 h 361937"/>
                <a:gd name="connsiteX46" fmla="*/ 155753 w 337100"/>
                <a:gd name="connsiteY46" fmla="*/ 303845 h 361937"/>
                <a:gd name="connsiteX47" fmla="*/ 152217 w 337100"/>
                <a:gd name="connsiteY47" fmla="*/ 293658 h 361937"/>
                <a:gd name="connsiteX48" fmla="*/ 146071 w 337100"/>
                <a:gd name="connsiteY48" fmla="*/ 293069 h 361937"/>
                <a:gd name="connsiteX49" fmla="*/ 142283 w 337100"/>
                <a:gd name="connsiteY49" fmla="*/ 299215 h 361937"/>
                <a:gd name="connsiteX50" fmla="*/ 134032 w 337100"/>
                <a:gd name="connsiteY50" fmla="*/ 297447 h 361937"/>
                <a:gd name="connsiteX51" fmla="*/ 132937 w 337100"/>
                <a:gd name="connsiteY51" fmla="*/ 292143 h 361937"/>
                <a:gd name="connsiteX52" fmla="*/ 120393 w 337100"/>
                <a:gd name="connsiteY52" fmla="*/ 284987 h 361937"/>
                <a:gd name="connsiteX53" fmla="*/ 119635 w 337100"/>
                <a:gd name="connsiteY53" fmla="*/ 289870 h 361937"/>
                <a:gd name="connsiteX54" fmla="*/ 111637 w 337100"/>
                <a:gd name="connsiteY54" fmla="*/ 292732 h 361937"/>
                <a:gd name="connsiteX55" fmla="*/ 98756 w 337100"/>
                <a:gd name="connsiteY55" fmla="*/ 290375 h 361937"/>
                <a:gd name="connsiteX56" fmla="*/ 77372 w 337100"/>
                <a:gd name="connsiteY56" fmla="*/ 295847 h 361937"/>
                <a:gd name="connsiteX57" fmla="*/ 76529 w 337100"/>
                <a:gd name="connsiteY57" fmla="*/ 303761 h 361937"/>
                <a:gd name="connsiteX58" fmla="*/ 83265 w 337100"/>
                <a:gd name="connsiteY58" fmla="*/ 303930 h 361937"/>
                <a:gd name="connsiteX59" fmla="*/ 84107 w 337100"/>
                <a:gd name="connsiteY59" fmla="*/ 310497 h 361937"/>
                <a:gd name="connsiteX60" fmla="*/ 68110 w 337100"/>
                <a:gd name="connsiteY60" fmla="*/ 330787 h 361937"/>
                <a:gd name="connsiteX61" fmla="*/ 63648 w 337100"/>
                <a:gd name="connsiteY61" fmla="*/ 330787 h 361937"/>
                <a:gd name="connsiteX62" fmla="*/ 48662 w 337100"/>
                <a:gd name="connsiteY62" fmla="*/ 361937 h 361937"/>
                <a:gd name="connsiteX63" fmla="*/ 39233 w 337100"/>
                <a:gd name="connsiteY63" fmla="*/ 352508 h 361937"/>
                <a:gd name="connsiteX64" fmla="*/ 30477 w 337100"/>
                <a:gd name="connsiteY64" fmla="*/ 353771 h 361937"/>
                <a:gd name="connsiteX65" fmla="*/ 31487 w 337100"/>
                <a:gd name="connsiteY65" fmla="*/ 347625 h 361937"/>
                <a:gd name="connsiteX66" fmla="*/ 25510 w 337100"/>
                <a:gd name="connsiteY66" fmla="*/ 346951 h 361937"/>
                <a:gd name="connsiteX67" fmla="*/ 25004 w 337100"/>
                <a:gd name="connsiteY67" fmla="*/ 341058 h 361937"/>
                <a:gd name="connsiteX68" fmla="*/ 25004 w 337100"/>
                <a:gd name="connsiteY68" fmla="*/ 341058 h 361937"/>
                <a:gd name="connsiteX69" fmla="*/ 21132 w 337100"/>
                <a:gd name="connsiteY69" fmla="*/ 334238 h 361937"/>
                <a:gd name="connsiteX70" fmla="*/ 25762 w 337100"/>
                <a:gd name="connsiteY70" fmla="*/ 327250 h 361937"/>
                <a:gd name="connsiteX71" fmla="*/ 22900 w 337100"/>
                <a:gd name="connsiteY71" fmla="*/ 316558 h 361937"/>
                <a:gd name="connsiteX72" fmla="*/ 11281 w 337100"/>
                <a:gd name="connsiteY72" fmla="*/ 310833 h 361937"/>
                <a:gd name="connsiteX73" fmla="*/ 0 w 337100"/>
                <a:gd name="connsiteY73" fmla="*/ 294669 h 361937"/>
                <a:gd name="connsiteX74" fmla="*/ 16922 w 337100"/>
                <a:gd name="connsiteY74" fmla="*/ 278083 h 361937"/>
                <a:gd name="connsiteX75" fmla="*/ 29719 w 337100"/>
                <a:gd name="connsiteY75" fmla="*/ 273200 h 361937"/>
                <a:gd name="connsiteX76" fmla="*/ 42684 w 337100"/>
                <a:gd name="connsiteY76" fmla="*/ 252742 h 361937"/>
                <a:gd name="connsiteX77" fmla="*/ 66005 w 337100"/>
                <a:gd name="connsiteY77" fmla="*/ 235482 h 361937"/>
                <a:gd name="connsiteX78" fmla="*/ 62890 w 337100"/>
                <a:gd name="connsiteY78" fmla="*/ 223527 h 361937"/>
                <a:gd name="connsiteX79" fmla="*/ 74172 w 337100"/>
                <a:gd name="connsiteY79" fmla="*/ 218223 h 361937"/>
                <a:gd name="connsiteX80" fmla="*/ 77877 w 337100"/>
                <a:gd name="connsiteY80" fmla="*/ 212414 h 361937"/>
                <a:gd name="connsiteX81" fmla="*/ 82339 w 337100"/>
                <a:gd name="connsiteY81" fmla="*/ 223443 h 361937"/>
                <a:gd name="connsiteX82" fmla="*/ 79055 w 337100"/>
                <a:gd name="connsiteY82" fmla="*/ 235903 h 361937"/>
                <a:gd name="connsiteX83" fmla="*/ 81833 w 337100"/>
                <a:gd name="connsiteY83" fmla="*/ 242133 h 361937"/>
                <a:gd name="connsiteX84" fmla="*/ 90000 w 337100"/>
                <a:gd name="connsiteY84" fmla="*/ 232704 h 361937"/>
                <a:gd name="connsiteX85" fmla="*/ 97156 w 337100"/>
                <a:gd name="connsiteY85" fmla="*/ 235987 h 361937"/>
                <a:gd name="connsiteX86" fmla="*/ 102965 w 337100"/>
                <a:gd name="connsiteY86" fmla="*/ 227821 h 361937"/>
                <a:gd name="connsiteX87" fmla="*/ 114163 w 337100"/>
                <a:gd name="connsiteY87" fmla="*/ 221507 h 361937"/>
                <a:gd name="connsiteX88" fmla="*/ 109869 w 337100"/>
                <a:gd name="connsiteY88" fmla="*/ 204247 h 361937"/>
                <a:gd name="connsiteX89" fmla="*/ 116268 w 337100"/>
                <a:gd name="connsiteY89" fmla="*/ 191451 h 361937"/>
                <a:gd name="connsiteX90" fmla="*/ 118709 w 337100"/>
                <a:gd name="connsiteY90" fmla="*/ 171666 h 361937"/>
                <a:gd name="connsiteX91" fmla="*/ 136894 w 337100"/>
                <a:gd name="connsiteY91" fmla="*/ 141525 h 361937"/>
                <a:gd name="connsiteX92" fmla="*/ 148765 w 337100"/>
                <a:gd name="connsiteY92" fmla="*/ 137989 h 361937"/>
                <a:gd name="connsiteX93" fmla="*/ 150702 w 337100"/>
                <a:gd name="connsiteY93" fmla="*/ 115089 h 361937"/>
                <a:gd name="connsiteX94" fmla="*/ 166614 w 337100"/>
                <a:gd name="connsiteY94" fmla="*/ 95725 h 361937"/>
                <a:gd name="connsiteX95" fmla="*/ 168887 w 337100"/>
                <a:gd name="connsiteY95" fmla="*/ 94715 h 361937"/>
                <a:gd name="connsiteX96" fmla="*/ 169645 w 337100"/>
                <a:gd name="connsiteY96" fmla="*/ 111132 h 361937"/>
                <a:gd name="connsiteX97" fmla="*/ 173602 w 337100"/>
                <a:gd name="connsiteY97" fmla="*/ 114668 h 361937"/>
                <a:gd name="connsiteX98" fmla="*/ 179663 w 337100"/>
                <a:gd name="connsiteY98" fmla="*/ 105660 h 361937"/>
                <a:gd name="connsiteX99" fmla="*/ 188167 w 337100"/>
                <a:gd name="connsiteY99" fmla="*/ 100945 h 361937"/>
                <a:gd name="connsiteX100" fmla="*/ 189682 w 337100"/>
                <a:gd name="connsiteY100" fmla="*/ 84780 h 361937"/>
                <a:gd name="connsiteX101" fmla="*/ 199280 w 337100"/>
                <a:gd name="connsiteY101" fmla="*/ 80655 h 361937"/>
                <a:gd name="connsiteX102" fmla="*/ 200206 w 337100"/>
                <a:gd name="connsiteY102" fmla="*/ 73836 h 361937"/>
                <a:gd name="connsiteX103" fmla="*/ 213761 w 337100"/>
                <a:gd name="connsiteY103" fmla="*/ 65669 h 361937"/>
                <a:gd name="connsiteX104" fmla="*/ 218980 w 337100"/>
                <a:gd name="connsiteY104" fmla="*/ 69626 h 361937"/>
                <a:gd name="connsiteX105" fmla="*/ 224201 w 337100"/>
                <a:gd name="connsiteY105" fmla="*/ 60113 h 361937"/>
                <a:gd name="connsiteX106" fmla="*/ 228494 w 337100"/>
                <a:gd name="connsiteY106" fmla="*/ 64238 h 361937"/>
                <a:gd name="connsiteX107" fmla="*/ 238766 w 337100"/>
                <a:gd name="connsiteY107" fmla="*/ 61459 h 361937"/>
                <a:gd name="connsiteX108" fmla="*/ 259140 w 337100"/>
                <a:gd name="connsiteY108" fmla="*/ 46894 h 361937"/>
                <a:gd name="connsiteX109" fmla="*/ 273957 w 337100"/>
                <a:gd name="connsiteY109" fmla="*/ 21890 h 361937"/>
                <a:gd name="connsiteX110" fmla="*/ 281366 w 337100"/>
                <a:gd name="connsiteY110" fmla="*/ 18017 h 361937"/>
                <a:gd name="connsiteX111" fmla="*/ 291554 w 337100"/>
                <a:gd name="connsiteY111" fmla="*/ 24752 h 361937"/>
                <a:gd name="connsiteX112" fmla="*/ 297868 w 337100"/>
                <a:gd name="connsiteY112" fmla="*/ 23321 h 361937"/>
                <a:gd name="connsiteX113" fmla="*/ 313527 w 337100"/>
                <a:gd name="connsiteY113" fmla="*/ 15070 h 361937"/>
                <a:gd name="connsiteX114" fmla="*/ 328597 w 337100"/>
                <a:gd name="connsiteY114" fmla="*/ 0 h 36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37100" h="361937">
                  <a:moveTo>
                    <a:pt x="328345" y="0"/>
                  </a:moveTo>
                  <a:lnTo>
                    <a:pt x="335080" y="30140"/>
                  </a:lnTo>
                  <a:lnTo>
                    <a:pt x="326408" y="35276"/>
                  </a:lnTo>
                  <a:lnTo>
                    <a:pt x="330702" y="38054"/>
                  </a:lnTo>
                  <a:lnTo>
                    <a:pt x="331881" y="48410"/>
                  </a:lnTo>
                  <a:lnTo>
                    <a:pt x="337101" y="50599"/>
                  </a:lnTo>
                  <a:lnTo>
                    <a:pt x="332049" y="60870"/>
                  </a:lnTo>
                  <a:lnTo>
                    <a:pt x="335838" y="70552"/>
                  </a:lnTo>
                  <a:lnTo>
                    <a:pt x="335838" y="70552"/>
                  </a:lnTo>
                  <a:lnTo>
                    <a:pt x="321188" y="83770"/>
                  </a:lnTo>
                  <a:lnTo>
                    <a:pt x="321188" y="91432"/>
                  </a:lnTo>
                  <a:cubicBezTo>
                    <a:pt x="321188" y="91432"/>
                    <a:pt x="305781" y="115005"/>
                    <a:pt x="305781" y="115005"/>
                  </a:cubicBezTo>
                  <a:lnTo>
                    <a:pt x="312685" y="121235"/>
                  </a:lnTo>
                  <a:lnTo>
                    <a:pt x="312433" y="126876"/>
                  </a:lnTo>
                  <a:lnTo>
                    <a:pt x="317905" y="129486"/>
                  </a:lnTo>
                  <a:lnTo>
                    <a:pt x="315379" y="158868"/>
                  </a:lnTo>
                  <a:lnTo>
                    <a:pt x="319168" y="163667"/>
                  </a:lnTo>
                  <a:lnTo>
                    <a:pt x="314874" y="172592"/>
                  </a:lnTo>
                  <a:lnTo>
                    <a:pt x="315295" y="184210"/>
                  </a:lnTo>
                  <a:lnTo>
                    <a:pt x="326745" y="190019"/>
                  </a:lnTo>
                  <a:lnTo>
                    <a:pt x="312769" y="212077"/>
                  </a:lnTo>
                  <a:lnTo>
                    <a:pt x="300478" y="218560"/>
                  </a:lnTo>
                  <a:lnTo>
                    <a:pt x="297784" y="223696"/>
                  </a:lnTo>
                  <a:lnTo>
                    <a:pt x="296689" y="230936"/>
                  </a:lnTo>
                  <a:lnTo>
                    <a:pt x="303256" y="252405"/>
                  </a:lnTo>
                  <a:lnTo>
                    <a:pt x="282966" y="270758"/>
                  </a:lnTo>
                  <a:lnTo>
                    <a:pt x="279767" y="282124"/>
                  </a:lnTo>
                  <a:lnTo>
                    <a:pt x="274378" y="285660"/>
                  </a:lnTo>
                  <a:lnTo>
                    <a:pt x="277241" y="290712"/>
                  </a:lnTo>
                  <a:lnTo>
                    <a:pt x="267475" y="291974"/>
                  </a:lnTo>
                  <a:lnTo>
                    <a:pt x="260992" y="304772"/>
                  </a:lnTo>
                  <a:lnTo>
                    <a:pt x="238092" y="311759"/>
                  </a:lnTo>
                  <a:lnTo>
                    <a:pt x="238092" y="311759"/>
                  </a:lnTo>
                  <a:lnTo>
                    <a:pt x="229421" y="310581"/>
                  </a:lnTo>
                  <a:lnTo>
                    <a:pt x="216118" y="301404"/>
                  </a:lnTo>
                  <a:lnTo>
                    <a:pt x="215865" y="287091"/>
                  </a:lnTo>
                  <a:lnTo>
                    <a:pt x="222853" y="275726"/>
                  </a:lnTo>
                  <a:lnTo>
                    <a:pt x="219486" y="275557"/>
                  </a:lnTo>
                  <a:lnTo>
                    <a:pt x="222938" y="266465"/>
                  </a:lnTo>
                  <a:lnTo>
                    <a:pt x="218980" y="265202"/>
                  </a:lnTo>
                  <a:lnTo>
                    <a:pt x="207025" y="281030"/>
                  </a:lnTo>
                  <a:lnTo>
                    <a:pt x="201469" y="280104"/>
                  </a:lnTo>
                  <a:lnTo>
                    <a:pt x="193723" y="285744"/>
                  </a:lnTo>
                  <a:lnTo>
                    <a:pt x="192040" y="295511"/>
                  </a:lnTo>
                  <a:lnTo>
                    <a:pt x="173180" y="304940"/>
                  </a:lnTo>
                  <a:lnTo>
                    <a:pt x="168466" y="301572"/>
                  </a:lnTo>
                  <a:lnTo>
                    <a:pt x="155753" y="303845"/>
                  </a:lnTo>
                  <a:lnTo>
                    <a:pt x="152217" y="293658"/>
                  </a:lnTo>
                  <a:lnTo>
                    <a:pt x="146071" y="293069"/>
                  </a:lnTo>
                  <a:lnTo>
                    <a:pt x="142283" y="299215"/>
                  </a:lnTo>
                  <a:lnTo>
                    <a:pt x="134032" y="297447"/>
                  </a:lnTo>
                  <a:lnTo>
                    <a:pt x="132937" y="292143"/>
                  </a:lnTo>
                  <a:lnTo>
                    <a:pt x="120393" y="284987"/>
                  </a:lnTo>
                  <a:lnTo>
                    <a:pt x="119635" y="289870"/>
                  </a:lnTo>
                  <a:lnTo>
                    <a:pt x="111637" y="292732"/>
                  </a:lnTo>
                  <a:lnTo>
                    <a:pt x="98756" y="290375"/>
                  </a:lnTo>
                  <a:lnTo>
                    <a:pt x="77372" y="295847"/>
                  </a:lnTo>
                  <a:lnTo>
                    <a:pt x="76529" y="303761"/>
                  </a:lnTo>
                  <a:lnTo>
                    <a:pt x="83265" y="303930"/>
                  </a:lnTo>
                  <a:lnTo>
                    <a:pt x="84107" y="310497"/>
                  </a:lnTo>
                  <a:lnTo>
                    <a:pt x="68110" y="330787"/>
                  </a:lnTo>
                  <a:lnTo>
                    <a:pt x="63648" y="330787"/>
                  </a:lnTo>
                  <a:lnTo>
                    <a:pt x="48662" y="361937"/>
                  </a:lnTo>
                  <a:lnTo>
                    <a:pt x="39233" y="352508"/>
                  </a:lnTo>
                  <a:lnTo>
                    <a:pt x="30477" y="353771"/>
                  </a:lnTo>
                  <a:lnTo>
                    <a:pt x="31487" y="347625"/>
                  </a:lnTo>
                  <a:lnTo>
                    <a:pt x="25510" y="346951"/>
                  </a:lnTo>
                  <a:lnTo>
                    <a:pt x="25004" y="341058"/>
                  </a:lnTo>
                  <a:lnTo>
                    <a:pt x="25004" y="341058"/>
                  </a:lnTo>
                  <a:lnTo>
                    <a:pt x="21132" y="334238"/>
                  </a:lnTo>
                  <a:lnTo>
                    <a:pt x="25762" y="327250"/>
                  </a:lnTo>
                  <a:lnTo>
                    <a:pt x="22900" y="316558"/>
                  </a:lnTo>
                  <a:lnTo>
                    <a:pt x="11281" y="310833"/>
                  </a:lnTo>
                  <a:lnTo>
                    <a:pt x="0" y="294669"/>
                  </a:lnTo>
                  <a:lnTo>
                    <a:pt x="16922" y="278083"/>
                  </a:lnTo>
                  <a:lnTo>
                    <a:pt x="29719" y="273200"/>
                  </a:lnTo>
                  <a:lnTo>
                    <a:pt x="42684" y="252742"/>
                  </a:lnTo>
                  <a:lnTo>
                    <a:pt x="66005" y="235482"/>
                  </a:lnTo>
                  <a:lnTo>
                    <a:pt x="62890" y="223527"/>
                  </a:lnTo>
                  <a:lnTo>
                    <a:pt x="74172" y="218223"/>
                  </a:lnTo>
                  <a:lnTo>
                    <a:pt x="77877" y="212414"/>
                  </a:lnTo>
                  <a:lnTo>
                    <a:pt x="82339" y="223443"/>
                  </a:lnTo>
                  <a:lnTo>
                    <a:pt x="79055" y="235903"/>
                  </a:lnTo>
                  <a:lnTo>
                    <a:pt x="81833" y="242133"/>
                  </a:lnTo>
                  <a:lnTo>
                    <a:pt x="90000" y="232704"/>
                  </a:lnTo>
                  <a:lnTo>
                    <a:pt x="97156" y="235987"/>
                  </a:lnTo>
                  <a:lnTo>
                    <a:pt x="102965" y="227821"/>
                  </a:lnTo>
                  <a:lnTo>
                    <a:pt x="114163" y="221507"/>
                  </a:lnTo>
                  <a:lnTo>
                    <a:pt x="109869" y="204247"/>
                  </a:lnTo>
                  <a:lnTo>
                    <a:pt x="116268" y="191451"/>
                  </a:lnTo>
                  <a:lnTo>
                    <a:pt x="118709" y="171666"/>
                  </a:lnTo>
                  <a:lnTo>
                    <a:pt x="136894" y="141525"/>
                  </a:lnTo>
                  <a:lnTo>
                    <a:pt x="148765" y="137989"/>
                  </a:lnTo>
                  <a:lnTo>
                    <a:pt x="150702" y="115089"/>
                  </a:lnTo>
                  <a:lnTo>
                    <a:pt x="166614" y="95725"/>
                  </a:lnTo>
                  <a:lnTo>
                    <a:pt x="168887" y="94715"/>
                  </a:lnTo>
                  <a:lnTo>
                    <a:pt x="169645" y="111132"/>
                  </a:lnTo>
                  <a:lnTo>
                    <a:pt x="173602" y="114668"/>
                  </a:lnTo>
                  <a:lnTo>
                    <a:pt x="179663" y="105660"/>
                  </a:lnTo>
                  <a:lnTo>
                    <a:pt x="188167" y="100945"/>
                  </a:lnTo>
                  <a:lnTo>
                    <a:pt x="189682" y="84780"/>
                  </a:lnTo>
                  <a:lnTo>
                    <a:pt x="199280" y="80655"/>
                  </a:lnTo>
                  <a:lnTo>
                    <a:pt x="200206" y="73836"/>
                  </a:lnTo>
                  <a:lnTo>
                    <a:pt x="213761" y="65669"/>
                  </a:lnTo>
                  <a:lnTo>
                    <a:pt x="218980" y="69626"/>
                  </a:lnTo>
                  <a:lnTo>
                    <a:pt x="224201" y="60113"/>
                  </a:lnTo>
                  <a:lnTo>
                    <a:pt x="228494" y="64238"/>
                  </a:lnTo>
                  <a:lnTo>
                    <a:pt x="238766" y="61459"/>
                  </a:lnTo>
                  <a:lnTo>
                    <a:pt x="259140" y="46894"/>
                  </a:lnTo>
                  <a:lnTo>
                    <a:pt x="273957" y="21890"/>
                  </a:lnTo>
                  <a:lnTo>
                    <a:pt x="281366" y="18017"/>
                  </a:lnTo>
                  <a:lnTo>
                    <a:pt x="291554" y="24752"/>
                  </a:lnTo>
                  <a:lnTo>
                    <a:pt x="297868" y="23321"/>
                  </a:lnTo>
                  <a:lnTo>
                    <a:pt x="313527" y="15070"/>
                  </a:lnTo>
                  <a:lnTo>
                    <a:pt x="328597" y="0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3175" cap="flat">
              <a:solidFill>
                <a:srgbClr val="11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649AC6-E9B7-D4AB-9F34-440EE2952958}"/>
                </a:ext>
              </a:extLst>
            </p:cNvPr>
            <p:cNvSpPr/>
            <p:nvPr/>
          </p:nvSpPr>
          <p:spPr>
            <a:xfrm>
              <a:off x="8856477" y="3583898"/>
              <a:ext cx="1074782" cy="896213"/>
            </a:xfrm>
            <a:custGeom>
              <a:avLst/>
              <a:gdLst>
                <a:gd name="connsiteX0" fmla="*/ 967102 w 1074782"/>
                <a:gd name="connsiteY0" fmla="*/ 340384 h 896213"/>
                <a:gd name="connsiteX1" fmla="*/ 988487 w 1074782"/>
                <a:gd name="connsiteY1" fmla="*/ 340553 h 896213"/>
                <a:gd name="connsiteX2" fmla="*/ 990170 w 1074782"/>
                <a:gd name="connsiteY2" fmla="*/ 350992 h 896213"/>
                <a:gd name="connsiteX3" fmla="*/ 978299 w 1074782"/>
                <a:gd name="connsiteY3" fmla="*/ 351919 h 896213"/>
                <a:gd name="connsiteX4" fmla="*/ 978299 w 1074782"/>
                <a:gd name="connsiteY4" fmla="*/ 351919 h 896213"/>
                <a:gd name="connsiteX5" fmla="*/ 962640 w 1074782"/>
                <a:gd name="connsiteY5" fmla="*/ 363200 h 896213"/>
                <a:gd name="connsiteX6" fmla="*/ 959693 w 1074782"/>
                <a:gd name="connsiteY6" fmla="*/ 359159 h 896213"/>
                <a:gd name="connsiteX7" fmla="*/ 959693 w 1074782"/>
                <a:gd name="connsiteY7" fmla="*/ 359159 h 896213"/>
                <a:gd name="connsiteX8" fmla="*/ 953884 w 1074782"/>
                <a:gd name="connsiteY8" fmla="*/ 360422 h 896213"/>
                <a:gd name="connsiteX9" fmla="*/ 958009 w 1074782"/>
                <a:gd name="connsiteY9" fmla="*/ 365473 h 896213"/>
                <a:gd name="connsiteX10" fmla="*/ 950011 w 1074782"/>
                <a:gd name="connsiteY10" fmla="*/ 364295 h 896213"/>
                <a:gd name="connsiteX11" fmla="*/ 958515 w 1074782"/>
                <a:gd name="connsiteY11" fmla="*/ 342910 h 896213"/>
                <a:gd name="connsiteX12" fmla="*/ 967102 w 1074782"/>
                <a:gd name="connsiteY12" fmla="*/ 340384 h 896213"/>
                <a:gd name="connsiteX13" fmla="*/ 967102 w 1074782"/>
                <a:gd name="connsiteY13" fmla="*/ 340384 h 896213"/>
                <a:gd name="connsiteX14" fmla="*/ 461619 w 1074782"/>
                <a:gd name="connsiteY14" fmla="*/ 8167 h 896213"/>
                <a:gd name="connsiteX15" fmla="*/ 484940 w 1074782"/>
                <a:gd name="connsiteY15" fmla="*/ 17680 h 896213"/>
                <a:gd name="connsiteX16" fmla="*/ 488055 w 1074782"/>
                <a:gd name="connsiteY16" fmla="*/ 31067 h 896213"/>
                <a:gd name="connsiteX17" fmla="*/ 495380 w 1074782"/>
                <a:gd name="connsiteY17" fmla="*/ 36623 h 896213"/>
                <a:gd name="connsiteX18" fmla="*/ 504641 w 1074782"/>
                <a:gd name="connsiteY18" fmla="*/ 36286 h 896213"/>
                <a:gd name="connsiteX19" fmla="*/ 512134 w 1074782"/>
                <a:gd name="connsiteY19" fmla="*/ 43274 h 896213"/>
                <a:gd name="connsiteX20" fmla="*/ 536213 w 1074782"/>
                <a:gd name="connsiteY20" fmla="*/ 41085 h 896213"/>
                <a:gd name="connsiteX21" fmla="*/ 540085 w 1074782"/>
                <a:gd name="connsiteY21" fmla="*/ 35276 h 896213"/>
                <a:gd name="connsiteX22" fmla="*/ 545305 w 1074782"/>
                <a:gd name="connsiteY22" fmla="*/ 34434 h 896213"/>
                <a:gd name="connsiteX23" fmla="*/ 545137 w 1074782"/>
                <a:gd name="connsiteY23" fmla="*/ 30141 h 896213"/>
                <a:gd name="connsiteX24" fmla="*/ 553977 w 1074782"/>
                <a:gd name="connsiteY24" fmla="*/ 27446 h 896213"/>
                <a:gd name="connsiteX25" fmla="*/ 592284 w 1074782"/>
                <a:gd name="connsiteY25" fmla="*/ 28457 h 896213"/>
                <a:gd name="connsiteX26" fmla="*/ 593883 w 1074782"/>
                <a:gd name="connsiteY26" fmla="*/ 23237 h 896213"/>
                <a:gd name="connsiteX27" fmla="*/ 603565 w 1074782"/>
                <a:gd name="connsiteY27" fmla="*/ 22311 h 896213"/>
                <a:gd name="connsiteX28" fmla="*/ 607943 w 1074782"/>
                <a:gd name="connsiteY28" fmla="*/ 26184 h 896213"/>
                <a:gd name="connsiteX29" fmla="*/ 615689 w 1074782"/>
                <a:gd name="connsiteY29" fmla="*/ 22984 h 896213"/>
                <a:gd name="connsiteX30" fmla="*/ 618720 w 1074782"/>
                <a:gd name="connsiteY30" fmla="*/ 27783 h 896213"/>
                <a:gd name="connsiteX31" fmla="*/ 628149 w 1074782"/>
                <a:gd name="connsiteY31" fmla="*/ 21469 h 896213"/>
                <a:gd name="connsiteX32" fmla="*/ 629412 w 1074782"/>
                <a:gd name="connsiteY32" fmla="*/ 23826 h 896213"/>
                <a:gd name="connsiteX33" fmla="*/ 648439 w 1074782"/>
                <a:gd name="connsiteY33" fmla="*/ 16249 h 896213"/>
                <a:gd name="connsiteX34" fmla="*/ 650460 w 1074782"/>
                <a:gd name="connsiteY34" fmla="*/ 41001 h 896213"/>
                <a:gd name="connsiteX35" fmla="*/ 653827 w 1074782"/>
                <a:gd name="connsiteY35" fmla="*/ 42432 h 896213"/>
                <a:gd name="connsiteX36" fmla="*/ 652986 w 1074782"/>
                <a:gd name="connsiteY36" fmla="*/ 47568 h 896213"/>
                <a:gd name="connsiteX37" fmla="*/ 657616 w 1074782"/>
                <a:gd name="connsiteY37" fmla="*/ 47568 h 896213"/>
                <a:gd name="connsiteX38" fmla="*/ 657616 w 1074782"/>
                <a:gd name="connsiteY38" fmla="*/ 52114 h 896213"/>
                <a:gd name="connsiteX39" fmla="*/ 649870 w 1074782"/>
                <a:gd name="connsiteY39" fmla="*/ 55650 h 896213"/>
                <a:gd name="connsiteX40" fmla="*/ 641620 w 1074782"/>
                <a:gd name="connsiteY40" fmla="*/ 86212 h 896213"/>
                <a:gd name="connsiteX41" fmla="*/ 633874 w 1074782"/>
                <a:gd name="connsiteY41" fmla="*/ 91432 h 896213"/>
                <a:gd name="connsiteX42" fmla="*/ 637831 w 1074782"/>
                <a:gd name="connsiteY42" fmla="*/ 92358 h 896213"/>
                <a:gd name="connsiteX43" fmla="*/ 645156 w 1074782"/>
                <a:gd name="connsiteY43" fmla="*/ 86464 h 896213"/>
                <a:gd name="connsiteX44" fmla="*/ 654248 w 1074782"/>
                <a:gd name="connsiteY44" fmla="*/ 88569 h 896213"/>
                <a:gd name="connsiteX45" fmla="*/ 658374 w 1074782"/>
                <a:gd name="connsiteY45" fmla="*/ 94883 h 896213"/>
                <a:gd name="connsiteX46" fmla="*/ 664856 w 1074782"/>
                <a:gd name="connsiteY46" fmla="*/ 94126 h 896213"/>
                <a:gd name="connsiteX47" fmla="*/ 667550 w 1074782"/>
                <a:gd name="connsiteY47" fmla="*/ 98335 h 896213"/>
                <a:gd name="connsiteX48" fmla="*/ 667803 w 1074782"/>
                <a:gd name="connsiteY48" fmla="*/ 94547 h 896213"/>
                <a:gd name="connsiteX49" fmla="*/ 674538 w 1074782"/>
                <a:gd name="connsiteY49" fmla="*/ 99346 h 896213"/>
                <a:gd name="connsiteX50" fmla="*/ 678074 w 1074782"/>
                <a:gd name="connsiteY50" fmla="*/ 107512 h 896213"/>
                <a:gd name="connsiteX51" fmla="*/ 690282 w 1074782"/>
                <a:gd name="connsiteY51" fmla="*/ 87222 h 896213"/>
                <a:gd name="connsiteX52" fmla="*/ 694323 w 1074782"/>
                <a:gd name="connsiteY52" fmla="*/ 83770 h 896213"/>
                <a:gd name="connsiteX53" fmla="*/ 700469 w 1074782"/>
                <a:gd name="connsiteY53" fmla="*/ 84780 h 896213"/>
                <a:gd name="connsiteX54" fmla="*/ 701395 w 1074782"/>
                <a:gd name="connsiteY54" fmla="*/ 78129 h 896213"/>
                <a:gd name="connsiteX55" fmla="*/ 706868 w 1074782"/>
                <a:gd name="connsiteY55" fmla="*/ 77372 h 896213"/>
                <a:gd name="connsiteX56" fmla="*/ 732462 w 1074782"/>
                <a:gd name="connsiteY56" fmla="*/ 91095 h 896213"/>
                <a:gd name="connsiteX57" fmla="*/ 741554 w 1074782"/>
                <a:gd name="connsiteY57" fmla="*/ 93452 h 896213"/>
                <a:gd name="connsiteX58" fmla="*/ 750984 w 1074782"/>
                <a:gd name="connsiteY58" fmla="*/ 90421 h 896213"/>
                <a:gd name="connsiteX59" fmla="*/ 757467 w 1074782"/>
                <a:gd name="connsiteY59" fmla="*/ 98335 h 896213"/>
                <a:gd name="connsiteX60" fmla="*/ 778683 w 1074782"/>
                <a:gd name="connsiteY60" fmla="*/ 86464 h 896213"/>
                <a:gd name="connsiteX61" fmla="*/ 783734 w 1074782"/>
                <a:gd name="connsiteY61" fmla="*/ 92947 h 896213"/>
                <a:gd name="connsiteX62" fmla="*/ 776157 w 1074782"/>
                <a:gd name="connsiteY62" fmla="*/ 92947 h 896213"/>
                <a:gd name="connsiteX63" fmla="*/ 771358 w 1074782"/>
                <a:gd name="connsiteY63" fmla="*/ 109533 h 896213"/>
                <a:gd name="connsiteX64" fmla="*/ 796868 w 1074782"/>
                <a:gd name="connsiteY64" fmla="*/ 113910 h 896213"/>
                <a:gd name="connsiteX65" fmla="*/ 798046 w 1074782"/>
                <a:gd name="connsiteY65" fmla="*/ 106670 h 896213"/>
                <a:gd name="connsiteX66" fmla="*/ 803435 w 1074782"/>
                <a:gd name="connsiteY66" fmla="*/ 103976 h 896213"/>
                <a:gd name="connsiteX67" fmla="*/ 813622 w 1074782"/>
                <a:gd name="connsiteY67" fmla="*/ 86885 h 896213"/>
                <a:gd name="connsiteX68" fmla="*/ 818253 w 1074782"/>
                <a:gd name="connsiteY68" fmla="*/ 72320 h 896213"/>
                <a:gd name="connsiteX69" fmla="*/ 808234 w 1074782"/>
                <a:gd name="connsiteY69" fmla="*/ 61207 h 896213"/>
                <a:gd name="connsiteX70" fmla="*/ 821199 w 1074782"/>
                <a:gd name="connsiteY70" fmla="*/ 49252 h 896213"/>
                <a:gd name="connsiteX71" fmla="*/ 815053 w 1074782"/>
                <a:gd name="connsiteY71" fmla="*/ 48494 h 896213"/>
                <a:gd name="connsiteX72" fmla="*/ 817158 w 1074782"/>
                <a:gd name="connsiteY72" fmla="*/ 44790 h 896213"/>
                <a:gd name="connsiteX73" fmla="*/ 812275 w 1074782"/>
                <a:gd name="connsiteY73" fmla="*/ 43106 h 896213"/>
                <a:gd name="connsiteX74" fmla="*/ 817242 w 1074782"/>
                <a:gd name="connsiteY74" fmla="*/ 36034 h 896213"/>
                <a:gd name="connsiteX75" fmla="*/ 815053 w 1074782"/>
                <a:gd name="connsiteY75" fmla="*/ 26604 h 896213"/>
                <a:gd name="connsiteX76" fmla="*/ 805287 w 1074782"/>
                <a:gd name="connsiteY76" fmla="*/ 20543 h 896213"/>
                <a:gd name="connsiteX77" fmla="*/ 808065 w 1074782"/>
                <a:gd name="connsiteY77" fmla="*/ 12208 h 896213"/>
                <a:gd name="connsiteX78" fmla="*/ 817326 w 1074782"/>
                <a:gd name="connsiteY78" fmla="*/ 8251 h 896213"/>
                <a:gd name="connsiteX79" fmla="*/ 820273 w 1074782"/>
                <a:gd name="connsiteY79" fmla="*/ 0 h 896213"/>
                <a:gd name="connsiteX80" fmla="*/ 832397 w 1074782"/>
                <a:gd name="connsiteY80" fmla="*/ 15070 h 896213"/>
                <a:gd name="connsiteX81" fmla="*/ 862789 w 1074782"/>
                <a:gd name="connsiteY81" fmla="*/ 22563 h 896213"/>
                <a:gd name="connsiteX82" fmla="*/ 875671 w 1074782"/>
                <a:gd name="connsiteY82" fmla="*/ 41675 h 896213"/>
                <a:gd name="connsiteX83" fmla="*/ 889899 w 1074782"/>
                <a:gd name="connsiteY83" fmla="*/ 50009 h 896213"/>
                <a:gd name="connsiteX84" fmla="*/ 890825 w 1074782"/>
                <a:gd name="connsiteY84" fmla="*/ 45884 h 896213"/>
                <a:gd name="connsiteX85" fmla="*/ 901686 w 1074782"/>
                <a:gd name="connsiteY85" fmla="*/ 42517 h 896213"/>
                <a:gd name="connsiteX86" fmla="*/ 907411 w 1074782"/>
                <a:gd name="connsiteY86" fmla="*/ 50683 h 896213"/>
                <a:gd name="connsiteX87" fmla="*/ 915493 w 1074782"/>
                <a:gd name="connsiteY87" fmla="*/ 50683 h 896213"/>
                <a:gd name="connsiteX88" fmla="*/ 917682 w 1074782"/>
                <a:gd name="connsiteY88" fmla="*/ 55145 h 896213"/>
                <a:gd name="connsiteX89" fmla="*/ 927280 w 1074782"/>
                <a:gd name="connsiteY89" fmla="*/ 57755 h 896213"/>
                <a:gd name="connsiteX90" fmla="*/ 928290 w 1074782"/>
                <a:gd name="connsiteY90" fmla="*/ 63143 h 896213"/>
                <a:gd name="connsiteX91" fmla="*/ 940919 w 1074782"/>
                <a:gd name="connsiteY91" fmla="*/ 66595 h 896213"/>
                <a:gd name="connsiteX92" fmla="*/ 940919 w 1074782"/>
                <a:gd name="connsiteY92" fmla="*/ 66595 h 896213"/>
                <a:gd name="connsiteX93" fmla="*/ 939656 w 1074782"/>
                <a:gd name="connsiteY93" fmla="*/ 80318 h 896213"/>
                <a:gd name="connsiteX94" fmla="*/ 952874 w 1074782"/>
                <a:gd name="connsiteY94" fmla="*/ 78298 h 896213"/>
                <a:gd name="connsiteX95" fmla="*/ 960198 w 1074782"/>
                <a:gd name="connsiteY95" fmla="*/ 89495 h 896213"/>
                <a:gd name="connsiteX96" fmla="*/ 982256 w 1074782"/>
                <a:gd name="connsiteY96" fmla="*/ 91768 h 896213"/>
                <a:gd name="connsiteX97" fmla="*/ 992865 w 1074782"/>
                <a:gd name="connsiteY97" fmla="*/ 99766 h 896213"/>
                <a:gd name="connsiteX98" fmla="*/ 995811 w 1074782"/>
                <a:gd name="connsiteY98" fmla="*/ 109701 h 896213"/>
                <a:gd name="connsiteX99" fmla="*/ 989413 w 1074782"/>
                <a:gd name="connsiteY99" fmla="*/ 125276 h 896213"/>
                <a:gd name="connsiteX100" fmla="*/ 995138 w 1074782"/>
                <a:gd name="connsiteY100" fmla="*/ 133275 h 896213"/>
                <a:gd name="connsiteX101" fmla="*/ 1006503 w 1074782"/>
                <a:gd name="connsiteY101" fmla="*/ 134201 h 896213"/>
                <a:gd name="connsiteX102" fmla="*/ 1006335 w 1074782"/>
                <a:gd name="connsiteY102" fmla="*/ 125108 h 896213"/>
                <a:gd name="connsiteX103" fmla="*/ 1017785 w 1074782"/>
                <a:gd name="connsiteY103" fmla="*/ 120814 h 896213"/>
                <a:gd name="connsiteX104" fmla="*/ 1019385 w 1074782"/>
                <a:gd name="connsiteY104" fmla="*/ 112648 h 896213"/>
                <a:gd name="connsiteX105" fmla="*/ 1031256 w 1074782"/>
                <a:gd name="connsiteY105" fmla="*/ 116268 h 896213"/>
                <a:gd name="connsiteX106" fmla="*/ 1036139 w 1074782"/>
                <a:gd name="connsiteY106" fmla="*/ 142956 h 896213"/>
                <a:gd name="connsiteX107" fmla="*/ 1051967 w 1074782"/>
                <a:gd name="connsiteY107" fmla="*/ 148345 h 896213"/>
                <a:gd name="connsiteX108" fmla="*/ 1055166 w 1074782"/>
                <a:gd name="connsiteY108" fmla="*/ 153228 h 896213"/>
                <a:gd name="connsiteX109" fmla="*/ 1068131 w 1074782"/>
                <a:gd name="connsiteY109" fmla="*/ 153059 h 896213"/>
                <a:gd name="connsiteX110" fmla="*/ 1067963 w 1074782"/>
                <a:gd name="connsiteY110" fmla="*/ 159121 h 896213"/>
                <a:gd name="connsiteX111" fmla="*/ 1072846 w 1074782"/>
                <a:gd name="connsiteY111" fmla="*/ 163247 h 896213"/>
                <a:gd name="connsiteX112" fmla="*/ 1070657 w 1074782"/>
                <a:gd name="connsiteY112" fmla="*/ 175033 h 896213"/>
                <a:gd name="connsiteX113" fmla="*/ 1074783 w 1074782"/>
                <a:gd name="connsiteY113" fmla="*/ 181937 h 896213"/>
                <a:gd name="connsiteX114" fmla="*/ 1074783 w 1074782"/>
                <a:gd name="connsiteY114" fmla="*/ 181937 h 896213"/>
                <a:gd name="connsiteX115" fmla="*/ 1056766 w 1074782"/>
                <a:gd name="connsiteY115" fmla="*/ 193892 h 896213"/>
                <a:gd name="connsiteX116" fmla="*/ 1025194 w 1074782"/>
                <a:gd name="connsiteY116" fmla="*/ 193303 h 896213"/>
                <a:gd name="connsiteX117" fmla="*/ 1009871 w 1074782"/>
                <a:gd name="connsiteY117" fmla="*/ 200880 h 896213"/>
                <a:gd name="connsiteX118" fmla="*/ 986466 w 1074782"/>
                <a:gd name="connsiteY118" fmla="*/ 219402 h 896213"/>
                <a:gd name="connsiteX119" fmla="*/ 970807 w 1074782"/>
                <a:gd name="connsiteY119" fmla="*/ 237335 h 896213"/>
                <a:gd name="connsiteX120" fmla="*/ 958515 w 1074782"/>
                <a:gd name="connsiteY120" fmla="*/ 260571 h 896213"/>
                <a:gd name="connsiteX121" fmla="*/ 958683 w 1074782"/>
                <a:gd name="connsiteY121" fmla="*/ 271095 h 896213"/>
                <a:gd name="connsiteX122" fmla="*/ 984530 w 1074782"/>
                <a:gd name="connsiteY122" fmla="*/ 330871 h 896213"/>
                <a:gd name="connsiteX123" fmla="*/ 982341 w 1074782"/>
                <a:gd name="connsiteY123" fmla="*/ 337943 h 896213"/>
                <a:gd name="connsiteX124" fmla="*/ 968954 w 1074782"/>
                <a:gd name="connsiteY124" fmla="*/ 335501 h 896213"/>
                <a:gd name="connsiteX125" fmla="*/ 959525 w 1074782"/>
                <a:gd name="connsiteY125" fmla="*/ 340384 h 896213"/>
                <a:gd name="connsiteX126" fmla="*/ 950011 w 1074782"/>
                <a:gd name="connsiteY126" fmla="*/ 364210 h 896213"/>
                <a:gd name="connsiteX127" fmla="*/ 958262 w 1074782"/>
                <a:gd name="connsiteY127" fmla="*/ 365305 h 896213"/>
                <a:gd name="connsiteX128" fmla="*/ 954052 w 1074782"/>
                <a:gd name="connsiteY128" fmla="*/ 360422 h 896213"/>
                <a:gd name="connsiteX129" fmla="*/ 959693 w 1074782"/>
                <a:gd name="connsiteY129" fmla="*/ 359159 h 896213"/>
                <a:gd name="connsiteX130" fmla="*/ 959693 w 1074782"/>
                <a:gd name="connsiteY130" fmla="*/ 359159 h 896213"/>
                <a:gd name="connsiteX131" fmla="*/ 962640 w 1074782"/>
                <a:gd name="connsiteY131" fmla="*/ 363200 h 896213"/>
                <a:gd name="connsiteX132" fmla="*/ 978299 w 1074782"/>
                <a:gd name="connsiteY132" fmla="*/ 351919 h 896213"/>
                <a:gd name="connsiteX133" fmla="*/ 978299 w 1074782"/>
                <a:gd name="connsiteY133" fmla="*/ 351919 h 896213"/>
                <a:gd name="connsiteX134" fmla="*/ 989918 w 1074782"/>
                <a:gd name="connsiteY134" fmla="*/ 354865 h 896213"/>
                <a:gd name="connsiteX135" fmla="*/ 997916 w 1074782"/>
                <a:gd name="connsiteY135" fmla="*/ 352171 h 896213"/>
                <a:gd name="connsiteX136" fmla="*/ 951948 w 1074782"/>
                <a:gd name="connsiteY136" fmla="*/ 384921 h 896213"/>
                <a:gd name="connsiteX137" fmla="*/ 942266 w 1074782"/>
                <a:gd name="connsiteY137" fmla="*/ 409589 h 896213"/>
                <a:gd name="connsiteX138" fmla="*/ 951106 w 1074782"/>
                <a:gd name="connsiteY138" fmla="*/ 412115 h 896213"/>
                <a:gd name="connsiteX139" fmla="*/ 951274 w 1074782"/>
                <a:gd name="connsiteY139" fmla="*/ 420787 h 896213"/>
                <a:gd name="connsiteX140" fmla="*/ 933510 w 1074782"/>
                <a:gd name="connsiteY140" fmla="*/ 436278 h 896213"/>
                <a:gd name="connsiteX141" fmla="*/ 911199 w 1074782"/>
                <a:gd name="connsiteY141" fmla="*/ 446297 h 896213"/>
                <a:gd name="connsiteX142" fmla="*/ 886194 w 1074782"/>
                <a:gd name="connsiteY142" fmla="*/ 478963 h 896213"/>
                <a:gd name="connsiteX143" fmla="*/ 882153 w 1074782"/>
                <a:gd name="connsiteY143" fmla="*/ 490076 h 896213"/>
                <a:gd name="connsiteX144" fmla="*/ 873903 w 1074782"/>
                <a:gd name="connsiteY144" fmla="*/ 488392 h 896213"/>
                <a:gd name="connsiteX145" fmla="*/ 864810 w 1074782"/>
                <a:gd name="connsiteY145" fmla="*/ 474416 h 896213"/>
                <a:gd name="connsiteX146" fmla="*/ 857317 w 1074782"/>
                <a:gd name="connsiteY146" fmla="*/ 475848 h 896213"/>
                <a:gd name="connsiteX147" fmla="*/ 855381 w 1074782"/>
                <a:gd name="connsiteY147" fmla="*/ 480815 h 896213"/>
                <a:gd name="connsiteX148" fmla="*/ 865652 w 1074782"/>
                <a:gd name="connsiteY148" fmla="*/ 481320 h 896213"/>
                <a:gd name="connsiteX149" fmla="*/ 877860 w 1074782"/>
                <a:gd name="connsiteY149" fmla="*/ 494622 h 896213"/>
                <a:gd name="connsiteX150" fmla="*/ 754351 w 1074782"/>
                <a:gd name="connsiteY150" fmla="*/ 534866 h 896213"/>
                <a:gd name="connsiteX151" fmla="*/ 705352 w 1074782"/>
                <a:gd name="connsiteY151" fmla="*/ 559786 h 896213"/>
                <a:gd name="connsiteX152" fmla="*/ 662162 w 1074782"/>
                <a:gd name="connsiteY152" fmla="*/ 590095 h 896213"/>
                <a:gd name="connsiteX153" fmla="*/ 648860 w 1074782"/>
                <a:gd name="connsiteY153" fmla="*/ 604997 h 896213"/>
                <a:gd name="connsiteX154" fmla="*/ 622087 w 1074782"/>
                <a:gd name="connsiteY154" fmla="*/ 624613 h 896213"/>
                <a:gd name="connsiteX155" fmla="*/ 606428 w 1074782"/>
                <a:gd name="connsiteY155" fmla="*/ 640694 h 896213"/>
                <a:gd name="connsiteX156" fmla="*/ 595399 w 1074782"/>
                <a:gd name="connsiteY156" fmla="*/ 659805 h 896213"/>
                <a:gd name="connsiteX157" fmla="*/ 587990 w 1074782"/>
                <a:gd name="connsiteY157" fmla="*/ 655259 h 896213"/>
                <a:gd name="connsiteX158" fmla="*/ 587990 w 1074782"/>
                <a:gd name="connsiteY158" fmla="*/ 655259 h 896213"/>
                <a:gd name="connsiteX159" fmla="*/ 583528 w 1074782"/>
                <a:gd name="connsiteY159" fmla="*/ 650881 h 896213"/>
                <a:gd name="connsiteX160" fmla="*/ 584959 w 1074782"/>
                <a:gd name="connsiteY160" fmla="*/ 644988 h 896213"/>
                <a:gd name="connsiteX161" fmla="*/ 578392 w 1074782"/>
                <a:gd name="connsiteY161" fmla="*/ 643977 h 896213"/>
                <a:gd name="connsiteX162" fmla="*/ 577719 w 1074782"/>
                <a:gd name="connsiteY162" fmla="*/ 650460 h 896213"/>
                <a:gd name="connsiteX163" fmla="*/ 565511 w 1074782"/>
                <a:gd name="connsiteY163" fmla="*/ 650123 h 896213"/>
                <a:gd name="connsiteX164" fmla="*/ 570478 w 1074782"/>
                <a:gd name="connsiteY164" fmla="*/ 658963 h 896213"/>
                <a:gd name="connsiteX165" fmla="*/ 576540 w 1074782"/>
                <a:gd name="connsiteY165" fmla="*/ 658121 h 896213"/>
                <a:gd name="connsiteX166" fmla="*/ 576540 w 1074782"/>
                <a:gd name="connsiteY166" fmla="*/ 663509 h 896213"/>
                <a:gd name="connsiteX167" fmla="*/ 569215 w 1074782"/>
                <a:gd name="connsiteY167" fmla="*/ 663004 h 896213"/>
                <a:gd name="connsiteX168" fmla="*/ 564838 w 1074782"/>
                <a:gd name="connsiteY168" fmla="*/ 670834 h 896213"/>
                <a:gd name="connsiteX169" fmla="*/ 561049 w 1074782"/>
                <a:gd name="connsiteY169" fmla="*/ 661152 h 896213"/>
                <a:gd name="connsiteX170" fmla="*/ 547494 w 1074782"/>
                <a:gd name="connsiteY170" fmla="*/ 669403 h 896213"/>
                <a:gd name="connsiteX171" fmla="*/ 544379 w 1074782"/>
                <a:gd name="connsiteY171" fmla="*/ 676812 h 896213"/>
                <a:gd name="connsiteX172" fmla="*/ 534444 w 1074782"/>
                <a:gd name="connsiteY172" fmla="*/ 670750 h 896213"/>
                <a:gd name="connsiteX173" fmla="*/ 538907 w 1074782"/>
                <a:gd name="connsiteY173" fmla="*/ 679506 h 896213"/>
                <a:gd name="connsiteX174" fmla="*/ 534529 w 1074782"/>
                <a:gd name="connsiteY174" fmla="*/ 684894 h 896213"/>
                <a:gd name="connsiteX175" fmla="*/ 536970 w 1074782"/>
                <a:gd name="connsiteY175" fmla="*/ 689440 h 896213"/>
                <a:gd name="connsiteX176" fmla="*/ 531414 w 1074782"/>
                <a:gd name="connsiteY176" fmla="*/ 694576 h 896213"/>
                <a:gd name="connsiteX177" fmla="*/ 525689 w 1074782"/>
                <a:gd name="connsiteY177" fmla="*/ 692724 h 896213"/>
                <a:gd name="connsiteX178" fmla="*/ 529646 w 1074782"/>
                <a:gd name="connsiteY178" fmla="*/ 696176 h 896213"/>
                <a:gd name="connsiteX179" fmla="*/ 523247 w 1074782"/>
                <a:gd name="connsiteY179" fmla="*/ 695165 h 896213"/>
                <a:gd name="connsiteX180" fmla="*/ 526783 w 1074782"/>
                <a:gd name="connsiteY180" fmla="*/ 698112 h 896213"/>
                <a:gd name="connsiteX181" fmla="*/ 525184 w 1074782"/>
                <a:gd name="connsiteY181" fmla="*/ 701143 h 896213"/>
                <a:gd name="connsiteX182" fmla="*/ 520553 w 1074782"/>
                <a:gd name="connsiteY182" fmla="*/ 698196 h 896213"/>
                <a:gd name="connsiteX183" fmla="*/ 519880 w 1074782"/>
                <a:gd name="connsiteY183" fmla="*/ 712172 h 896213"/>
                <a:gd name="connsiteX184" fmla="*/ 487971 w 1074782"/>
                <a:gd name="connsiteY184" fmla="*/ 715203 h 896213"/>
                <a:gd name="connsiteX185" fmla="*/ 483004 w 1074782"/>
                <a:gd name="connsiteY185" fmla="*/ 720338 h 896213"/>
                <a:gd name="connsiteX186" fmla="*/ 475763 w 1074782"/>
                <a:gd name="connsiteY186" fmla="*/ 721012 h 896213"/>
                <a:gd name="connsiteX187" fmla="*/ 466081 w 1074782"/>
                <a:gd name="connsiteY187" fmla="*/ 710320 h 896213"/>
                <a:gd name="connsiteX188" fmla="*/ 450674 w 1074782"/>
                <a:gd name="connsiteY188" fmla="*/ 711330 h 896213"/>
                <a:gd name="connsiteX189" fmla="*/ 438382 w 1074782"/>
                <a:gd name="connsiteY189" fmla="*/ 707289 h 896213"/>
                <a:gd name="connsiteX190" fmla="*/ 423733 w 1074782"/>
                <a:gd name="connsiteY190" fmla="*/ 671845 h 896213"/>
                <a:gd name="connsiteX191" fmla="*/ 415398 w 1074782"/>
                <a:gd name="connsiteY191" fmla="*/ 677401 h 896213"/>
                <a:gd name="connsiteX192" fmla="*/ 422555 w 1074782"/>
                <a:gd name="connsiteY192" fmla="*/ 690619 h 896213"/>
                <a:gd name="connsiteX193" fmla="*/ 416493 w 1074782"/>
                <a:gd name="connsiteY193" fmla="*/ 688683 h 896213"/>
                <a:gd name="connsiteX194" fmla="*/ 409421 w 1074782"/>
                <a:gd name="connsiteY194" fmla="*/ 676138 h 896213"/>
                <a:gd name="connsiteX195" fmla="*/ 412452 w 1074782"/>
                <a:gd name="connsiteY195" fmla="*/ 671171 h 896213"/>
                <a:gd name="connsiteX196" fmla="*/ 407821 w 1074782"/>
                <a:gd name="connsiteY196" fmla="*/ 670329 h 896213"/>
                <a:gd name="connsiteX197" fmla="*/ 394856 w 1074782"/>
                <a:gd name="connsiteY197" fmla="*/ 644735 h 896213"/>
                <a:gd name="connsiteX198" fmla="*/ 389720 w 1074782"/>
                <a:gd name="connsiteY198" fmla="*/ 650965 h 896213"/>
                <a:gd name="connsiteX199" fmla="*/ 391488 w 1074782"/>
                <a:gd name="connsiteY199" fmla="*/ 656943 h 896213"/>
                <a:gd name="connsiteX200" fmla="*/ 386942 w 1074782"/>
                <a:gd name="connsiteY200" fmla="*/ 664099 h 896213"/>
                <a:gd name="connsiteX201" fmla="*/ 381217 w 1074782"/>
                <a:gd name="connsiteY201" fmla="*/ 659637 h 896213"/>
                <a:gd name="connsiteX202" fmla="*/ 378523 w 1074782"/>
                <a:gd name="connsiteY202" fmla="*/ 672434 h 896213"/>
                <a:gd name="connsiteX203" fmla="*/ 372208 w 1074782"/>
                <a:gd name="connsiteY203" fmla="*/ 671339 h 896213"/>
                <a:gd name="connsiteX204" fmla="*/ 371872 w 1074782"/>
                <a:gd name="connsiteY204" fmla="*/ 668393 h 896213"/>
                <a:gd name="connsiteX205" fmla="*/ 375408 w 1074782"/>
                <a:gd name="connsiteY205" fmla="*/ 668729 h 896213"/>
                <a:gd name="connsiteX206" fmla="*/ 373976 w 1074782"/>
                <a:gd name="connsiteY206" fmla="*/ 661236 h 896213"/>
                <a:gd name="connsiteX207" fmla="*/ 371872 w 1074782"/>
                <a:gd name="connsiteY207" fmla="*/ 663425 h 896213"/>
                <a:gd name="connsiteX208" fmla="*/ 368251 w 1074782"/>
                <a:gd name="connsiteY208" fmla="*/ 658795 h 896213"/>
                <a:gd name="connsiteX209" fmla="*/ 365810 w 1074782"/>
                <a:gd name="connsiteY209" fmla="*/ 660310 h 896213"/>
                <a:gd name="connsiteX210" fmla="*/ 369093 w 1074782"/>
                <a:gd name="connsiteY210" fmla="*/ 669403 h 896213"/>
                <a:gd name="connsiteX211" fmla="*/ 368504 w 1074782"/>
                <a:gd name="connsiteY211" fmla="*/ 673276 h 896213"/>
                <a:gd name="connsiteX212" fmla="*/ 363874 w 1074782"/>
                <a:gd name="connsiteY212" fmla="*/ 673444 h 896213"/>
                <a:gd name="connsiteX213" fmla="*/ 365136 w 1074782"/>
                <a:gd name="connsiteY213" fmla="*/ 683547 h 896213"/>
                <a:gd name="connsiteX214" fmla="*/ 356886 w 1074782"/>
                <a:gd name="connsiteY214" fmla="*/ 674118 h 896213"/>
                <a:gd name="connsiteX215" fmla="*/ 345857 w 1074782"/>
                <a:gd name="connsiteY215" fmla="*/ 671592 h 896213"/>
                <a:gd name="connsiteX216" fmla="*/ 338616 w 1074782"/>
                <a:gd name="connsiteY216" fmla="*/ 675380 h 896213"/>
                <a:gd name="connsiteX217" fmla="*/ 342826 w 1074782"/>
                <a:gd name="connsiteY217" fmla="*/ 688935 h 896213"/>
                <a:gd name="connsiteX218" fmla="*/ 345772 w 1074782"/>
                <a:gd name="connsiteY218" fmla="*/ 681442 h 896213"/>
                <a:gd name="connsiteX219" fmla="*/ 351834 w 1074782"/>
                <a:gd name="connsiteY219" fmla="*/ 687756 h 896213"/>
                <a:gd name="connsiteX220" fmla="*/ 345941 w 1074782"/>
                <a:gd name="connsiteY220" fmla="*/ 687083 h 896213"/>
                <a:gd name="connsiteX221" fmla="*/ 357307 w 1074782"/>
                <a:gd name="connsiteY221" fmla="*/ 699712 h 896213"/>
                <a:gd name="connsiteX222" fmla="*/ 354697 w 1074782"/>
                <a:gd name="connsiteY222" fmla="*/ 705016 h 896213"/>
                <a:gd name="connsiteX223" fmla="*/ 348130 w 1074782"/>
                <a:gd name="connsiteY223" fmla="*/ 704763 h 896213"/>
                <a:gd name="connsiteX224" fmla="*/ 347709 w 1074782"/>
                <a:gd name="connsiteY224" fmla="*/ 710741 h 896213"/>
                <a:gd name="connsiteX225" fmla="*/ 334154 w 1074782"/>
                <a:gd name="connsiteY225" fmla="*/ 712677 h 896213"/>
                <a:gd name="connsiteX226" fmla="*/ 331797 w 1074782"/>
                <a:gd name="connsiteY226" fmla="*/ 718739 h 896213"/>
                <a:gd name="connsiteX227" fmla="*/ 323546 w 1074782"/>
                <a:gd name="connsiteY227" fmla="*/ 717139 h 896213"/>
                <a:gd name="connsiteX228" fmla="*/ 321020 w 1074782"/>
                <a:gd name="connsiteY228" fmla="*/ 726484 h 896213"/>
                <a:gd name="connsiteX229" fmla="*/ 320431 w 1074782"/>
                <a:gd name="connsiteY229" fmla="*/ 721601 h 896213"/>
                <a:gd name="connsiteX230" fmla="*/ 308307 w 1074782"/>
                <a:gd name="connsiteY230" fmla="*/ 715961 h 896213"/>
                <a:gd name="connsiteX231" fmla="*/ 293827 w 1074782"/>
                <a:gd name="connsiteY231" fmla="*/ 738019 h 896213"/>
                <a:gd name="connsiteX232" fmla="*/ 286839 w 1074782"/>
                <a:gd name="connsiteY232" fmla="*/ 740797 h 896213"/>
                <a:gd name="connsiteX233" fmla="*/ 286249 w 1074782"/>
                <a:gd name="connsiteY233" fmla="*/ 750226 h 896213"/>
                <a:gd name="connsiteX234" fmla="*/ 294332 w 1074782"/>
                <a:gd name="connsiteY234" fmla="*/ 750563 h 896213"/>
                <a:gd name="connsiteX235" fmla="*/ 289533 w 1074782"/>
                <a:gd name="connsiteY235" fmla="*/ 754015 h 896213"/>
                <a:gd name="connsiteX236" fmla="*/ 290543 w 1074782"/>
                <a:gd name="connsiteY236" fmla="*/ 757719 h 896213"/>
                <a:gd name="connsiteX237" fmla="*/ 300562 w 1074782"/>
                <a:gd name="connsiteY237" fmla="*/ 759571 h 896213"/>
                <a:gd name="connsiteX238" fmla="*/ 287512 w 1074782"/>
                <a:gd name="connsiteY238" fmla="*/ 776999 h 896213"/>
                <a:gd name="connsiteX239" fmla="*/ 291385 w 1074782"/>
                <a:gd name="connsiteY239" fmla="*/ 781714 h 896213"/>
                <a:gd name="connsiteX240" fmla="*/ 295089 w 1074782"/>
                <a:gd name="connsiteY240" fmla="*/ 779861 h 896213"/>
                <a:gd name="connsiteX241" fmla="*/ 294247 w 1074782"/>
                <a:gd name="connsiteY241" fmla="*/ 789880 h 896213"/>
                <a:gd name="connsiteX242" fmla="*/ 287849 w 1074782"/>
                <a:gd name="connsiteY242" fmla="*/ 788196 h 896213"/>
                <a:gd name="connsiteX243" fmla="*/ 272947 w 1074782"/>
                <a:gd name="connsiteY243" fmla="*/ 794342 h 896213"/>
                <a:gd name="connsiteX244" fmla="*/ 265791 w 1074782"/>
                <a:gd name="connsiteY244" fmla="*/ 791480 h 896213"/>
                <a:gd name="connsiteX245" fmla="*/ 264528 w 1074782"/>
                <a:gd name="connsiteY245" fmla="*/ 782976 h 896213"/>
                <a:gd name="connsiteX246" fmla="*/ 257540 w 1074782"/>
                <a:gd name="connsiteY246" fmla="*/ 783566 h 896213"/>
                <a:gd name="connsiteX247" fmla="*/ 249458 w 1074782"/>
                <a:gd name="connsiteY247" fmla="*/ 778094 h 896213"/>
                <a:gd name="connsiteX248" fmla="*/ 245417 w 1074782"/>
                <a:gd name="connsiteY248" fmla="*/ 781798 h 896213"/>
                <a:gd name="connsiteX249" fmla="*/ 248448 w 1074782"/>
                <a:gd name="connsiteY249" fmla="*/ 786428 h 896213"/>
                <a:gd name="connsiteX250" fmla="*/ 243817 w 1074782"/>
                <a:gd name="connsiteY250" fmla="*/ 798299 h 896213"/>
                <a:gd name="connsiteX251" fmla="*/ 224706 w 1074782"/>
                <a:gd name="connsiteY251" fmla="*/ 806550 h 896213"/>
                <a:gd name="connsiteX252" fmla="*/ 219065 w 1074782"/>
                <a:gd name="connsiteY252" fmla="*/ 817327 h 896213"/>
                <a:gd name="connsiteX253" fmla="*/ 210898 w 1074782"/>
                <a:gd name="connsiteY253" fmla="*/ 809665 h 896213"/>
                <a:gd name="connsiteX254" fmla="*/ 210141 w 1074782"/>
                <a:gd name="connsiteY254" fmla="*/ 802846 h 896213"/>
                <a:gd name="connsiteX255" fmla="*/ 216287 w 1074782"/>
                <a:gd name="connsiteY255" fmla="*/ 795437 h 896213"/>
                <a:gd name="connsiteX256" fmla="*/ 214350 w 1074782"/>
                <a:gd name="connsiteY256" fmla="*/ 791312 h 896213"/>
                <a:gd name="connsiteX257" fmla="*/ 202816 w 1074782"/>
                <a:gd name="connsiteY257" fmla="*/ 787439 h 896213"/>
                <a:gd name="connsiteX258" fmla="*/ 206099 w 1074782"/>
                <a:gd name="connsiteY258" fmla="*/ 778514 h 896213"/>
                <a:gd name="connsiteX259" fmla="*/ 201974 w 1074782"/>
                <a:gd name="connsiteY259" fmla="*/ 779104 h 896213"/>
                <a:gd name="connsiteX260" fmla="*/ 200711 w 1074782"/>
                <a:gd name="connsiteY260" fmla="*/ 766138 h 896213"/>
                <a:gd name="connsiteX261" fmla="*/ 196502 w 1074782"/>
                <a:gd name="connsiteY261" fmla="*/ 766559 h 896213"/>
                <a:gd name="connsiteX262" fmla="*/ 192040 w 1074782"/>
                <a:gd name="connsiteY262" fmla="*/ 759993 h 896213"/>
                <a:gd name="connsiteX263" fmla="*/ 172170 w 1074782"/>
                <a:gd name="connsiteY263" fmla="*/ 783650 h 896213"/>
                <a:gd name="connsiteX264" fmla="*/ 176212 w 1074782"/>
                <a:gd name="connsiteY264" fmla="*/ 791227 h 896213"/>
                <a:gd name="connsiteX265" fmla="*/ 167372 w 1074782"/>
                <a:gd name="connsiteY265" fmla="*/ 800909 h 896213"/>
                <a:gd name="connsiteX266" fmla="*/ 177727 w 1074782"/>
                <a:gd name="connsiteY266" fmla="*/ 802930 h 896213"/>
                <a:gd name="connsiteX267" fmla="*/ 174023 w 1074782"/>
                <a:gd name="connsiteY267" fmla="*/ 808907 h 896213"/>
                <a:gd name="connsiteX268" fmla="*/ 167877 w 1074782"/>
                <a:gd name="connsiteY268" fmla="*/ 810339 h 896213"/>
                <a:gd name="connsiteX269" fmla="*/ 167203 w 1074782"/>
                <a:gd name="connsiteY269" fmla="*/ 819684 h 896213"/>
                <a:gd name="connsiteX270" fmla="*/ 162489 w 1074782"/>
                <a:gd name="connsiteY270" fmla="*/ 823388 h 896213"/>
                <a:gd name="connsiteX271" fmla="*/ 172928 w 1074782"/>
                <a:gd name="connsiteY271" fmla="*/ 833828 h 896213"/>
                <a:gd name="connsiteX272" fmla="*/ 171581 w 1074782"/>
                <a:gd name="connsiteY272" fmla="*/ 836522 h 896213"/>
                <a:gd name="connsiteX273" fmla="*/ 167288 w 1074782"/>
                <a:gd name="connsiteY273" fmla="*/ 833323 h 896213"/>
                <a:gd name="connsiteX274" fmla="*/ 166614 w 1074782"/>
                <a:gd name="connsiteY274" fmla="*/ 852266 h 896213"/>
                <a:gd name="connsiteX275" fmla="*/ 162320 w 1074782"/>
                <a:gd name="connsiteY275" fmla="*/ 852771 h 896213"/>
                <a:gd name="connsiteX276" fmla="*/ 160973 w 1074782"/>
                <a:gd name="connsiteY276" fmla="*/ 848309 h 896213"/>
                <a:gd name="connsiteX277" fmla="*/ 155501 w 1074782"/>
                <a:gd name="connsiteY277" fmla="*/ 850834 h 896213"/>
                <a:gd name="connsiteX278" fmla="*/ 155501 w 1074782"/>
                <a:gd name="connsiteY278" fmla="*/ 862285 h 896213"/>
                <a:gd name="connsiteX279" fmla="*/ 151039 w 1074782"/>
                <a:gd name="connsiteY279" fmla="*/ 863547 h 896213"/>
                <a:gd name="connsiteX280" fmla="*/ 139673 w 1074782"/>
                <a:gd name="connsiteY280" fmla="*/ 857822 h 896213"/>
                <a:gd name="connsiteX281" fmla="*/ 136642 w 1074782"/>
                <a:gd name="connsiteY281" fmla="*/ 851676 h 896213"/>
                <a:gd name="connsiteX282" fmla="*/ 112732 w 1074782"/>
                <a:gd name="connsiteY282" fmla="*/ 848982 h 896213"/>
                <a:gd name="connsiteX283" fmla="*/ 99850 w 1074782"/>
                <a:gd name="connsiteY283" fmla="*/ 861190 h 896213"/>
                <a:gd name="connsiteX284" fmla="*/ 73330 w 1074782"/>
                <a:gd name="connsiteY284" fmla="*/ 871546 h 896213"/>
                <a:gd name="connsiteX285" fmla="*/ 65837 w 1074782"/>
                <a:gd name="connsiteY285" fmla="*/ 879460 h 896213"/>
                <a:gd name="connsiteX286" fmla="*/ 65837 w 1074782"/>
                <a:gd name="connsiteY286" fmla="*/ 879460 h 896213"/>
                <a:gd name="connsiteX287" fmla="*/ 56155 w 1074782"/>
                <a:gd name="connsiteY287" fmla="*/ 885437 h 896213"/>
                <a:gd name="connsiteX288" fmla="*/ 53545 w 1074782"/>
                <a:gd name="connsiteY288" fmla="*/ 881059 h 896213"/>
                <a:gd name="connsiteX289" fmla="*/ 49083 w 1074782"/>
                <a:gd name="connsiteY289" fmla="*/ 882490 h 896213"/>
                <a:gd name="connsiteX290" fmla="*/ 39906 w 1074782"/>
                <a:gd name="connsiteY290" fmla="*/ 893940 h 896213"/>
                <a:gd name="connsiteX291" fmla="*/ 32413 w 1074782"/>
                <a:gd name="connsiteY291" fmla="*/ 891583 h 896213"/>
                <a:gd name="connsiteX292" fmla="*/ 17006 w 1074782"/>
                <a:gd name="connsiteY292" fmla="*/ 896214 h 896213"/>
                <a:gd name="connsiteX293" fmla="*/ 13134 w 1074782"/>
                <a:gd name="connsiteY293" fmla="*/ 892172 h 896213"/>
                <a:gd name="connsiteX294" fmla="*/ 0 w 1074782"/>
                <a:gd name="connsiteY294" fmla="*/ 895540 h 896213"/>
                <a:gd name="connsiteX295" fmla="*/ 0 w 1074782"/>
                <a:gd name="connsiteY295" fmla="*/ 895540 h 896213"/>
                <a:gd name="connsiteX296" fmla="*/ 1600 w 1074782"/>
                <a:gd name="connsiteY296" fmla="*/ 880975 h 896213"/>
                <a:gd name="connsiteX297" fmla="*/ 9261 w 1074782"/>
                <a:gd name="connsiteY297" fmla="*/ 882659 h 896213"/>
                <a:gd name="connsiteX298" fmla="*/ 16333 w 1074782"/>
                <a:gd name="connsiteY298" fmla="*/ 865231 h 896213"/>
                <a:gd name="connsiteX299" fmla="*/ 15744 w 1074782"/>
                <a:gd name="connsiteY299" fmla="*/ 854371 h 896213"/>
                <a:gd name="connsiteX300" fmla="*/ 21889 w 1074782"/>
                <a:gd name="connsiteY300" fmla="*/ 842500 h 896213"/>
                <a:gd name="connsiteX301" fmla="*/ 24331 w 1074782"/>
                <a:gd name="connsiteY301" fmla="*/ 830460 h 896213"/>
                <a:gd name="connsiteX302" fmla="*/ 21216 w 1074782"/>
                <a:gd name="connsiteY302" fmla="*/ 825577 h 896213"/>
                <a:gd name="connsiteX303" fmla="*/ 25257 w 1074782"/>
                <a:gd name="connsiteY303" fmla="*/ 811601 h 896213"/>
                <a:gd name="connsiteX304" fmla="*/ 36791 w 1074782"/>
                <a:gd name="connsiteY304" fmla="*/ 803772 h 896213"/>
                <a:gd name="connsiteX305" fmla="*/ 48326 w 1074782"/>
                <a:gd name="connsiteY305" fmla="*/ 801919 h 896213"/>
                <a:gd name="connsiteX306" fmla="*/ 48326 w 1074782"/>
                <a:gd name="connsiteY306" fmla="*/ 796700 h 896213"/>
                <a:gd name="connsiteX307" fmla="*/ 63480 w 1074782"/>
                <a:gd name="connsiteY307" fmla="*/ 795605 h 896213"/>
                <a:gd name="connsiteX308" fmla="*/ 66511 w 1074782"/>
                <a:gd name="connsiteY308" fmla="*/ 783313 h 896213"/>
                <a:gd name="connsiteX309" fmla="*/ 83433 w 1074782"/>
                <a:gd name="connsiteY309" fmla="*/ 764370 h 896213"/>
                <a:gd name="connsiteX310" fmla="*/ 90253 w 1074782"/>
                <a:gd name="connsiteY310" fmla="*/ 761508 h 896213"/>
                <a:gd name="connsiteX311" fmla="*/ 92358 w 1074782"/>
                <a:gd name="connsiteY311" fmla="*/ 754857 h 896213"/>
                <a:gd name="connsiteX312" fmla="*/ 99093 w 1074782"/>
                <a:gd name="connsiteY312" fmla="*/ 755783 h 896213"/>
                <a:gd name="connsiteX313" fmla="*/ 100440 w 1074782"/>
                <a:gd name="connsiteY313" fmla="*/ 750647 h 896213"/>
                <a:gd name="connsiteX314" fmla="*/ 88737 w 1074782"/>
                <a:gd name="connsiteY314" fmla="*/ 744249 h 896213"/>
                <a:gd name="connsiteX315" fmla="*/ 88232 w 1074782"/>
                <a:gd name="connsiteY315" fmla="*/ 738776 h 896213"/>
                <a:gd name="connsiteX316" fmla="*/ 99177 w 1074782"/>
                <a:gd name="connsiteY316" fmla="*/ 742817 h 896213"/>
                <a:gd name="connsiteX317" fmla="*/ 102713 w 1074782"/>
                <a:gd name="connsiteY317" fmla="*/ 731283 h 896213"/>
                <a:gd name="connsiteX318" fmla="*/ 114331 w 1074782"/>
                <a:gd name="connsiteY318" fmla="*/ 726064 h 896213"/>
                <a:gd name="connsiteX319" fmla="*/ 122245 w 1074782"/>
                <a:gd name="connsiteY319" fmla="*/ 727326 h 896213"/>
                <a:gd name="connsiteX320" fmla="*/ 122750 w 1074782"/>
                <a:gd name="connsiteY320" fmla="*/ 719160 h 896213"/>
                <a:gd name="connsiteX321" fmla="*/ 131169 w 1074782"/>
                <a:gd name="connsiteY321" fmla="*/ 718823 h 896213"/>
                <a:gd name="connsiteX322" fmla="*/ 136810 w 1074782"/>
                <a:gd name="connsiteY322" fmla="*/ 712593 h 896213"/>
                <a:gd name="connsiteX323" fmla="*/ 138831 w 1074782"/>
                <a:gd name="connsiteY323" fmla="*/ 693145 h 896213"/>
                <a:gd name="connsiteX324" fmla="*/ 150618 w 1074782"/>
                <a:gd name="connsiteY324" fmla="*/ 690282 h 896213"/>
                <a:gd name="connsiteX325" fmla="*/ 148092 w 1074782"/>
                <a:gd name="connsiteY325" fmla="*/ 670834 h 896213"/>
                <a:gd name="connsiteX326" fmla="*/ 142620 w 1074782"/>
                <a:gd name="connsiteY326" fmla="*/ 662331 h 896213"/>
                <a:gd name="connsiteX327" fmla="*/ 145819 w 1074782"/>
                <a:gd name="connsiteY327" fmla="*/ 656690 h 896213"/>
                <a:gd name="connsiteX328" fmla="*/ 143630 w 1074782"/>
                <a:gd name="connsiteY328" fmla="*/ 651638 h 896213"/>
                <a:gd name="connsiteX329" fmla="*/ 136558 w 1074782"/>
                <a:gd name="connsiteY329" fmla="*/ 649955 h 896213"/>
                <a:gd name="connsiteX330" fmla="*/ 139925 w 1074782"/>
                <a:gd name="connsiteY330" fmla="*/ 643893 h 896213"/>
                <a:gd name="connsiteX331" fmla="*/ 135126 w 1074782"/>
                <a:gd name="connsiteY331" fmla="*/ 623940 h 896213"/>
                <a:gd name="connsiteX332" fmla="*/ 140683 w 1074782"/>
                <a:gd name="connsiteY332" fmla="*/ 613837 h 896213"/>
                <a:gd name="connsiteX333" fmla="*/ 133190 w 1074782"/>
                <a:gd name="connsiteY333" fmla="*/ 605923 h 896213"/>
                <a:gd name="connsiteX334" fmla="*/ 137736 w 1074782"/>
                <a:gd name="connsiteY334" fmla="*/ 605165 h 896213"/>
                <a:gd name="connsiteX335" fmla="*/ 140683 w 1074782"/>
                <a:gd name="connsiteY335" fmla="*/ 595483 h 896213"/>
                <a:gd name="connsiteX336" fmla="*/ 129486 w 1074782"/>
                <a:gd name="connsiteY336" fmla="*/ 594304 h 896213"/>
                <a:gd name="connsiteX337" fmla="*/ 124687 w 1074782"/>
                <a:gd name="connsiteY337" fmla="*/ 578224 h 896213"/>
                <a:gd name="connsiteX338" fmla="*/ 112395 w 1074782"/>
                <a:gd name="connsiteY338" fmla="*/ 579740 h 896213"/>
                <a:gd name="connsiteX339" fmla="*/ 116604 w 1074782"/>
                <a:gd name="connsiteY339" fmla="*/ 572836 h 896213"/>
                <a:gd name="connsiteX340" fmla="*/ 115089 w 1074782"/>
                <a:gd name="connsiteY340" fmla="*/ 541854 h 896213"/>
                <a:gd name="connsiteX341" fmla="*/ 119046 w 1074782"/>
                <a:gd name="connsiteY341" fmla="*/ 527036 h 896213"/>
                <a:gd name="connsiteX342" fmla="*/ 104986 w 1074782"/>
                <a:gd name="connsiteY342" fmla="*/ 524679 h 896213"/>
                <a:gd name="connsiteX343" fmla="*/ 101534 w 1074782"/>
                <a:gd name="connsiteY343" fmla="*/ 513649 h 896213"/>
                <a:gd name="connsiteX344" fmla="*/ 82002 w 1074782"/>
                <a:gd name="connsiteY344" fmla="*/ 503631 h 896213"/>
                <a:gd name="connsiteX345" fmla="*/ 79813 w 1074782"/>
                <a:gd name="connsiteY345" fmla="*/ 495717 h 896213"/>
                <a:gd name="connsiteX346" fmla="*/ 84949 w 1074782"/>
                <a:gd name="connsiteY346" fmla="*/ 479552 h 896213"/>
                <a:gd name="connsiteX347" fmla="*/ 98167 w 1074782"/>
                <a:gd name="connsiteY347" fmla="*/ 467092 h 896213"/>
                <a:gd name="connsiteX348" fmla="*/ 112816 w 1074782"/>
                <a:gd name="connsiteY348" fmla="*/ 484435 h 896213"/>
                <a:gd name="connsiteX349" fmla="*/ 118709 w 1074782"/>
                <a:gd name="connsiteY349" fmla="*/ 476942 h 896213"/>
                <a:gd name="connsiteX350" fmla="*/ 139925 w 1074782"/>
                <a:gd name="connsiteY350" fmla="*/ 490413 h 896213"/>
                <a:gd name="connsiteX351" fmla="*/ 149102 w 1074782"/>
                <a:gd name="connsiteY351" fmla="*/ 486624 h 896213"/>
                <a:gd name="connsiteX352" fmla="*/ 168298 w 1074782"/>
                <a:gd name="connsiteY352" fmla="*/ 518196 h 896213"/>
                <a:gd name="connsiteX353" fmla="*/ 176969 w 1074782"/>
                <a:gd name="connsiteY353" fmla="*/ 508514 h 896213"/>
                <a:gd name="connsiteX354" fmla="*/ 186399 w 1074782"/>
                <a:gd name="connsiteY354" fmla="*/ 504557 h 896213"/>
                <a:gd name="connsiteX355" fmla="*/ 213003 w 1074782"/>
                <a:gd name="connsiteY355" fmla="*/ 511797 h 896213"/>
                <a:gd name="connsiteX356" fmla="*/ 209046 w 1074782"/>
                <a:gd name="connsiteY356" fmla="*/ 519711 h 896213"/>
                <a:gd name="connsiteX357" fmla="*/ 211488 w 1074782"/>
                <a:gd name="connsiteY357" fmla="*/ 529309 h 896213"/>
                <a:gd name="connsiteX358" fmla="*/ 222180 w 1074782"/>
                <a:gd name="connsiteY358" fmla="*/ 519122 h 896213"/>
                <a:gd name="connsiteX359" fmla="*/ 232199 w 1074782"/>
                <a:gd name="connsiteY359" fmla="*/ 518027 h 896213"/>
                <a:gd name="connsiteX360" fmla="*/ 234809 w 1074782"/>
                <a:gd name="connsiteY360" fmla="*/ 510534 h 896213"/>
                <a:gd name="connsiteX361" fmla="*/ 231778 w 1074782"/>
                <a:gd name="connsiteY361" fmla="*/ 506325 h 896213"/>
                <a:gd name="connsiteX362" fmla="*/ 233041 w 1074782"/>
                <a:gd name="connsiteY362" fmla="*/ 488140 h 896213"/>
                <a:gd name="connsiteX363" fmla="*/ 219738 w 1074782"/>
                <a:gd name="connsiteY363" fmla="*/ 486287 h 896213"/>
                <a:gd name="connsiteX364" fmla="*/ 213845 w 1074782"/>
                <a:gd name="connsiteY364" fmla="*/ 488982 h 896213"/>
                <a:gd name="connsiteX365" fmla="*/ 177306 w 1074782"/>
                <a:gd name="connsiteY365" fmla="*/ 475090 h 896213"/>
                <a:gd name="connsiteX366" fmla="*/ 175201 w 1074782"/>
                <a:gd name="connsiteY366" fmla="*/ 459094 h 896213"/>
                <a:gd name="connsiteX367" fmla="*/ 181347 w 1074782"/>
                <a:gd name="connsiteY367" fmla="*/ 448233 h 896213"/>
                <a:gd name="connsiteX368" fmla="*/ 179832 w 1074782"/>
                <a:gd name="connsiteY368" fmla="*/ 436699 h 896213"/>
                <a:gd name="connsiteX369" fmla="*/ 184126 w 1074782"/>
                <a:gd name="connsiteY369" fmla="*/ 433079 h 896213"/>
                <a:gd name="connsiteX370" fmla="*/ 177896 w 1074782"/>
                <a:gd name="connsiteY370" fmla="*/ 423228 h 896213"/>
                <a:gd name="connsiteX371" fmla="*/ 184126 w 1074782"/>
                <a:gd name="connsiteY371" fmla="*/ 406222 h 896213"/>
                <a:gd name="connsiteX372" fmla="*/ 180758 w 1074782"/>
                <a:gd name="connsiteY372" fmla="*/ 397297 h 896213"/>
                <a:gd name="connsiteX373" fmla="*/ 176885 w 1074782"/>
                <a:gd name="connsiteY373" fmla="*/ 401254 h 896213"/>
                <a:gd name="connsiteX374" fmla="*/ 175538 w 1074782"/>
                <a:gd name="connsiteY374" fmla="*/ 390478 h 896213"/>
                <a:gd name="connsiteX375" fmla="*/ 165604 w 1074782"/>
                <a:gd name="connsiteY375" fmla="*/ 382143 h 896213"/>
                <a:gd name="connsiteX376" fmla="*/ 173349 w 1074782"/>
                <a:gd name="connsiteY376" fmla="*/ 368925 h 896213"/>
                <a:gd name="connsiteX377" fmla="*/ 167540 w 1074782"/>
                <a:gd name="connsiteY377" fmla="*/ 343584 h 896213"/>
                <a:gd name="connsiteX378" fmla="*/ 169561 w 1074782"/>
                <a:gd name="connsiteY378" fmla="*/ 319926 h 896213"/>
                <a:gd name="connsiteX379" fmla="*/ 179242 w 1074782"/>
                <a:gd name="connsiteY379" fmla="*/ 323967 h 896213"/>
                <a:gd name="connsiteX380" fmla="*/ 181768 w 1074782"/>
                <a:gd name="connsiteY380" fmla="*/ 330787 h 896213"/>
                <a:gd name="connsiteX381" fmla="*/ 189430 w 1074782"/>
                <a:gd name="connsiteY381" fmla="*/ 331292 h 896213"/>
                <a:gd name="connsiteX382" fmla="*/ 194144 w 1074782"/>
                <a:gd name="connsiteY382" fmla="*/ 316221 h 896213"/>
                <a:gd name="connsiteX383" fmla="*/ 206015 w 1074782"/>
                <a:gd name="connsiteY383" fmla="*/ 309065 h 896213"/>
                <a:gd name="connsiteX384" fmla="*/ 218223 w 1074782"/>
                <a:gd name="connsiteY384" fmla="*/ 291048 h 896213"/>
                <a:gd name="connsiteX385" fmla="*/ 215950 w 1074782"/>
                <a:gd name="connsiteY385" fmla="*/ 284482 h 896213"/>
                <a:gd name="connsiteX386" fmla="*/ 222264 w 1074782"/>
                <a:gd name="connsiteY386" fmla="*/ 278672 h 896213"/>
                <a:gd name="connsiteX387" fmla="*/ 220665 w 1074782"/>
                <a:gd name="connsiteY387" fmla="*/ 269664 h 896213"/>
                <a:gd name="connsiteX388" fmla="*/ 241123 w 1074782"/>
                <a:gd name="connsiteY388" fmla="*/ 267728 h 896213"/>
                <a:gd name="connsiteX389" fmla="*/ 247606 w 1074782"/>
                <a:gd name="connsiteY389" fmla="*/ 271600 h 896213"/>
                <a:gd name="connsiteX390" fmla="*/ 251731 w 1074782"/>
                <a:gd name="connsiteY390" fmla="*/ 267980 h 896213"/>
                <a:gd name="connsiteX391" fmla="*/ 263518 w 1074782"/>
                <a:gd name="connsiteY391" fmla="*/ 269748 h 896213"/>
                <a:gd name="connsiteX392" fmla="*/ 277073 w 1074782"/>
                <a:gd name="connsiteY392" fmla="*/ 264781 h 896213"/>
                <a:gd name="connsiteX393" fmla="*/ 291974 w 1074782"/>
                <a:gd name="connsiteY393" fmla="*/ 275473 h 896213"/>
                <a:gd name="connsiteX394" fmla="*/ 305950 w 1074782"/>
                <a:gd name="connsiteY394" fmla="*/ 278841 h 896213"/>
                <a:gd name="connsiteX395" fmla="*/ 318326 w 1074782"/>
                <a:gd name="connsiteY395" fmla="*/ 272358 h 896213"/>
                <a:gd name="connsiteX396" fmla="*/ 323293 w 1074782"/>
                <a:gd name="connsiteY396" fmla="*/ 248785 h 896213"/>
                <a:gd name="connsiteX397" fmla="*/ 333228 w 1074782"/>
                <a:gd name="connsiteY397" fmla="*/ 243986 h 896213"/>
                <a:gd name="connsiteX398" fmla="*/ 329608 w 1074782"/>
                <a:gd name="connsiteY398" fmla="*/ 238934 h 896213"/>
                <a:gd name="connsiteX399" fmla="*/ 332386 w 1074782"/>
                <a:gd name="connsiteY399" fmla="*/ 227063 h 896213"/>
                <a:gd name="connsiteX400" fmla="*/ 350824 w 1074782"/>
                <a:gd name="connsiteY400" fmla="*/ 233714 h 896213"/>
                <a:gd name="connsiteX401" fmla="*/ 355707 w 1074782"/>
                <a:gd name="connsiteY401" fmla="*/ 232115 h 896213"/>
                <a:gd name="connsiteX402" fmla="*/ 354107 w 1074782"/>
                <a:gd name="connsiteY402" fmla="*/ 222433 h 896213"/>
                <a:gd name="connsiteX403" fmla="*/ 346446 w 1074782"/>
                <a:gd name="connsiteY403" fmla="*/ 214014 h 896213"/>
                <a:gd name="connsiteX404" fmla="*/ 343668 w 1074782"/>
                <a:gd name="connsiteY404" fmla="*/ 204247 h 896213"/>
                <a:gd name="connsiteX405" fmla="*/ 351750 w 1074782"/>
                <a:gd name="connsiteY405" fmla="*/ 182021 h 896213"/>
                <a:gd name="connsiteX406" fmla="*/ 362442 w 1074782"/>
                <a:gd name="connsiteY406" fmla="*/ 175117 h 896213"/>
                <a:gd name="connsiteX407" fmla="*/ 364463 w 1074782"/>
                <a:gd name="connsiteY407" fmla="*/ 183452 h 896213"/>
                <a:gd name="connsiteX408" fmla="*/ 370104 w 1074782"/>
                <a:gd name="connsiteY408" fmla="*/ 179580 h 896213"/>
                <a:gd name="connsiteX409" fmla="*/ 358654 w 1074782"/>
                <a:gd name="connsiteY409" fmla="*/ 170234 h 896213"/>
                <a:gd name="connsiteX410" fmla="*/ 370019 w 1074782"/>
                <a:gd name="connsiteY410" fmla="*/ 157606 h 896213"/>
                <a:gd name="connsiteX411" fmla="*/ 367073 w 1074782"/>
                <a:gd name="connsiteY411" fmla="*/ 149776 h 896213"/>
                <a:gd name="connsiteX412" fmla="*/ 371282 w 1074782"/>
                <a:gd name="connsiteY412" fmla="*/ 143714 h 896213"/>
                <a:gd name="connsiteX413" fmla="*/ 379280 w 1074782"/>
                <a:gd name="connsiteY413" fmla="*/ 147671 h 896213"/>
                <a:gd name="connsiteX414" fmla="*/ 378354 w 1074782"/>
                <a:gd name="connsiteY414" fmla="*/ 140431 h 896213"/>
                <a:gd name="connsiteX415" fmla="*/ 387700 w 1074782"/>
                <a:gd name="connsiteY415" fmla="*/ 138242 h 896213"/>
                <a:gd name="connsiteX416" fmla="*/ 385426 w 1074782"/>
                <a:gd name="connsiteY416" fmla="*/ 132853 h 896213"/>
                <a:gd name="connsiteX417" fmla="*/ 390562 w 1074782"/>
                <a:gd name="connsiteY417" fmla="*/ 125445 h 896213"/>
                <a:gd name="connsiteX418" fmla="*/ 382227 w 1074782"/>
                <a:gd name="connsiteY418" fmla="*/ 121404 h 896213"/>
                <a:gd name="connsiteX419" fmla="*/ 379028 w 1074782"/>
                <a:gd name="connsiteY419" fmla="*/ 115426 h 896213"/>
                <a:gd name="connsiteX420" fmla="*/ 379617 w 1074782"/>
                <a:gd name="connsiteY420" fmla="*/ 97914 h 896213"/>
                <a:gd name="connsiteX421" fmla="*/ 390562 w 1074782"/>
                <a:gd name="connsiteY421" fmla="*/ 95978 h 896213"/>
                <a:gd name="connsiteX422" fmla="*/ 383322 w 1074782"/>
                <a:gd name="connsiteY422" fmla="*/ 88653 h 896213"/>
                <a:gd name="connsiteX423" fmla="*/ 398560 w 1074782"/>
                <a:gd name="connsiteY423" fmla="*/ 65669 h 896213"/>
                <a:gd name="connsiteX424" fmla="*/ 406895 w 1074782"/>
                <a:gd name="connsiteY424" fmla="*/ 61712 h 896213"/>
                <a:gd name="connsiteX425" fmla="*/ 417419 w 1074782"/>
                <a:gd name="connsiteY425" fmla="*/ 62217 h 896213"/>
                <a:gd name="connsiteX426" fmla="*/ 436530 w 1074782"/>
                <a:gd name="connsiteY426" fmla="*/ 42937 h 896213"/>
                <a:gd name="connsiteX427" fmla="*/ 461788 w 1074782"/>
                <a:gd name="connsiteY427" fmla="*/ 38391 h 896213"/>
                <a:gd name="connsiteX428" fmla="*/ 468355 w 1074782"/>
                <a:gd name="connsiteY428" fmla="*/ 19953 h 896213"/>
                <a:gd name="connsiteX429" fmla="*/ 456820 w 1074782"/>
                <a:gd name="connsiteY429" fmla="*/ 12713 h 896213"/>
                <a:gd name="connsiteX430" fmla="*/ 457494 w 1074782"/>
                <a:gd name="connsiteY430" fmla="*/ 8924 h 896213"/>
                <a:gd name="connsiteX431" fmla="*/ 461367 w 1074782"/>
                <a:gd name="connsiteY431" fmla="*/ 9177 h 896213"/>
                <a:gd name="connsiteX432" fmla="*/ 461367 w 1074782"/>
                <a:gd name="connsiteY432" fmla="*/ 9177 h 89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</a:cxnLst>
              <a:rect l="l" t="t" r="r" b="b"/>
              <a:pathLst>
                <a:path w="1074782" h="896213">
                  <a:moveTo>
                    <a:pt x="967102" y="340384"/>
                  </a:moveTo>
                  <a:lnTo>
                    <a:pt x="988487" y="340553"/>
                  </a:lnTo>
                  <a:lnTo>
                    <a:pt x="990170" y="350992"/>
                  </a:lnTo>
                  <a:lnTo>
                    <a:pt x="978299" y="351919"/>
                  </a:lnTo>
                  <a:lnTo>
                    <a:pt x="978299" y="351919"/>
                  </a:lnTo>
                  <a:lnTo>
                    <a:pt x="962640" y="363200"/>
                  </a:lnTo>
                  <a:lnTo>
                    <a:pt x="959693" y="359159"/>
                  </a:lnTo>
                  <a:lnTo>
                    <a:pt x="959693" y="359159"/>
                  </a:lnTo>
                  <a:lnTo>
                    <a:pt x="953884" y="360422"/>
                  </a:lnTo>
                  <a:lnTo>
                    <a:pt x="958009" y="365473"/>
                  </a:lnTo>
                  <a:lnTo>
                    <a:pt x="950011" y="364295"/>
                  </a:lnTo>
                  <a:lnTo>
                    <a:pt x="958515" y="342910"/>
                  </a:lnTo>
                  <a:lnTo>
                    <a:pt x="967102" y="340384"/>
                  </a:lnTo>
                  <a:lnTo>
                    <a:pt x="967102" y="340384"/>
                  </a:lnTo>
                  <a:close/>
                  <a:moveTo>
                    <a:pt x="461619" y="8167"/>
                  </a:moveTo>
                  <a:lnTo>
                    <a:pt x="484940" y="17680"/>
                  </a:lnTo>
                  <a:lnTo>
                    <a:pt x="488055" y="31067"/>
                  </a:lnTo>
                  <a:lnTo>
                    <a:pt x="495380" y="36623"/>
                  </a:lnTo>
                  <a:lnTo>
                    <a:pt x="504641" y="36286"/>
                  </a:lnTo>
                  <a:lnTo>
                    <a:pt x="512134" y="43274"/>
                  </a:lnTo>
                  <a:lnTo>
                    <a:pt x="536213" y="41085"/>
                  </a:lnTo>
                  <a:lnTo>
                    <a:pt x="540085" y="35276"/>
                  </a:lnTo>
                  <a:lnTo>
                    <a:pt x="545305" y="34434"/>
                  </a:lnTo>
                  <a:lnTo>
                    <a:pt x="545137" y="30141"/>
                  </a:lnTo>
                  <a:lnTo>
                    <a:pt x="553977" y="27446"/>
                  </a:lnTo>
                  <a:lnTo>
                    <a:pt x="592284" y="28457"/>
                  </a:lnTo>
                  <a:lnTo>
                    <a:pt x="593883" y="23237"/>
                  </a:lnTo>
                  <a:lnTo>
                    <a:pt x="603565" y="22311"/>
                  </a:lnTo>
                  <a:lnTo>
                    <a:pt x="607943" y="26184"/>
                  </a:lnTo>
                  <a:lnTo>
                    <a:pt x="615689" y="22984"/>
                  </a:lnTo>
                  <a:lnTo>
                    <a:pt x="618720" y="27783"/>
                  </a:lnTo>
                  <a:lnTo>
                    <a:pt x="628149" y="21469"/>
                  </a:lnTo>
                  <a:lnTo>
                    <a:pt x="629412" y="23826"/>
                  </a:lnTo>
                  <a:lnTo>
                    <a:pt x="648439" y="16249"/>
                  </a:lnTo>
                  <a:lnTo>
                    <a:pt x="650460" y="41001"/>
                  </a:lnTo>
                  <a:lnTo>
                    <a:pt x="653827" y="42432"/>
                  </a:lnTo>
                  <a:lnTo>
                    <a:pt x="652986" y="47568"/>
                  </a:lnTo>
                  <a:lnTo>
                    <a:pt x="657616" y="47568"/>
                  </a:lnTo>
                  <a:cubicBezTo>
                    <a:pt x="657616" y="47568"/>
                    <a:pt x="657616" y="52114"/>
                    <a:pt x="657616" y="52114"/>
                  </a:cubicBezTo>
                  <a:lnTo>
                    <a:pt x="649870" y="55650"/>
                  </a:lnTo>
                  <a:lnTo>
                    <a:pt x="641620" y="86212"/>
                  </a:lnTo>
                  <a:lnTo>
                    <a:pt x="633874" y="91432"/>
                  </a:lnTo>
                  <a:lnTo>
                    <a:pt x="637831" y="92358"/>
                  </a:lnTo>
                  <a:lnTo>
                    <a:pt x="645156" y="86464"/>
                  </a:lnTo>
                  <a:lnTo>
                    <a:pt x="654248" y="88569"/>
                  </a:lnTo>
                  <a:lnTo>
                    <a:pt x="658374" y="94883"/>
                  </a:lnTo>
                  <a:lnTo>
                    <a:pt x="664856" y="94126"/>
                  </a:lnTo>
                  <a:lnTo>
                    <a:pt x="667550" y="98335"/>
                  </a:lnTo>
                  <a:lnTo>
                    <a:pt x="667803" y="94547"/>
                  </a:lnTo>
                  <a:lnTo>
                    <a:pt x="674538" y="99346"/>
                  </a:lnTo>
                  <a:lnTo>
                    <a:pt x="678074" y="107512"/>
                  </a:lnTo>
                  <a:lnTo>
                    <a:pt x="690282" y="87222"/>
                  </a:lnTo>
                  <a:lnTo>
                    <a:pt x="694323" y="83770"/>
                  </a:lnTo>
                  <a:lnTo>
                    <a:pt x="700469" y="84780"/>
                  </a:lnTo>
                  <a:lnTo>
                    <a:pt x="701395" y="78129"/>
                  </a:lnTo>
                  <a:lnTo>
                    <a:pt x="706868" y="77372"/>
                  </a:lnTo>
                  <a:lnTo>
                    <a:pt x="732462" y="91095"/>
                  </a:lnTo>
                  <a:lnTo>
                    <a:pt x="741554" y="93452"/>
                  </a:lnTo>
                  <a:lnTo>
                    <a:pt x="750984" y="90421"/>
                  </a:lnTo>
                  <a:lnTo>
                    <a:pt x="757467" y="98335"/>
                  </a:lnTo>
                  <a:lnTo>
                    <a:pt x="778683" y="86464"/>
                  </a:lnTo>
                  <a:lnTo>
                    <a:pt x="783734" y="92947"/>
                  </a:lnTo>
                  <a:lnTo>
                    <a:pt x="776157" y="92947"/>
                  </a:lnTo>
                  <a:cubicBezTo>
                    <a:pt x="776157" y="92947"/>
                    <a:pt x="771358" y="109533"/>
                    <a:pt x="771358" y="109533"/>
                  </a:cubicBezTo>
                  <a:lnTo>
                    <a:pt x="796868" y="113910"/>
                  </a:lnTo>
                  <a:lnTo>
                    <a:pt x="798046" y="106670"/>
                  </a:lnTo>
                  <a:lnTo>
                    <a:pt x="803435" y="103976"/>
                  </a:lnTo>
                  <a:lnTo>
                    <a:pt x="813622" y="86885"/>
                  </a:lnTo>
                  <a:lnTo>
                    <a:pt x="818253" y="72320"/>
                  </a:lnTo>
                  <a:lnTo>
                    <a:pt x="808234" y="61207"/>
                  </a:lnTo>
                  <a:lnTo>
                    <a:pt x="821199" y="49252"/>
                  </a:lnTo>
                  <a:lnTo>
                    <a:pt x="815053" y="48494"/>
                  </a:lnTo>
                  <a:lnTo>
                    <a:pt x="817158" y="44790"/>
                  </a:lnTo>
                  <a:lnTo>
                    <a:pt x="812275" y="43106"/>
                  </a:lnTo>
                  <a:lnTo>
                    <a:pt x="817242" y="36034"/>
                  </a:lnTo>
                  <a:lnTo>
                    <a:pt x="815053" y="26604"/>
                  </a:lnTo>
                  <a:lnTo>
                    <a:pt x="805287" y="20543"/>
                  </a:lnTo>
                  <a:lnTo>
                    <a:pt x="808065" y="12208"/>
                  </a:lnTo>
                  <a:lnTo>
                    <a:pt x="817326" y="8251"/>
                  </a:lnTo>
                  <a:lnTo>
                    <a:pt x="820273" y="0"/>
                  </a:lnTo>
                  <a:lnTo>
                    <a:pt x="832397" y="15070"/>
                  </a:lnTo>
                  <a:lnTo>
                    <a:pt x="862789" y="22563"/>
                  </a:lnTo>
                  <a:lnTo>
                    <a:pt x="875671" y="41675"/>
                  </a:lnTo>
                  <a:lnTo>
                    <a:pt x="889899" y="50009"/>
                  </a:lnTo>
                  <a:lnTo>
                    <a:pt x="890825" y="45884"/>
                  </a:lnTo>
                  <a:lnTo>
                    <a:pt x="901686" y="42517"/>
                  </a:lnTo>
                  <a:lnTo>
                    <a:pt x="907411" y="50683"/>
                  </a:lnTo>
                  <a:lnTo>
                    <a:pt x="915493" y="50683"/>
                  </a:lnTo>
                  <a:cubicBezTo>
                    <a:pt x="915493" y="50683"/>
                    <a:pt x="917682" y="55145"/>
                    <a:pt x="917682" y="55145"/>
                  </a:cubicBezTo>
                  <a:lnTo>
                    <a:pt x="927280" y="57755"/>
                  </a:lnTo>
                  <a:lnTo>
                    <a:pt x="928290" y="63143"/>
                  </a:lnTo>
                  <a:lnTo>
                    <a:pt x="940919" y="66595"/>
                  </a:lnTo>
                  <a:lnTo>
                    <a:pt x="940919" y="66595"/>
                  </a:lnTo>
                  <a:lnTo>
                    <a:pt x="939656" y="80318"/>
                  </a:lnTo>
                  <a:lnTo>
                    <a:pt x="952874" y="78298"/>
                  </a:lnTo>
                  <a:lnTo>
                    <a:pt x="960198" y="89495"/>
                  </a:lnTo>
                  <a:lnTo>
                    <a:pt x="982256" y="91768"/>
                  </a:lnTo>
                  <a:lnTo>
                    <a:pt x="992865" y="99766"/>
                  </a:lnTo>
                  <a:lnTo>
                    <a:pt x="995811" y="109701"/>
                  </a:lnTo>
                  <a:lnTo>
                    <a:pt x="989413" y="125276"/>
                  </a:lnTo>
                  <a:lnTo>
                    <a:pt x="995138" y="133275"/>
                  </a:lnTo>
                  <a:lnTo>
                    <a:pt x="1006503" y="134201"/>
                  </a:lnTo>
                  <a:lnTo>
                    <a:pt x="1006335" y="125108"/>
                  </a:lnTo>
                  <a:lnTo>
                    <a:pt x="1017785" y="120814"/>
                  </a:lnTo>
                  <a:lnTo>
                    <a:pt x="1019385" y="112648"/>
                  </a:lnTo>
                  <a:lnTo>
                    <a:pt x="1031256" y="116268"/>
                  </a:lnTo>
                  <a:lnTo>
                    <a:pt x="1036139" y="142956"/>
                  </a:lnTo>
                  <a:lnTo>
                    <a:pt x="1051967" y="148345"/>
                  </a:lnTo>
                  <a:lnTo>
                    <a:pt x="1055166" y="153228"/>
                  </a:lnTo>
                  <a:lnTo>
                    <a:pt x="1068131" y="153059"/>
                  </a:lnTo>
                  <a:lnTo>
                    <a:pt x="1067963" y="159121"/>
                  </a:lnTo>
                  <a:lnTo>
                    <a:pt x="1072846" y="163247"/>
                  </a:lnTo>
                  <a:lnTo>
                    <a:pt x="1070657" y="175033"/>
                  </a:lnTo>
                  <a:lnTo>
                    <a:pt x="1074783" y="181937"/>
                  </a:lnTo>
                  <a:lnTo>
                    <a:pt x="1074783" y="181937"/>
                  </a:lnTo>
                  <a:lnTo>
                    <a:pt x="1056766" y="193892"/>
                  </a:lnTo>
                  <a:lnTo>
                    <a:pt x="1025194" y="193303"/>
                  </a:lnTo>
                  <a:lnTo>
                    <a:pt x="1009871" y="200880"/>
                  </a:lnTo>
                  <a:lnTo>
                    <a:pt x="986466" y="219402"/>
                  </a:lnTo>
                  <a:lnTo>
                    <a:pt x="970807" y="237335"/>
                  </a:lnTo>
                  <a:lnTo>
                    <a:pt x="958515" y="260571"/>
                  </a:lnTo>
                  <a:lnTo>
                    <a:pt x="958683" y="271095"/>
                  </a:lnTo>
                  <a:lnTo>
                    <a:pt x="984530" y="330871"/>
                  </a:lnTo>
                  <a:lnTo>
                    <a:pt x="982341" y="337943"/>
                  </a:lnTo>
                  <a:lnTo>
                    <a:pt x="968954" y="335501"/>
                  </a:lnTo>
                  <a:lnTo>
                    <a:pt x="959525" y="340384"/>
                  </a:lnTo>
                  <a:lnTo>
                    <a:pt x="950011" y="364210"/>
                  </a:lnTo>
                  <a:lnTo>
                    <a:pt x="958262" y="365305"/>
                  </a:lnTo>
                  <a:lnTo>
                    <a:pt x="954052" y="360422"/>
                  </a:lnTo>
                  <a:lnTo>
                    <a:pt x="959693" y="359159"/>
                  </a:lnTo>
                  <a:lnTo>
                    <a:pt x="959693" y="359159"/>
                  </a:lnTo>
                  <a:lnTo>
                    <a:pt x="962640" y="363200"/>
                  </a:lnTo>
                  <a:lnTo>
                    <a:pt x="978299" y="351919"/>
                  </a:lnTo>
                  <a:lnTo>
                    <a:pt x="978299" y="351919"/>
                  </a:lnTo>
                  <a:lnTo>
                    <a:pt x="989918" y="354865"/>
                  </a:lnTo>
                  <a:lnTo>
                    <a:pt x="997916" y="352171"/>
                  </a:lnTo>
                  <a:lnTo>
                    <a:pt x="951948" y="384921"/>
                  </a:lnTo>
                  <a:lnTo>
                    <a:pt x="942266" y="409589"/>
                  </a:lnTo>
                  <a:lnTo>
                    <a:pt x="951106" y="412115"/>
                  </a:lnTo>
                  <a:lnTo>
                    <a:pt x="951274" y="420787"/>
                  </a:lnTo>
                  <a:lnTo>
                    <a:pt x="933510" y="436278"/>
                  </a:lnTo>
                  <a:lnTo>
                    <a:pt x="911199" y="446297"/>
                  </a:lnTo>
                  <a:lnTo>
                    <a:pt x="886194" y="478963"/>
                  </a:lnTo>
                  <a:lnTo>
                    <a:pt x="882153" y="490076"/>
                  </a:lnTo>
                  <a:lnTo>
                    <a:pt x="873903" y="488392"/>
                  </a:lnTo>
                  <a:lnTo>
                    <a:pt x="864810" y="474416"/>
                  </a:lnTo>
                  <a:lnTo>
                    <a:pt x="857317" y="475848"/>
                  </a:lnTo>
                  <a:lnTo>
                    <a:pt x="855381" y="480815"/>
                  </a:lnTo>
                  <a:lnTo>
                    <a:pt x="865652" y="481320"/>
                  </a:lnTo>
                  <a:lnTo>
                    <a:pt x="877860" y="494622"/>
                  </a:lnTo>
                  <a:lnTo>
                    <a:pt x="754351" y="534866"/>
                  </a:lnTo>
                  <a:lnTo>
                    <a:pt x="705352" y="559786"/>
                  </a:lnTo>
                  <a:lnTo>
                    <a:pt x="662162" y="590095"/>
                  </a:lnTo>
                  <a:lnTo>
                    <a:pt x="648860" y="604997"/>
                  </a:lnTo>
                  <a:lnTo>
                    <a:pt x="622087" y="624613"/>
                  </a:lnTo>
                  <a:lnTo>
                    <a:pt x="606428" y="640694"/>
                  </a:lnTo>
                  <a:lnTo>
                    <a:pt x="595399" y="659805"/>
                  </a:lnTo>
                  <a:lnTo>
                    <a:pt x="587990" y="655259"/>
                  </a:lnTo>
                  <a:lnTo>
                    <a:pt x="587990" y="655259"/>
                  </a:lnTo>
                  <a:lnTo>
                    <a:pt x="583528" y="650881"/>
                  </a:lnTo>
                  <a:lnTo>
                    <a:pt x="584959" y="644988"/>
                  </a:lnTo>
                  <a:lnTo>
                    <a:pt x="578392" y="643977"/>
                  </a:lnTo>
                  <a:lnTo>
                    <a:pt x="577719" y="650460"/>
                  </a:lnTo>
                  <a:lnTo>
                    <a:pt x="565511" y="650123"/>
                  </a:lnTo>
                  <a:lnTo>
                    <a:pt x="570478" y="658963"/>
                  </a:lnTo>
                  <a:lnTo>
                    <a:pt x="576540" y="658121"/>
                  </a:lnTo>
                  <a:lnTo>
                    <a:pt x="576540" y="663509"/>
                  </a:lnTo>
                  <a:cubicBezTo>
                    <a:pt x="576540" y="663509"/>
                    <a:pt x="569215" y="663004"/>
                    <a:pt x="569215" y="663004"/>
                  </a:cubicBezTo>
                  <a:lnTo>
                    <a:pt x="564838" y="670834"/>
                  </a:lnTo>
                  <a:lnTo>
                    <a:pt x="561049" y="661152"/>
                  </a:lnTo>
                  <a:lnTo>
                    <a:pt x="547494" y="669403"/>
                  </a:lnTo>
                  <a:lnTo>
                    <a:pt x="544379" y="676812"/>
                  </a:lnTo>
                  <a:lnTo>
                    <a:pt x="534444" y="670750"/>
                  </a:lnTo>
                  <a:lnTo>
                    <a:pt x="538907" y="679506"/>
                  </a:lnTo>
                  <a:lnTo>
                    <a:pt x="534529" y="684894"/>
                  </a:lnTo>
                  <a:lnTo>
                    <a:pt x="536970" y="689440"/>
                  </a:lnTo>
                  <a:lnTo>
                    <a:pt x="531414" y="694576"/>
                  </a:lnTo>
                  <a:lnTo>
                    <a:pt x="525689" y="692724"/>
                  </a:lnTo>
                  <a:lnTo>
                    <a:pt x="529646" y="696176"/>
                  </a:lnTo>
                  <a:lnTo>
                    <a:pt x="523247" y="695165"/>
                  </a:lnTo>
                  <a:lnTo>
                    <a:pt x="526783" y="698112"/>
                  </a:lnTo>
                  <a:lnTo>
                    <a:pt x="525184" y="701143"/>
                  </a:lnTo>
                  <a:lnTo>
                    <a:pt x="520553" y="698196"/>
                  </a:lnTo>
                  <a:lnTo>
                    <a:pt x="519880" y="712172"/>
                  </a:lnTo>
                  <a:lnTo>
                    <a:pt x="487971" y="715203"/>
                  </a:lnTo>
                  <a:lnTo>
                    <a:pt x="483004" y="720338"/>
                  </a:lnTo>
                  <a:lnTo>
                    <a:pt x="475763" y="721012"/>
                  </a:lnTo>
                  <a:lnTo>
                    <a:pt x="466081" y="710320"/>
                  </a:lnTo>
                  <a:lnTo>
                    <a:pt x="450674" y="711330"/>
                  </a:lnTo>
                  <a:lnTo>
                    <a:pt x="438382" y="707289"/>
                  </a:lnTo>
                  <a:lnTo>
                    <a:pt x="423733" y="671845"/>
                  </a:lnTo>
                  <a:lnTo>
                    <a:pt x="415398" y="677401"/>
                  </a:lnTo>
                  <a:lnTo>
                    <a:pt x="422555" y="690619"/>
                  </a:lnTo>
                  <a:lnTo>
                    <a:pt x="416493" y="688683"/>
                  </a:lnTo>
                  <a:lnTo>
                    <a:pt x="409421" y="676138"/>
                  </a:lnTo>
                  <a:lnTo>
                    <a:pt x="412452" y="671171"/>
                  </a:lnTo>
                  <a:lnTo>
                    <a:pt x="407821" y="670329"/>
                  </a:lnTo>
                  <a:lnTo>
                    <a:pt x="394856" y="644735"/>
                  </a:lnTo>
                  <a:lnTo>
                    <a:pt x="389720" y="650965"/>
                  </a:lnTo>
                  <a:lnTo>
                    <a:pt x="391488" y="656943"/>
                  </a:lnTo>
                  <a:lnTo>
                    <a:pt x="386942" y="664099"/>
                  </a:lnTo>
                  <a:lnTo>
                    <a:pt x="381217" y="659637"/>
                  </a:lnTo>
                  <a:lnTo>
                    <a:pt x="378523" y="672434"/>
                  </a:lnTo>
                  <a:lnTo>
                    <a:pt x="372208" y="671339"/>
                  </a:lnTo>
                  <a:lnTo>
                    <a:pt x="371872" y="668393"/>
                  </a:lnTo>
                  <a:lnTo>
                    <a:pt x="375408" y="668729"/>
                  </a:lnTo>
                  <a:lnTo>
                    <a:pt x="373976" y="661236"/>
                  </a:lnTo>
                  <a:lnTo>
                    <a:pt x="371872" y="663425"/>
                  </a:lnTo>
                  <a:lnTo>
                    <a:pt x="368251" y="658795"/>
                  </a:lnTo>
                  <a:lnTo>
                    <a:pt x="365810" y="660310"/>
                  </a:lnTo>
                  <a:lnTo>
                    <a:pt x="369093" y="669403"/>
                  </a:lnTo>
                  <a:lnTo>
                    <a:pt x="368504" y="673276"/>
                  </a:lnTo>
                  <a:lnTo>
                    <a:pt x="363874" y="673444"/>
                  </a:lnTo>
                  <a:lnTo>
                    <a:pt x="365136" y="683547"/>
                  </a:lnTo>
                  <a:lnTo>
                    <a:pt x="356886" y="674118"/>
                  </a:lnTo>
                  <a:lnTo>
                    <a:pt x="345857" y="671592"/>
                  </a:lnTo>
                  <a:lnTo>
                    <a:pt x="338616" y="675380"/>
                  </a:lnTo>
                  <a:lnTo>
                    <a:pt x="342826" y="688935"/>
                  </a:lnTo>
                  <a:lnTo>
                    <a:pt x="345772" y="681442"/>
                  </a:lnTo>
                  <a:lnTo>
                    <a:pt x="351834" y="687756"/>
                  </a:lnTo>
                  <a:lnTo>
                    <a:pt x="345941" y="687083"/>
                  </a:lnTo>
                  <a:lnTo>
                    <a:pt x="357307" y="699712"/>
                  </a:lnTo>
                  <a:lnTo>
                    <a:pt x="354697" y="705016"/>
                  </a:lnTo>
                  <a:lnTo>
                    <a:pt x="348130" y="704763"/>
                  </a:lnTo>
                  <a:lnTo>
                    <a:pt x="347709" y="710741"/>
                  </a:lnTo>
                  <a:lnTo>
                    <a:pt x="334154" y="712677"/>
                  </a:lnTo>
                  <a:lnTo>
                    <a:pt x="331797" y="718739"/>
                  </a:lnTo>
                  <a:lnTo>
                    <a:pt x="323546" y="717139"/>
                  </a:lnTo>
                  <a:lnTo>
                    <a:pt x="321020" y="726484"/>
                  </a:lnTo>
                  <a:lnTo>
                    <a:pt x="320431" y="721601"/>
                  </a:lnTo>
                  <a:lnTo>
                    <a:pt x="308307" y="715961"/>
                  </a:lnTo>
                  <a:lnTo>
                    <a:pt x="293827" y="738019"/>
                  </a:lnTo>
                  <a:lnTo>
                    <a:pt x="286839" y="740797"/>
                  </a:lnTo>
                  <a:lnTo>
                    <a:pt x="286249" y="750226"/>
                  </a:lnTo>
                  <a:lnTo>
                    <a:pt x="294332" y="750563"/>
                  </a:lnTo>
                  <a:lnTo>
                    <a:pt x="289533" y="754015"/>
                  </a:lnTo>
                  <a:lnTo>
                    <a:pt x="290543" y="757719"/>
                  </a:lnTo>
                  <a:lnTo>
                    <a:pt x="300562" y="759571"/>
                  </a:lnTo>
                  <a:lnTo>
                    <a:pt x="287512" y="776999"/>
                  </a:lnTo>
                  <a:lnTo>
                    <a:pt x="291385" y="781714"/>
                  </a:lnTo>
                  <a:lnTo>
                    <a:pt x="295089" y="779861"/>
                  </a:lnTo>
                  <a:lnTo>
                    <a:pt x="294247" y="789880"/>
                  </a:lnTo>
                  <a:lnTo>
                    <a:pt x="287849" y="788196"/>
                  </a:lnTo>
                  <a:lnTo>
                    <a:pt x="272947" y="794342"/>
                  </a:lnTo>
                  <a:lnTo>
                    <a:pt x="265791" y="791480"/>
                  </a:lnTo>
                  <a:lnTo>
                    <a:pt x="264528" y="782976"/>
                  </a:lnTo>
                  <a:lnTo>
                    <a:pt x="257540" y="783566"/>
                  </a:lnTo>
                  <a:lnTo>
                    <a:pt x="249458" y="778094"/>
                  </a:lnTo>
                  <a:lnTo>
                    <a:pt x="245417" y="781798"/>
                  </a:lnTo>
                  <a:lnTo>
                    <a:pt x="248448" y="786428"/>
                  </a:lnTo>
                  <a:lnTo>
                    <a:pt x="243817" y="798299"/>
                  </a:lnTo>
                  <a:lnTo>
                    <a:pt x="224706" y="806550"/>
                  </a:lnTo>
                  <a:lnTo>
                    <a:pt x="219065" y="817327"/>
                  </a:lnTo>
                  <a:lnTo>
                    <a:pt x="210898" y="809665"/>
                  </a:lnTo>
                  <a:lnTo>
                    <a:pt x="210141" y="802846"/>
                  </a:lnTo>
                  <a:lnTo>
                    <a:pt x="216287" y="795437"/>
                  </a:lnTo>
                  <a:lnTo>
                    <a:pt x="214350" y="791312"/>
                  </a:lnTo>
                  <a:lnTo>
                    <a:pt x="202816" y="787439"/>
                  </a:lnTo>
                  <a:lnTo>
                    <a:pt x="206099" y="778514"/>
                  </a:lnTo>
                  <a:lnTo>
                    <a:pt x="201974" y="779104"/>
                  </a:lnTo>
                  <a:lnTo>
                    <a:pt x="200711" y="766138"/>
                  </a:lnTo>
                  <a:lnTo>
                    <a:pt x="196502" y="766559"/>
                  </a:lnTo>
                  <a:lnTo>
                    <a:pt x="192040" y="759993"/>
                  </a:lnTo>
                  <a:lnTo>
                    <a:pt x="172170" y="783650"/>
                  </a:lnTo>
                  <a:lnTo>
                    <a:pt x="176212" y="791227"/>
                  </a:lnTo>
                  <a:lnTo>
                    <a:pt x="167372" y="800909"/>
                  </a:lnTo>
                  <a:lnTo>
                    <a:pt x="177727" y="802930"/>
                  </a:lnTo>
                  <a:lnTo>
                    <a:pt x="174023" y="808907"/>
                  </a:lnTo>
                  <a:lnTo>
                    <a:pt x="167877" y="810339"/>
                  </a:lnTo>
                  <a:lnTo>
                    <a:pt x="167203" y="819684"/>
                  </a:lnTo>
                  <a:lnTo>
                    <a:pt x="162489" y="823388"/>
                  </a:lnTo>
                  <a:lnTo>
                    <a:pt x="172928" y="833828"/>
                  </a:lnTo>
                  <a:lnTo>
                    <a:pt x="171581" y="836522"/>
                  </a:lnTo>
                  <a:lnTo>
                    <a:pt x="167288" y="833323"/>
                  </a:lnTo>
                  <a:lnTo>
                    <a:pt x="166614" y="852266"/>
                  </a:lnTo>
                  <a:lnTo>
                    <a:pt x="162320" y="852771"/>
                  </a:lnTo>
                  <a:lnTo>
                    <a:pt x="160973" y="848309"/>
                  </a:lnTo>
                  <a:lnTo>
                    <a:pt x="155501" y="850834"/>
                  </a:lnTo>
                  <a:lnTo>
                    <a:pt x="155501" y="862285"/>
                  </a:lnTo>
                  <a:cubicBezTo>
                    <a:pt x="155501" y="862285"/>
                    <a:pt x="151039" y="863547"/>
                    <a:pt x="151039" y="863547"/>
                  </a:cubicBezTo>
                  <a:lnTo>
                    <a:pt x="139673" y="857822"/>
                  </a:lnTo>
                  <a:lnTo>
                    <a:pt x="136642" y="851676"/>
                  </a:lnTo>
                  <a:lnTo>
                    <a:pt x="112732" y="848982"/>
                  </a:lnTo>
                  <a:lnTo>
                    <a:pt x="99850" y="861190"/>
                  </a:lnTo>
                  <a:lnTo>
                    <a:pt x="73330" y="871546"/>
                  </a:lnTo>
                  <a:lnTo>
                    <a:pt x="65837" y="879460"/>
                  </a:lnTo>
                  <a:lnTo>
                    <a:pt x="65837" y="879460"/>
                  </a:lnTo>
                  <a:lnTo>
                    <a:pt x="56155" y="885437"/>
                  </a:lnTo>
                  <a:lnTo>
                    <a:pt x="53545" y="881059"/>
                  </a:lnTo>
                  <a:lnTo>
                    <a:pt x="49083" y="882490"/>
                  </a:lnTo>
                  <a:lnTo>
                    <a:pt x="39906" y="893940"/>
                  </a:lnTo>
                  <a:lnTo>
                    <a:pt x="32413" y="891583"/>
                  </a:lnTo>
                  <a:lnTo>
                    <a:pt x="17006" y="896214"/>
                  </a:lnTo>
                  <a:lnTo>
                    <a:pt x="13134" y="892172"/>
                  </a:lnTo>
                  <a:lnTo>
                    <a:pt x="0" y="895540"/>
                  </a:lnTo>
                  <a:lnTo>
                    <a:pt x="0" y="895540"/>
                  </a:lnTo>
                  <a:lnTo>
                    <a:pt x="1600" y="880975"/>
                  </a:lnTo>
                  <a:lnTo>
                    <a:pt x="9261" y="882659"/>
                  </a:lnTo>
                  <a:lnTo>
                    <a:pt x="16333" y="865231"/>
                  </a:lnTo>
                  <a:lnTo>
                    <a:pt x="15744" y="854371"/>
                  </a:lnTo>
                  <a:lnTo>
                    <a:pt x="21889" y="842500"/>
                  </a:lnTo>
                  <a:lnTo>
                    <a:pt x="24331" y="830460"/>
                  </a:lnTo>
                  <a:lnTo>
                    <a:pt x="21216" y="825577"/>
                  </a:lnTo>
                  <a:lnTo>
                    <a:pt x="25257" y="811601"/>
                  </a:lnTo>
                  <a:lnTo>
                    <a:pt x="36791" y="803772"/>
                  </a:lnTo>
                  <a:lnTo>
                    <a:pt x="48326" y="801919"/>
                  </a:lnTo>
                  <a:lnTo>
                    <a:pt x="48326" y="796700"/>
                  </a:lnTo>
                  <a:cubicBezTo>
                    <a:pt x="48326" y="796700"/>
                    <a:pt x="63480" y="795605"/>
                    <a:pt x="63480" y="795605"/>
                  </a:cubicBezTo>
                  <a:lnTo>
                    <a:pt x="66511" y="783313"/>
                  </a:lnTo>
                  <a:lnTo>
                    <a:pt x="83433" y="764370"/>
                  </a:lnTo>
                  <a:lnTo>
                    <a:pt x="90253" y="761508"/>
                  </a:lnTo>
                  <a:lnTo>
                    <a:pt x="92358" y="754857"/>
                  </a:lnTo>
                  <a:lnTo>
                    <a:pt x="99093" y="755783"/>
                  </a:lnTo>
                  <a:lnTo>
                    <a:pt x="100440" y="750647"/>
                  </a:lnTo>
                  <a:lnTo>
                    <a:pt x="88737" y="744249"/>
                  </a:lnTo>
                  <a:lnTo>
                    <a:pt x="88232" y="738776"/>
                  </a:lnTo>
                  <a:lnTo>
                    <a:pt x="99177" y="742817"/>
                  </a:lnTo>
                  <a:lnTo>
                    <a:pt x="102713" y="731283"/>
                  </a:lnTo>
                  <a:lnTo>
                    <a:pt x="114331" y="726064"/>
                  </a:lnTo>
                  <a:lnTo>
                    <a:pt x="122245" y="727326"/>
                  </a:lnTo>
                  <a:lnTo>
                    <a:pt x="122750" y="719160"/>
                  </a:lnTo>
                  <a:lnTo>
                    <a:pt x="131169" y="718823"/>
                  </a:lnTo>
                  <a:lnTo>
                    <a:pt x="136810" y="712593"/>
                  </a:lnTo>
                  <a:lnTo>
                    <a:pt x="138831" y="693145"/>
                  </a:lnTo>
                  <a:lnTo>
                    <a:pt x="150618" y="690282"/>
                  </a:lnTo>
                  <a:lnTo>
                    <a:pt x="148092" y="670834"/>
                  </a:lnTo>
                  <a:lnTo>
                    <a:pt x="142620" y="662331"/>
                  </a:lnTo>
                  <a:lnTo>
                    <a:pt x="145819" y="656690"/>
                  </a:lnTo>
                  <a:lnTo>
                    <a:pt x="143630" y="651638"/>
                  </a:lnTo>
                  <a:lnTo>
                    <a:pt x="136558" y="649955"/>
                  </a:lnTo>
                  <a:lnTo>
                    <a:pt x="139925" y="643893"/>
                  </a:lnTo>
                  <a:lnTo>
                    <a:pt x="135126" y="623940"/>
                  </a:lnTo>
                  <a:lnTo>
                    <a:pt x="140683" y="613837"/>
                  </a:lnTo>
                  <a:lnTo>
                    <a:pt x="133190" y="605923"/>
                  </a:lnTo>
                  <a:lnTo>
                    <a:pt x="137736" y="605165"/>
                  </a:lnTo>
                  <a:lnTo>
                    <a:pt x="140683" y="595483"/>
                  </a:lnTo>
                  <a:lnTo>
                    <a:pt x="129486" y="594304"/>
                  </a:lnTo>
                  <a:lnTo>
                    <a:pt x="124687" y="578224"/>
                  </a:lnTo>
                  <a:lnTo>
                    <a:pt x="112395" y="579740"/>
                  </a:lnTo>
                  <a:lnTo>
                    <a:pt x="116604" y="572836"/>
                  </a:lnTo>
                  <a:lnTo>
                    <a:pt x="115089" y="541854"/>
                  </a:lnTo>
                  <a:lnTo>
                    <a:pt x="119046" y="527036"/>
                  </a:lnTo>
                  <a:lnTo>
                    <a:pt x="104986" y="524679"/>
                  </a:lnTo>
                  <a:lnTo>
                    <a:pt x="101534" y="513649"/>
                  </a:lnTo>
                  <a:lnTo>
                    <a:pt x="82002" y="503631"/>
                  </a:lnTo>
                  <a:lnTo>
                    <a:pt x="79813" y="495717"/>
                  </a:lnTo>
                  <a:lnTo>
                    <a:pt x="84949" y="479552"/>
                  </a:lnTo>
                  <a:lnTo>
                    <a:pt x="98167" y="467092"/>
                  </a:lnTo>
                  <a:lnTo>
                    <a:pt x="112816" y="484435"/>
                  </a:lnTo>
                  <a:lnTo>
                    <a:pt x="118709" y="476942"/>
                  </a:lnTo>
                  <a:lnTo>
                    <a:pt x="139925" y="490413"/>
                  </a:lnTo>
                  <a:lnTo>
                    <a:pt x="149102" y="486624"/>
                  </a:lnTo>
                  <a:lnTo>
                    <a:pt x="168298" y="518196"/>
                  </a:lnTo>
                  <a:lnTo>
                    <a:pt x="176969" y="508514"/>
                  </a:lnTo>
                  <a:lnTo>
                    <a:pt x="186399" y="504557"/>
                  </a:lnTo>
                  <a:lnTo>
                    <a:pt x="213003" y="511797"/>
                  </a:lnTo>
                  <a:lnTo>
                    <a:pt x="209046" y="519711"/>
                  </a:lnTo>
                  <a:lnTo>
                    <a:pt x="211488" y="529309"/>
                  </a:lnTo>
                  <a:lnTo>
                    <a:pt x="222180" y="519122"/>
                  </a:lnTo>
                  <a:lnTo>
                    <a:pt x="232199" y="518027"/>
                  </a:lnTo>
                  <a:lnTo>
                    <a:pt x="234809" y="510534"/>
                  </a:lnTo>
                  <a:lnTo>
                    <a:pt x="231778" y="506325"/>
                  </a:lnTo>
                  <a:lnTo>
                    <a:pt x="233041" y="488140"/>
                  </a:lnTo>
                  <a:lnTo>
                    <a:pt x="219738" y="486287"/>
                  </a:lnTo>
                  <a:lnTo>
                    <a:pt x="213845" y="488982"/>
                  </a:lnTo>
                  <a:lnTo>
                    <a:pt x="177306" y="475090"/>
                  </a:lnTo>
                  <a:lnTo>
                    <a:pt x="175201" y="459094"/>
                  </a:lnTo>
                  <a:lnTo>
                    <a:pt x="181347" y="448233"/>
                  </a:lnTo>
                  <a:lnTo>
                    <a:pt x="179832" y="436699"/>
                  </a:lnTo>
                  <a:lnTo>
                    <a:pt x="184126" y="433079"/>
                  </a:lnTo>
                  <a:lnTo>
                    <a:pt x="177896" y="423228"/>
                  </a:lnTo>
                  <a:lnTo>
                    <a:pt x="184126" y="406222"/>
                  </a:lnTo>
                  <a:lnTo>
                    <a:pt x="180758" y="397297"/>
                  </a:lnTo>
                  <a:lnTo>
                    <a:pt x="176885" y="401254"/>
                  </a:lnTo>
                  <a:lnTo>
                    <a:pt x="175538" y="390478"/>
                  </a:lnTo>
                  <a:lnTo>
                    <a:pt x="165604" y="382143"/>
                  </a:lnTo>
                  <a:lnTo>
                    <a:pt x="173349" y="368925"/>
                  </a:lnTo>
                  <a:lnTo>
                    <a:pt x="167540" y="343584"/>
                  </a:lnTo>
                  <a:lnTo>
                    <a:pt x="169561" y="319926"/>
                  </a:lnTo>
                  <a:lnTo>
                    <a:pt x="179242" y="323967"/>
                  </a:lnTo>
                  <a:lnTo>
                    <a:pt x="181768" y="330787"/>
                  </a:lnTo>
                  <a:lnTo>
                    <a:pt x="189430" y="331292"/>
                  </a:lnTo>
                  <a:lnTo>
                    <a:pt x="194144" y="316221"/>
                  </a:lnTo>
                  <a:lnTo>
                    <a:pt x="206015" y="309065"/>
                  </a:lnTo>
                  <a:lnTo>
                    <a:pt x="218223" y="291048"/>
                  </a:lnTo>
                  <a:lnTo>
                    <a:pt x="215950" y="284482"/>
                  </a:lnTo>
                  <a:lnTo>
                    <a:pt x="222264" y="278672"/>
                  </a:lnTo>
                  <a:lnTo>
                    <a:pt x="220665" y="269664"/>
                  </a:lnTo>
                  <a:lnTo>
                    <a:pt x="241123" y="267728"/>
                  </a:lnTo>
                  <a:lnTo>
                    <a:pt x="247606" y="271600"/>
                  </a:lnTo>
                  <a:lnTo>
                    <a:pt x="251731" y="267980"/>
                  </a:lnTo>
                  <a:lnTo>
                    <a:pt x="263518" y="269748"/>
                  </a:lnTo>
                  <a:lnTo>
                    <a:pt x="277073" y="264781"/>
                  </a:lnTo>
                  <a:lnTo>
                    <a:pt x="291974" y="275473"/>
                  </a:lnTo>
                  <a:lnTo>
                    <a:pt x="305950" y="278841"/>
                  </a:lnTo>
                  <a:lnTo>
                    <a:pt x="318326" y="272358"/>
                  </a:lnTo>
                  <a:lnTo>
                    <a:pt x="323293" y="248785"/>
                  </a:lnTo>
                  <a:lnTo>
                    <a:pt x="333228" y="243986"/>
                  </a:lnTo>
                  <a:lnTo>
                    <a:pt x="329608" y="238934"/>
                  </a:lnTo>
                  <a:lnTo>
                    <a:pt x="332386" y="227063"/>
                  </a:lnTo>
                  <a:lnTo>
                    <a:pt x="350824" y="233714"/>
                  </a:lnTo>
                  <a:lnTo>
                    <a:pt x="355707" y="232115"/>
                  </a:lnTo>
                  <a:lnTo>
                    <a:pt x="354107" y="222433"/>
                  </a:lnTo>
                  <a:lnTo>
                    <a:pt x="346446" y="214014"/>
                  </a:lnTo>
                  <a:lnTo>
                    <a:pt x="343668" y="204247"/>
                  </a:lnTo>
                  <a:lnTo>
                    <a:pt x="351750" y="182021"/>
                  </a:lnTo>
                  <a:lnTo>
                    <a:pt x="362442" y="175117"/>
                  </a:lnTo>
                  <a:lnTo>
                    <a:pt x="364463" y="183452"/>
                  </a:lnTo>
                  <a:lnTo>
                    <a:pt x="370104" y="179580"/>
                  </a:lnTo>
                  <a:lnTo>
                    <a:pt x="358654" y="170234"/>
                  </a:lnTo>
                  <a:lnTo>
                    <a:pt x="370019" y="157606"/>
                  </a:lnTo>
                  <a:lnTo>
                    <a:pt x="367073" y="149776"/>
                  </a:lnTo>
                  <a:lnTo>
                    <a:pt x="371282" y="143714"/>
                  </a:lnTo>
                  <a:lnTo>
                    <a:pt x="379280" y="147671"/>
                  </a:lnTo>
                  <a:lnTo>
                    <a:pt x="378354" y="140431"/>
                  </a:lnTo>
                  <a:lnTo>
                    <a:pt x="387700" y="138242"/>
                  </a:lnTo>
                  <a:lnTo>
                    <a:pt x="385426" y="132853"/>
                  </a:lnTo>
                  <a:lnTo>
                    <a:pt x="390562" y="125445"/>
                  </a:lnTo>
                  <a:lnTo>
                    <a:pt x="382227" y="121404"/>
                  </a:lnTo>
                  <a:lnTo>
                    <a:pt x="379028" y="115426"/>
                  </a:lnTo>
                  <a:lnTo>
                    <a:pt x="379617" y="97914"/>
                  </a:lnTo>
                  <a:lnTo>
                    <a:pt x="390562" y="95978"/>
                  </a:lnTo>
                  <a:lnTo>
                    <a:pt x="383322" y="88653"/>
                  </a:lnTo>
                  <a:lnTo>
                    <a:pt x="398560" y="65669"/>
                  </a:lnTo>
                  <a:lnTo>
                    <a:pt x="406895" y="61712"/>
                  </a:lnTo>
                  <a:lnTo>
                    <a:pt x="417419" y="62217"/>
                  </a:lnTo>
                  <a:lnTo>
                    <a:pt x="436530" y="42937"/>
                  </a:lnTo>
                  <a:lnTo>
                    <a:pt x="461788" y="38391"/>
                  </a:lnTo>
                  <a:lnTo>
                    <a:pt x="468355" y="19953"/>
                  </a:lnTo>
                  <a:lnTo>
                    <a:pt x="456820" y="12713"/>
                  </a:lnTo>
                  <a:lnTo>
                    <a:pt x="457494" y="8924"/>
                  </a:lnTo>
                  <a:lnTo>
                    <a:pt x="461367" y="9177"/>
                  </a:lnTo>
                  <a:lnTo>
                    <a:pt x="461367" y="9177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3175" cap="flat">
              <a:solidFill>
                <a:srgbClr val="11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4A35819-DE0D-E652-2C37-F3AE7964E1D6}"/>
                </a:ext>
              </a:extLst>
            </p:cNvPr>
            <p:cNvSpPr/>
            <p:nvPr/>
          </p:nvSpPr>
          <p:spPr>
            <a:xfrm>
              <a:off x="7532489" y="1584530"/>
              <a:ext cx="538569" cy="625202"/>
            </a:xfrm>
            <a:custGeom>
              <a:avLst/>
              <a:gdLst>
                <a:gd name="connsiteX0" fmla="*/ 352760 w 538569"/>
                <a:gd name="connsiteY0" fmla="*/ 421 h 625202"/>
                <a:gd name="connsiteX1" fmla="*/ 348972 w 538569"/>
                <a:gd name="connsiteY1" fmla="*/ 14733 h 625202"/>
                <a:gd name="connsiteX2" fmla="*/ 363284 w 538569"/>
                <a:gd name="connsiteY2" fmla="*/ 33845 h 625202"/>
                <a:gd name="connsiteX3" fmla="*/ 347709 w 538569"/>
                <a:gd name="connsiteY3" fmla="*/ 41675 h 625202"/>
                <a:gd name="connsiteX4" fmla="*/ 328766 w 538569"/>
                <a:gd name="connsiteY4" fmla="*/ 63733 h 625202"/>
                <a:gd name="connsiteX5" fmla="*/ 308728 w 538569"/>
                <a:gd name="connsiteY5" fmla="*/ 71899 h 625202"/>
                <a:gd name="connsiteX6" fmla="*/ 308307 w 538569"/>
                <a:gd name="connsiteY6" fmla="*/ 82255 h 625202"/>
                <a:gd name="connsiteX7" fmla="*/ 315632 w 538569"/>
                <a:gd name="connsiteY7" fmla="*/ 86548 h 625202"/>
                <a:gd name="connsiteX8" fmla="*/ 300983 w 538569"/>
                <a:gd name="connsiteY8" fmla="*/ 103892 h 625202"/>
                <a:gd name="connsiteX9" fmla="*/ 304435 w 538569"/>
                <a:gd name="connsiteY9" fmla="*/ 107175 h 625202"/>
                <a:gd name="connsiteX10" fmla="*/ 313359 w 538569"/>
                <a:gd name="connsiteY10" fmla="*/ 104818 h 625202"/>
                <a:gd name="connsiteX11" fmla="*/ 320515 w 538569"/>
                <a:gd name="connsiteY11" fmla="*/ 108101 h 625202"/>
                <a:gd name="connsiteX12" fmla="*/ 337185 w 538569"/>
                <a:gd name="connsiteY12" fmla="*/ 122077 h 625202"/>
                <a:gd name="connsiteX13" fmla="*/ 356633 w 538569"/>
                <a:gd name="connsiteY13" fmla="*/ 131338 h 625202"/>
                <a:gd name="connsiteX14" fmla="*/ 370188 w 538569"/>
                <a:gd name="connsiteY14" fmla="*/ 159458 h 625202"/>
                <a:gd name="connsiteX15" fmla="*/ 361432 w 538569"/>
                <a:gd name="connsiteY15" fmla="*/ 158868 h 625202"/>
                <a:gd name="connsiteX16" fmla="*/ 375660 w 538569"/>
                <a:gd name="connsiteY16" fmla="*/ 194313 h 625202"/>
                <a:gd name="connsiteX17" fmla="*/ 402265 w 538569"/>
                <a:gd name="connsiteY17" fmla="*/ 242554 h 625202"/>
                <a:gd name="connsiteX18" fmla="*/ 398981 w 538569"/>
                <a:gd name="connsiteY18" fmla="*/ 253331 h 625202"/>
                <a:gd name="connsiteX19" fmla="*/ 404454 w 538569"/>
                <a:gd name="connsiteY19" fmla="*/ 257540 h 625202"/>
                <a:gd name="connsiteX20" fmla="*/ 405632 w 538569"/>
                <a:gd name="connsiteY20" fmla="*/ 264697 h 625202"/>
                <a:gd name="connsiteX21" fmla="*/ 427354 w 538569"/>
                <a:gd name="connsiteY21" fmla="*/ 262087 h 625202"/>
                <a:gd name="connsiteX22" fmla="*/ 427354 w 538569"/>
                <a:gd name="connsiteY22" fmla="*/ 257288 h 625202"/>
                <a:gd name="connsiteX23" fmla="*/ 434510 w 538569"/>
                <a:gd name="connsiteY23" fmla="*/ 255099 h 625202"/>
                <a:gd name="connsiteX24" fmla="*/ 430805 w 538569"/>
                <a:gd name="connsiteY24" fmla="*/ 244912 h 625202"/>
                <a:gd name="connsiteX25" fmla="*/ 438467 w 538569"/>
                <a:gd name="connsiteY25" fmla="*/ 242133 h 625202"/>
                <a:gd name="connsiteX26" fmla="*/ 439140 w 538569"/>
                <a:gd name="connsiteY26" fmla="*/ 236829 h 625202"/>
                <a:gd name="connsiteX27" fmla="*/ 442003 w 538569"/>
                <a:gd name="connsiteY27" fmla="*/ 247185 h 625202"/>
                <a:gd name="connsiteX28" fmla="*/ 454211 w 538569"/>
                <a:gd name="connsiteY28" fmla="*/ 264781 h 625202"/>
                <a:gd name="connsiteX29" fmla="*/ 451180 w 538569"/>
                <a:gd name="connsiteY29" fmla="*/ 269580 h 625202"/>
                <a:gd name="connsiteX30" fmla="*/ 457494 w 538569"/>
                <a:gd name="connsiteY30" fmla="*/ 263939 h 625202"/>
                <a:gd name="connsiteX31" fmla="*/ 461367 w 538569"/>
                <a:gd name="connsiteY31" fmla="*/ 271516 h 625202"/>
                <a:gd name="connsiteX32" fmla="*/ 465913 w 538569"/>
                <a:gd name="connsiteY32" fmla="*/ 269495 h 625202"/>
                <a:gd name="connsiteX33" fmla="*/ 466587 w 538569"/>
                <a:gd name="connsiteY33" fmla="*/ 273789 h 625202"/>
                <a:gd name="connsiteX34" fmla="*/ 469954 w 538569"/>
                <a:gd name="connsiteY34" fmla="*/ 269327 h 625202"/>
                <a:gd name="connsiteX35" fmla="*/ 469533 w 538569"/>
                <a:gd name="connsiteY35" fmla="*/ 275220 h 625202"/>
                <a:gd name="connsiteX36" fmla="*/ 475763 w 538569"/>
                <a:gd name="connsiteY36" fmla="*/ 270085 h 625202"/>
                <a:gd name="connsiteX37" fmla="*/ 481236 w 538569"/>
                <a:gd name="connsiteY37" fmla="*/ 276147 h 625202"/>
                <a:gd name="connsiteX38" fmla="*/ 477531 w 538569"/>
                <a:gd name="connsiteY38" fmla="*/ 283303 h 625202"/>
                <a:gd name="connsiteX39" fmla="*/ 485530 w 538569"/>
                <a:gd name="connsiteY39" fmla="*/ 281114 h 625202"/>
                <a:gd name="connsiteX40" fmla="*/ 487213 w 538569"/>
                <a:gd name="connsiteY40" fmla="*/ 284060 h 625202"/>
                <a:gd name="connsiteX41" fmla="*/ 479299 w 538569"/>
                <a:gd name="connsiteY41" fmla="*/ 290291 h 625202"/>
                <a:gd name="connsiteX42" fmla="*/ 479131 w 538569"/>
                <a:gd name="connsiteY42" fmla="*/ 301656 h 625202"/>
                <a:gd name="connsiteX43" fmla="*/ 485530 w 538569"/>
                <a:gd name="connsiteY43" fmla="*/ 305277 h 625202"/>
                <a:gd name="connsiteX44" fmla="*/ 480815 w 538569"/>
                <a:gd name="connsiteY44" fmla="*/ 316979 h 625202"/>
                <a:gd name="connsiteX45" fmla="*/ 482751 w 538569"/>
                <a:gd name="connsiteY45" fmla="*/ 327166 h 625202"/>
                <a:gd name="connsiteX46" fmla="*/ 500852 w 538569"/>
                <a:gd name="connsiteY46" fmla="*/ 335585 h 625202"/>
                <a:gd name="connsiteX47" fmla="*/ 510955 w 538569"/>
                <a:gd name="connsiteY47" fmla="*/ 347372 h 625202"/>
                <a:gd name="connsiteX48" fmla="*/ 510955 w 538569"/>
                <a:gd name="connsiteY48" fmla="*/ 347372 h 625202"/>
                <a:gd name="connsiteX49" fmla="*/ 510787 w 538569"/>
                <a:gd name="connsiteY49" fmla="*/ 353518 h 625202"/>
                <a:gd name="connsiteX50" fmla="*/ 521142 w 538569"/>
                <a:gd name="connsiteY50" fmla="*/ 362526 h 625202"/>
                <a:gd name="connsiteX51" fmla="*/ 524510 w 538569"/>
                <a:gd name="connsiteY51" fmla="*/ 370777 h 625202"/>
                <a:gd name="connsiteX52" fmla="*/ 521227 w 538569"/>
                <a:gd name="connsiteY52" fmla="*/ 376671 h 625202"/>
                <a:gd name="connsiteX53" fmla="*/ 521227 w 538569"/>
                <a:gd name="connsiteY53" fmla="*/ 376671 h 625202"/>
                <a:gd name="connsiteX54" fmla="*/ 515081 w 538569"/>
                <a:gd name="connsiteY54" fmla="*/ 376081 h 625202"/>
                <a:gd name="connsiteX55" fmla="*/ 515586 w 538569"/>
                <a:gd name="connsiteY55" fmla="*/ 372124 h 625202"/>
                <a:gd name="connsiteX56" fmla="*/ 510871 w 538569"/>
                <a:gd name="connsiteY56" fmla="*/ 373892 h 625202"/>
                <a:gd name="connsiteX57" fmla="*/ 509103 w 538569"/>
                <a:gd name="connsiteY57" fmla="*/ 369346 h 625202"/>
                <a:gd name="connsiteX58" fmla="*/ 496980 w 538569"/>
                <a:gd name="connsiteY58" fmla="*/ 377344 h 625202"/>
                <a:gd name="connsiteX59" fmla="*/ 503294 w 538569"/>
                <a:gd name="connsiteY59" fmla="*/ 390562 h 625202"/>
                <a:gd name="connsiteX60" fmla="*/ 515333 w 538569"/>
                <a:gd name="connsiteY60" fmla="*/ 396035 h 625202"/>
                <a:gd name="connsiteX61" fmla="*/ 519795 w 538569"/>
                <a:gd name="connsiteY61" fmla="*/ 392667 h 625202"/>
                <a:gd name="connsiteX62" fmla="*/ 519795 w 538569"/>
                <a:gd name="connsiteY62" fmla="*/ 392667 h 625202"/>
                <a:gd name="connsiteX63" fmla="*/ 522405 w 538569"/>
                <a:gd name="connsiteY63" fmla="*/ 398813 h 625202"/>
                <a:gd name="connsiteX64" fmla="*/ 527204 w 538569"/>
                <a:gd name="connsiteY64" fmla="*/ 394014 h 625202"/>
                <a:gd name="connsiteX65" fmla="*/ 526531 w 538569"/>
                <a:gd name="connsiteY65" fmla="*/ 401928 h 625202"/>
                <a:gd name="connsiteX66" fmla="*/ 536213 w 538569"/>
                <a:gd name="connsiteY66" fmla="*/ 410347 h 625202"/>
                <a:gd name="connsiteX67" fmla="*/ 531161 w 538569"/>
                <a:gd name="connsiteY67" fmla="*/ 422555 h 625202"/>
                <a:gd name="connsiteX68" fmla="*/ 537391 w 538569"/>
                <a:gd name="connsiteY68" fmla="*/ 427185 h 625202"/>
                <a:gd name="connsiteX69" fmla="*/ 531835 w 538569"/>
                <a:gd name="connsiteY69" fmla="*/ 434089 h 625202"/>
                <a:gd name="connsiteX70" fmla="*/ 531835 w 538569"/>
                <a:gd name="connsiteY70" fmla="*/ 443013 h 625202"/>
                <a:gd name="connsiteX71" fmla="*/ 538570 w 538569"/>
                <a:gd name="connsiteY71" fmla="*/ 453790 h 625202"/>
                <a:gd name="connsiteX72" fmla="*/ 530235 w 538569"/>
                <a:gd name="connsiteY72" fmla="*/ 459683 h 625202"/>
                <a:gd name="connsiteX73" fmla="*/ 530235 w 538569"/>
                <a:gd name="connsiteY73" fmla="*/ 454210 h 625202"/>
                <a:gd name="connsiteX74" fmla="*/ 521816 w 538569"/>
                <a:gd name="connsiteY74" fmla="*/ 444444 h 625202"/>
                <a:gd name="connsiteX75" fmla="*/ 517606 w 538569"/>
                <a:gd name="connsiteY75" fmla="*/ 448991 h 625202"/>
                <a:gd name="connsiteX76" fmla="*/ 508682 w 538569"/>
                <a:gd name="connsiteY76" fmla="*/ 443434 h 625202"/>
                <a:gd name="connsiteX77" fmla="*/ 498495 w 538569"/>
                <a:gd name="connsiteY77" fmla="*/ 452695 h 625202"/>
                <a:gd name="connsiteX78" fmla="*/ 500431 w 538569"/>
                <a:gd name="connsiteY78" fmla="*/ 458504 h 625202"/>
                <a:gd name="connsiteX79" fmla="*/ 505230 w 538569"/>
                <a:gd name="connsiteY79" fmla="*/ 459599 h 625202"/>
                <a:gd name="connsiteX80" fmla="*/ 501105 w 538569"/>
                <a:gd name="connsiteY80" fmla="*/ 465071 h 625202"/>
                <a:gd name="connsiteX81" fmla="*/ 493949 w 538569"/>
                <a:gd name="connsiteY81" fmla="*/ 466502 h 625202"/>
                <a:gd name="connsiteX82" fmla="*/ 482499 w 538569"/>
                <a:gd name="connsiteY82" fmla="*/ 477868 h 625202"/>
                <a:gd name="connsiteX83" fmla="*/ 471554 w 538569"/>
                <a:gd name="connsiteY83" fmla="*/ 479047 h 625202"/>
                <a:gd name="connsiteX84" fmla="*/ 468860 w 538569"/>
                <a:gd name="connsiteY84" fmla="*/ 486792 h 625202"/>
                <a:gd name="connsiteX85" fmla="*/ 477952 w 538569"/>
                <a:gd name="connsiteY85" fmla="*/ 480815 h 625202"/>
                <a:gd name="connsiteX86" fmla="*/ 482920 w 538569"/>
                <a:gd name="connsiteY86" fmla="*/ 486035 h 625202"/>
                <a:gd name="connsiteX87" fmla="*/ 481573 w 538569"/>
                <a:gd name="connsiteY87" fmla="*/ 489234 h 625202"/>
                <a:gd name="connsiteX88" fmla="*/ 487718 w 538569"/>
                <a:gd name="connsiteY88" fmla="*/ 491086 h 625202"/>
                <a:gd name="connsiteX89" fmla="*/ 485530 w 538569"/>
                <a:gd name="connsiteY89" fmla="*/ 511545 h 625202"/>
                <a:gd name="connsiteX90" fmla="*/ 480983 w 538569"/>
                <a:gd name="connsiteY90" fmla="*/ 516764 h 625202"/>
                <a:gd name="connsiteX91" fmla="*/ 476689 w 538569"/>
                <a:gd name="connsiteY91" fmla="*/ 517775 h 625202"/>
                <a:gd name="connsiteX92" fmla="*/ 472817 w 538569"/>
                <a:gd name="connsiteY92" fmla="*/ 512976 h 625202"/>
                <a:gd name="connsiteX93" fmla="*/ 463303 w 538569"/>
                <a:gd name="connsiteY93" fmla="*/ 517522 h 625202"/>
                <a:gd name="connsiteX94" fmla="*/ 461535 w 538569"/>
                <a:gd name="connsiteY94" fmla="*/ 513313 h 625202"/>
                <a:gd name="connsiteX95" fmla="*/ 454716 w 538569"/>
                <a:gd name="connsiteY95" fmla="*/ 512555 h 625202"/>
                <a:gd name="connsiteX96" fmla="*/ 447307 w 538569"/>
                <a:gd name="connsiteY96" fmla="*/ 491760 h 625202"/>
                <a:gd name="connsiteX97" fmla="*/ 442171 w 538569"/>
                <a:gd name="connsiteY97" fmla="*/ 495633 h 625202"/>
                <a:gd name="connsiteX98" fmla="*/ 445791 w 538569"/>
                <a:gd name="connsiteY98" fmla="*/ 500852 h 625202"/>
                <a:gd name="connsiteX99" fmla="*/ 443771 w 538569"/>
                <a:gd name="connsiteY99" fmla="*/ 506998 h 625202"/>
                <a:gd name="connsiteX100" fmla="*/ 432489 w 538569"/>
                <a:gd name="connsiteY100" fmla="*/ 502536 h 625202"/>
                <a:gd name="connsiteX101" fmla="*/ 436530 w 538569"/>
                <a:gd name="connsiteY101" fmla="*/ 506914 h 625202"/>
                <a:gd name="connsiteX102" fmla="*/ 431984 w 538569"/>
                <a:gd name="connsiteY102" fmla="*/ 510871 h 625202"/>
                <a:gd name="connsiteX103" fmla="*/ 419355 w 538569"/>
                <a:gd name="connsiteY103" fmla="*/ 508682 h 625202"/>
                <a:gd name="connsiteX104" fmla="*/ 411021 w 538569"/>
                <a:gd name="connsiteY104" fmla="*/ 500516 h 625202"/>
                <a:gd name="connsiteX105" fmla="*/ 412452 w 538569"/>
                <a:gd name="connsiteY105" fmla="*/ 505399 h 625202"/>
                <a:gd name="connsiteX106" fmla="*/ 408663 w 538569"/>
                <a:gd name="connsiteY106" fmla="*/ 505399 h 625202"/>
                <a:gd name="connsiteX107" fmla="*/ 420029 w 538569"/>
                <a:gd name="connsiteY107" fmla="*/ 511629 h 625202"/>
                <a:gd name="connsiteX108" fmla="*/ 410094 w 538569"/>
                <a:gd name="connsiteY108" fmla="*/ 525268 h 625202"/>
                <a:gd name="connsiteX109" fmla="*/ 413125 w 538569"/>
                <a:gd name="connsiteY109" fmla="*/ 527457 h 625202"/>
                <a:gd name="connsiteX110" fmla="*/ 408832 w 538569"/>
                <a:gd name="connsiteY110" fmla="*/ 529646 h 625202"/>
                <a:gd name="connsiteX111" fmla="*/ 411105 w 538569"/>
                <a:gd name="connsiteY111" fmla="*/ 544379 h 625202"/>
                <a:gd name="connsiteX112" fmla="*/ 404454 w 538569"/>
                <a:gd name="connsiteY112" fmla="*/ 547494 h 625202"/>
                <a:gd name="connsiteX113" fmla="*/ 407653 w 538569"/>
                <a:gd name="connsiteY113" fmla="*/ 555661 h 625202"/>
                <a:gd name="connsiteX114" fmla="*/ 417756 w 538569"/>
                <a:gd name="connsiteY114" fmla="*/ 559618 h 625202"/>
                <a:gd name="connsiteX115" fmla="*/ 395614 w 538569"/>
                <a:gd name="connsiteY115" fmla="*/ 574435 h 625202"/>
                <a:gd name="connsiteX116" fmla="*/ 388794 w 538569"/>
                <a:gd name="connsiteY116" fmla="*/ 572499 h 625202"/>
                <a:gd name="connsiteX117" fmla="*/ 381385 w 538569"/>
                <a:gd name="connsiteY117" fmla="*/ 584538 h 625202"/>
                <a:gd name="connsiteX118" fmla="*/ 378186 w 538569"/>
                <a:gd name="connsiteY118" fmla="*/ 582602 h 625202"/>
                <a:gd name="connsiteX119" fmla="*/ 368925 w 538569"/>
                <a:gd name="connsiteY119" fmla="*/ 587653 h 625202"/>
                <a:gd name="connsiteX120" fmla="*/ 353855 w 538569"/>
                <a:gd name="connsiteY120" fmla="*/ 584454 h 625202"/>
                <a:gd name="connsiteX121" fmla="*/ 345015 w 538569"/>
                <a:gd name="connsiteY121" fmla="*/ 571152 h 625202"/>
                <a:gd name="connsiteX122" fmla="*/ 339206 w 538569"/>
                <a:gd name="connsiteY122" fmla="*/ 572246 h 625202"/>
                <a:gd name="connsiteX123" fmla="*/ 334912 w 538569"/>
                <a:gd name="connsiteY123" fmla="*/ 568542 h 625202"/>
                <a:gd name="connsiteX124" fmla="*/ 323293 w 538569"/>
                <a:gd name="connsiteY124" fmla="*/ 571994 h 625202"/>
                <a:gd name="connsiteX125" fmla="*/ 321778 w 538569"/>
                <a:gd name="connsiteY125" fmla="*/ 582854 h 625202"/>
                <a:gd name="connsiteX126" fmla="*/ 309065 w 538569"/>
                <a:gd name="connsiteY126" fmla="*/ 579150 h 625202"/>
                <a:gd name="connsiteX127" fmla="*/ 306961 w 538569"/>
                <a:gd name="connsiteY127" fmla="*/ 584622 h 625202"/>
                <a:gd name="connsiteX128" fmla="*/ 299131 w 538569"/>
                <a:gd name="connsiteY128" fmla="*/ 585380 h 625202"/>
                <a:gd name="connsiteX129" fmla="*/ 296942 w 538569"/>
                <a:gd name="connsiteY129" fmla="*/ 580665 h 625202"/>
                <a:gd name="connsiteX130" fmla="*/ 289112 w 538569"/>
                <a:gd name="connsiteY130" fmla="*/ 581844 h 625202"/>
                <a:gd name="connsiteX131" fmla="*/ 277241 w 538569"/>
                <a:gd name="connsiteY131" fmla="*/ 572078 h 625202"/>
                <a:gd name="connsiteX132" fmla="*/ 265707 w 538569"/>
                <a:gd name="connsiteY132" fmla="*/ 591694 h 625202"/>
                <a:gd name="connsiteX133" fmla="*/ 258045 w 538569"/>
                <a:gd name="connsiteY133" fmla="*/ 595230 h 625202"/>
                <a:gd name="connsiteX134" fmla="*/ 260740 w 538569"/>
                <a:gd name="connsiteY134" fmla="*/ 602303 h 625202"/>
                <a:gd name="connsiteX135" fmla="*/ 255015 w 538569"/>
                <a:gd name="connsiteY135" fmla="*/ 599945 h 625202"/>
                <a:gd name="connsiteX136" fmla="*/ 248448 w 538569"/>
                <a:gd name="connsiteY136" fmla="*/ 612237 h 625202"/>
                <a:gd name="connsiteX137" fmla="*/ 252657 w 538569"/>
                <a:gd name="connsiteY137" fmla="*/ 616615 h 625202"/>
                <a:gd name="connsiteX138" fmla="*/ 251142 w 538569"/>
                <a:gd name="connsiteY138" fmla="*/ 620740 h 625202"/>
                <a:gd name="connsiteX139" fmla="*/ 238345 w 538569"/>
                <a:gd name="connsiteY139" fmla="*/ 625203 h 625202"/>
                <a:gd name="connsiteX140" fmla="*/ 237924 w 538569"/>
                <a:gd name="connsiteY140" fmla="*/ 612911 h 625202"/>
                <a:gd name="connsiteX141" fmla="*/ 229505 w 538569"/>
                <a:gd name="connsiteY141" fmla="*/ 608112 h 625202"/>
                <a:gd name="connsiteX142" fmla="*/ 226811 w 538569"/>
                <a:gd name="connsiteY142" fmla="*/ 601461 h 625202"/>
                <a:gd name="connsiteX143" fmla="*/ 233378 w 538569"/>
                <a:gd name="connsiteY143" fmla="*/ 596409 h 625202"/>
                <a:gd name="connsiteX144" fmla="*/ 233125 w 538569"/>
                <a:gd name="connsiteY144" fmla="*/ 588832 h 625202"/>
                <a:gd name="connsiteX145" fmla="*/ 239692 w 538569"/>
                <a:gd name="connsiteY145" fmla="*/ 583360 h 625202"/>
                <a:gd name="connsiteX146" fmla="*/ 231104 w 538569"/>
                <a:gd name="connsiteY146" fmla="*/ 565764 h 625202"/>
                <a:gd name="connsiteX147" fmla="*/ 226390 w 538569"/>
                <a:gd name="connsiteY147" fmla="*/ 569636 h 625202"/>
                <a:gd name="connsiteX148" fmla="*/ 226137 w 538569"/>
                <a:gd name="connsiteY148" fmla="*/ 577550 h 625202"/>
                <a:gd name="connsiteX149" fmla="*/ 214856 w 538569"/>
                <a:gd name="connsiteY149" fmla="*/ 572331 h 625202"/>
                <a:gd name="connsiteX150" fmla="*/ 217802 w 538569"/>
                <a:gd name="connsiteY150" fmla="*/ 568289 h 625202"/>
                <a:gd name="connsiteX151" fmla="*/ 213256 w 538569"/>
                <a:gd name="connsiteY151" fmla="*/ 563659 h 625202"/>
                <a:gd name="connsiteX152" fmla="*/ 217297 w 538569"/>
                <a:gd name="connsiteY152" fmla="*/ 558776 h 625202"/>
                <a:gd name="connsiteX153" fmla="*/ 213845 w 538569"/>
                <a:gd name="connsiteY153" fmla="*/ 550272 h 625202"/>
                <a:gd name="connsiteX154" fmla="*/ 210478 w 538569"/>
                <a:gd name="connsiteY154" fmla="*/ 557597 h 625202"/>
                <a:gd name="connsiteX155" fmla="*/ 197175 w 538569"/>
                <a:gd name="connsiteY155" fmla="*/ 562228 h 625202"/>
                <a:gd name="connsiteX156" fmla="*/ 184126 w 538569"/>
                <a:gd name="connsiteY156" fmla="*/ 543369 h 625202"/>
                <a:gd name="connsiteX157" fmla="*/ 178737 w 538569"/>
                <a:gd name="connsiteY157" fmla="*/ 545389 h 625202"/>
                <a:gd name="connsiteX158" fmla="*/ 178064 w 538569"/>
                <a:gd name="connsiteY158" fmla="*/ 539412 h 625202"/>
                <a:gd name="connsiteX159" fmla="*/ 172423 w 538569"/>
                <a:gd name="connsiteY159" fmla="*/ 541264 h 625202"/>
                <a:gd name="connsiteX160" fmla="*/ 163920 w 538569"/>
                <a:gd name="connsiteY160" fmla="*/ 534445 h 625202"/>
                <a:gd name="connsiteX161" fmla="*/ 150281 w 538569"/>
                <a:gd name="connsiteY161" fmla="*/ 540675 h 625202"/>
                <a:gd name="connsiteX162" fmla="*/ 144388 w 538569"/>
                <a:gd name="connsiteY162" fmla="*/ 539159 h 625202"/>
                <a:gd name="connsiteX163" fmla="*/ 135379 w 538569"/>
                <a:gd name="connsiteY163" fmla="*/ 548673 h 625202"/>
                <a:gd name="connsiteX164" fmla="*/ 136642 w 538569"/>
                <a:gd name="connsiteY164" fmla="*/ 552293 h 625202"/>
                <a:gd name="connsiteX165" fmla="*/ 114079 w 538569"/>
                <a:gd name="connsiteY165" fmla="*/ 544379 h 625202"/>
                <a:gd name="connsiteX166" fmla="*/ 114079 w 538569"/>
                <a:gd name="connsiteY166" fmla="*/ 544379 h 625202"/>
                <a:gd name="connsiteX167" fmla="*/ 3452 w 538569"/>
                <a:gd name="connsiteY167" fmla="*/ 538907 h 625202"/>
                <a:gd name="connsiteX168" fmla="*/ 4125 w 538569"/>
                <a:gd name="connsiteY168" fmla="*/ 523247 h 625202"/>
                <a:gd name="connsiteX169" fmla="*/ 16754 w 538569"/>
                <a:gd name="connsiteY169" fmla="*/ 508093 h 625202"/>
                <a:gd name="connsiteX170" fmla="*/ 16754 w 538569"/>
                <a:gd name="connsiteY170" fmla="*/ 493023 h 625202"/>
                <a:gd name="connsiteX171" fmla="*/ 16754 w 538569"/>
                <a:gd name="connsiteY171" fmla="*/ 493023 h 625202"/>
                <a:gd name="connsiteX172" fmla="*/ 15239 w 538569"/>
                <a:gd name="connsiteY172" fmla="*/ 479384 h 625202"/>
                <a:gd name="connsiteX173" fmla="*/ 0 w 538569"/>
                <a:gd name="connsiteY173" fmla="*/ 457494 h 625202"/>
                <a:gd name="connsiteX174" fmla="*/ 5641 w 538569"/>
                <a:gd name="connsiteY174" fmla="*/ 447644 h 625202"/>
                <a:gd name="connsiteX175" fmla="*/ 9935 w 538569"/>
                <a:gd name="connsiteY175" fmla="*/ 446802 h 625202"/>
                <a:gd name="connsiteX176" fmla="*/ 11282 w 538569"/>
                <a:gd name="connsiteY176" fmla="*/ 438214 h 625202"/>
                <a:gd name="connsiteX177" fmla="*/ 16081 w 538569"/>
                <a:gd name="connsiteY177" fmla="*/ 439309 h 625202"/>
                <a:gd name="connsiteX178" fmla="*/ 19785 w 538569"/>
                <a:gd name="connsiteY178" fmla="*/ 430469 h 625202"/>
                <a:gd name="connsiteX179" fmla="*/ 28625 w 538569"/>
                <a:gd name="connsiteY179" fmla="*/ 423144 h 625202"/>
                <a:gd name="connsiteX180" fmla="*/ 36286 w 538569"/>
                <a:gd name="connsiteY180" fmla="*/ 424575 h 625202"/>
                <a:gd name="connsiteX181" fmla="*/ 34603 w 538569"/>
                <a:gd name="connsiteY181" fmla="*/ 419355 h 625202"/>
                <a:gd name="connsiteX182" fmla="*/ 38980 w 538569"/>
                <a:gd name="connsiteY182" fmla="*/ 415146 h 625202"/>
                <a:gd name="connsiteX183" fmla="*/ 38728 w 538569"/>
                <a:gd name="connsiteY183" fmla="*/ 407485 h 625202"/>
                <a:gd name="connsiteX184" fmla="*/ 41843 w 538569"/>
                <a:gd name="connsiteY184" fmla="*/ 408916 h 625202"/>
                <a:gd name="connsiteX185" fmla="*/ 43527 w 538569"/>
                <a:gd name="connsiteY185" fmla="*/ 403443 h 625202"/>
                <a:gd name="connsiteX186" fmla="*/ 49252 w 538569"/>
                <a:gd name="connsiteY186" fmla="*/ 403443 h 625202"/>
                <a:gd name="connsiteX187" fmla="*/ 63564 w 538569"/>
                <a:gd name="connsiteY187" fmla="*/ 385511 h 625202"/>
                <a:gd name="connsiteX188" fmla="*/ 72320 w 538569"/>
                <a:gd name="connsiteY188" fmla="*/ 383322 h 625202"/>
                <a:gd name="connsiteX189" fmla="*/ 68868 w 538569"/>
                <a:gd name="connsiteY189" fmla="*/ 375576 h 625202"/>
                <a:gd name="connsiteX190" fmla="*/ 75098 w 538569"/>
                <a:gd name="connsiteY190" fmla="*/ 372545 h 625202"/>
                <a:gd name="connsiteX191" fmla="*/ 73078 w 538569"/>
                <a:gd name="connsiteY191" fmla="*/ 369093 h 625202"/>
                <a:gd name="connsiteX192" fmla="*/ 78466 w 538569"/>
                <a:gd name="connsiteY192" fmla="*/ 359243 h 625202"/>
                <a:gd name="connsiteX193" fmla="*/ 86717 w 538569"/>
                <a:gd name="connsiteY193" fmla="*/ 359580 h 625202"/>
                <a:gd name="connsiteX194" fmla="*/ 87138 w 538569"/>
                <a:gd name="connsiteY194" fmla="*/ 351413 h 625202"/>
                <a:gd name="connsiteX195" fmla="*/ 96062 w 538569"/>
                <a:gd name="connsiteY195" fmla="*/ 347204 h 625202"/>
                <a:gd name="connsiteX196" fmla="*/ 105660 w 538569"/>
                <a:gd name="connsiteY196" fmla="*/ 334828 h 625202"/>
                <a:gd name="connsiteX197" fmla="*/ 117531 w 538569"/>
                <a:gd name="connsiteY197" fmla="*/ 329187 h 625202"/>
                <a:gd name="connsiteX198" fmla="*/ 121067 w 538569"/>
                <a:gd name="connsiteY198" fmla="*/ 313948 h 625202"/>
                <a:gd name="connsiteX199" fmla="*/ 132348 w 538569"/>
                <a:gd name="connsiteY199" fmla="*/ 318158 h 625202"/>
                <a:gd name="connsiteX200" fmla="*/ 141104 w 538569"/>
                <a:gd name="connsiteY200" fmla="*/ 315127 h 625202"/>
                <a:gd name="connsiteX201" fmla="*/ 144977 w 538569"/>
                <a:gd name="connsiteY201" fmla="*/ 308139 h 625202"/>
                <a:gd name="connsiteX202" fmla="*/ 141946 w 538569"/>
                <a:gd name="connsiteY202" fmla="*/ 300899 h 625202"/>
                <a:gd name="connsiteX203" fmla="*/ 133780 w 538569"/>
                <a:gd name="connsiteY203" fmla="*/ 302835 h 625202"/>
                <a:gd name="connsiteX204" fmla="*/ 132096 w 538569"/>
                <a:gd name="connsiteY204" fmla="*/ 299552 h 625202"/>
                <a:gd name="connsiteX205" fmla="*/ 126960 w 538569"/>
                <a:gd name="connsiteY205" fmla="*/ 300309 h 625202"/>
                <a:gd name="connsiteX206" fmla="*/ 125697 w 538569"/>
                <a:gd name="connsiteY206" fmla="*/ 308139 h 625202"/>
                <a:gd name="connsiteX207" fmla="*/ 119804 w 538569"/>
                <a:gd name="connsiteY207" fmla="*/ 310160 h 625202"/>
                <a:gd name="connsiteX208" fmla="*/ 118288 w 538569"/>
                <a:gd name="connsiteY208" fmla="*/ 302751 h 625202"/>
                <a:gd name="connsiteX209" fmla="*/ 111469 w 538569"/>
                <a:gd name="connsiteY209" fmla="*/ 299299 h 625202"/>
                <a:gd name="connsiteX210" fmla="*/ 112648 w 538569"/>
                <a:gd name="connsiteY210" fmla="*/ 271684 h 625202"/>
                <a:gd name="connsiteX211" fmla="*/ 119804 w 538569"/>
                <a:gd name="connsiteY211" fmla="*/ 266296 h 625202"/>
                <a:gd name="connsiteX212" fmla="*/ 135716 w 538569"/>
                <a:gd name="connsiteY212" fmla="*/ 232872 h 625202"/>
                <a:gd name="connsiteX213" fmla="*/ 132938 w 538569"/>
                <a:gd name="connsiteY213" fmla="*/ 227316 h 625202"/>
                <a:gd name="connsiteX214" fmla="*/ 122245 w 538569"/>
                <a:gd name="connsiteY214" fmla="*/ 224201 h 625202"/>
                <a:gd name="connsiteX215" fmla="*/ 128981 w 538569"/>
                <a:gd name="connsiteY215" fmla="*/ 217465 h 625202"/>
                <a:gd name="connsiteX216" fmla="*/ 128475 w 538569"/>
                <a:gd name="connsiteY216" fmla="*/ 210477 h 625202"/>
                <a:gd name="connsiteX217" fmla="*/ 113742 w 538569"/>
                <a:gd name="connsiteY217" fmla="*/ 178317 h 625202"/>
                <a:gd name="connsiteX218" fmla="*/ 113910 w 538569"/>
                <a:gd name="connsiteY218" fmla="*/ 173686 h 625202"/>
                <a:gd name="connsiteX219" fmla="*/ 119888 w 538569"/>
                <a:gd name="connsiteY219" fmla="*/ 172002 h 625202"/>
                <a:gd name="connsiteX220" fmla="*/ 120730 w 538569"/>
                <a:gd name="connsiteY220" fmla="*/ 156258 h 625202"/>
                <a:gd name="connsiteX221" fmla="*/ 128475 w 538569"/>
                <a:gd name="connsiteY221" fmla="*/ 144388 h 625202"/>
                <a:gd name="connsiteX222" fmla="*/ 132432 w 538569"/>
                <a:gd name="connsiteY222" fmla="*/ 145314 h 625202"/>
                <a:gd name="connsiteX223" fmla="*/ 138999 w 538569"/>
                <a:gd name="connsiteY223" fmla="*/ 137652 h 625202"/>
                <a:gd name="connsiteX224" fmla="*/ 146661 w 538569"/>
                <a:gd name="connsiteY224" fmla="*/ 136221 h 625202"/>
                <a:gd name="connsiteX225" fmla="*/ 147671 w 538569"/>
                <a:gd name="connsiteY225" fmla="*/ 129317 h 625202"/>
                <a:gd name="connsiteX226" fmla="*/ 152386 w 538569"/>
                <a:gd name="connsiteY226" fmla="*/ 133611 h 625202"/>
                <a:gd name="connsiteX227" fmla="*/ 154491 w 538569"/>
                <a:gd name="connsiteY227" fmla="*/ 130496 h 625202"/>
                <a:gd name="connsiteX228" fmla="*/ 165351 w 538569"/>
                <a:gd name="connsiteY228" fmla="*/ 129907 h 625202"/>
                <a:gd name="connsiteX229" fmla="*/ 166951 w 538569"/>
                <a:gd name="connsiteY229" fmla="*/ 121067 h 625202"/>
                <a:gd name="connsiteX230" fmla="*/ 175201 w 538569"/>
                <a:gd name="connsiteY230" fmla="*/ 115594 h 625202"/>
                <a:gd name="connsiteX231" fmla="*/ 176464 w 538569"/>
                <a:gd name="connsiteY231" fmla="*/ 110038 h 625202"/>
                <a:gd name="connsiteX232" fmla="*/ 185894 w 538569"/>
                <a:gd name="connsiteY232" fmla="*/ 106923 h 625202"/>
                <a:gd name="connsiteX233" fmla="*/ 199785 w 538569"/>
                <a:gd name="connsiteY233" fmla="*/ 114584 h 625202"/>
                <a:gd name="connsiteX234" fmla="*/ 219402 w 538569"/>
                <a:gd name="connsiteY234" fmla="*/ 103302 h 625202"/>
                <a:gd name="connsiteX235" fmla="*/ 227905 w 538569"/>
                <a:gd name="connsiteY235" fmla="*/ 106417 h 625202"/>
                <a:gd name="connsiteX236" fmla="*/ 233378 w 538569"/>
                <a:gd name="connsiteY236" fmla="*/ 96230 h 625202"/>
                <a:gd name="connsiteX237" fmla="*/ 241123 w 538569"/>
                <a:gd name="connsiteY237" fmla="*/ 102376 h 625202"/>
                <a:gd name="connsiteX238" fmla="*/ 263013 w 538569"/>
                <a:gd name="connsiteY238" fmla="*/ 71562 h 625202"/>
                <a:gd name="connsiteX239" fmla="*/ 263686 w 538569"/>
                <a:gd name="connsiteY239" fmla="*/ 64406 h 625202"/>
                <a:gd name="connsiteX240" fmla="*/ 255856 w 538569"/>
                <a:gd name="connsiteY240" fmla="*/ 50094 h 625202"/>
                <a:gd name="connsiteX241" fmla="*/ 255856 w 538569"/>
                <a:gd name="connsiteY241" fmla="*/ 50094 h 625202"/>
                <a:gd name="connsiteX242" fmla="*/ 272190 w 538569"/>
                <a:gd name="connsiteY242" fmla="*/ 52788 h 625202"/>
                <a:gd name="connsiteX243" fmla="*/ 282292 w 538569"/>
                <a:gd name="connsiteY243" fmla="*/ 49504 h 625202"/>
                <a:gd name="connsiteX244" fmla="*/ 281535 w 538569"/>
                <a:gd name="connsiteY244" fmla="*/ 54219 h 625202"/>
                <a:gd name="connsiteX245" fmla="*/ 285492 w 538569"/>
                <a:gd name="connsiteY245" fmla="*/ 55734 h 625202"/>
                <a:gd name="connsiteX246" fmla="*/ 287428 w 538569"/>
                <a:gd name="connsiteY246" fmla="*/ 62891 h 625202"/>
                <a:gd name="connsiteX247" fmla="*/ 292395 w 538569"/>
                <a:gd name="connsiteY247" fmla="*/ 47652 h 625202"/>
                <a:gd name="connsiteX248" fmla="*/ 324556 w 538569"/>
                <a:gd name="connsiteY248" fmla="*/ 33171 h 625202"/>
                <a:gd name="connsiteX249" fmla="*/ 330618 w 538569"/>
                <a:gd name="connsiteY249" fmla="*/ 20964 h 625202"/>
                <a:gd name="connsiteX250" fmla="*/ 340889 w 538569"/>
                <a:gd name="connsiteY250" fmla="*/ 18690 h 625202"/>
                <a:gd name="connsiteX251" fmla="*/ 352929 w 538569"/>
                <a:gd name="connsiteY251" fmla="*/ 0 h 62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538569" h="625202">
                  <a:moveTo>
                    <a:pt x="352760" y="421"/>
                  </a:moveTo>
                  <a:lnTo>
                    <a:pt x="348972" y="14733"/>
                  </a:lnTo>
                  <a:lnTo>
                    <a:pt x="363284" y="33845"/>
                  </a:lnTo>
                  <a:lnTo>
                    <a:pt x="347709" y="41675"/>
                  </a:lnTo>
                  <a:lnTo>
                    <a:pt x="328766" y="63733"/>
                  </a:lnTo>
                  <a:lnTo>
                    <a:pt x="308728" y="71899"/>
                  </a:lnTo>
                  <a:lnTo>
                    <a:pt x="308307" y="82255"/>
                  </a:lnTo>
                  <a:lnTo>
                    <a:pt x="315632" y="86548"/>
                  </a:lnTo>
                  <a:lnTo>
                    <a:pt x="300983" y="103892"/>
                  </a:lnTo>
                  <a:lnTo>
                    <a:pt x="304435" y="107175"/>
                  </a:lnTo>
                  <a:lnTo>
                    <a:pt x="313359" y="104818"/>
                  </a:lnTo>
                  <a:lnTo>
                    <a:pt x="320515" y="108101"/>
                  </a:lnTo>
                  <a:lnTo>
                    <a:pt x="337185" y="122077"/>
                  </a:lnTo>
                  <a:lnTo>
                    <a:pt x="356633" y="131338"/>
                  </a:lnTo>
                  <a:lnTo>
                    <a:pt x="370188" y="159458"/>
                  </a:lnTo>
                  <a:lnTo>
                    <a:pt x="361432" y="158868"/>
                  </a:lnTo>
                  <a:lnTo>
                    <a:pt x="375660" y="194313"/>
                  </a:lnTo>
                  <a:lnTo>
                    <a:pt x="402265" y="242554"/>
                  </a:lnTo>
                  <a:lnTo>
                    <a:pt x="398981" y="253331"/>
                  </a:lnTo>
                  <a:lnTo>
                    <a:pt x="404454" y="257540"/>
                  </a:lnTo>
                  <a:lnTo>
                    <a:pt x="405632" y="264697"/>
                  </a:lnTo>
                  <a:lnTo>
                    <a:pt x="427354" y="262087"/>
                  </a:lnTo>
                  <a:lnTo>
                    <a:pt x="427354" y="257288"/>
                  </a:lnTo>
                  <a:cubicBezTo>
                    <a:pt x="427354" y="257288"/>
                    <a:pt x="434510" y="255099"/>
                    <a:pt x="434510" y="255099"/>
                  </a:cubicBezTo>
                  <a:lnTo>
                    <a:pt x="430805" y="244912"/>
                  </a:lnTo>
                  <a:lnTo>
                    <a:pt x="438467" y="242133"/>
                  </a:lnTo>
                  <a:lnTo>
                    <a:pt x="439140" y="236829"/>
                  </a:lnTo>
                  <a:lnTo>
                    <a:pt x="442003" y="247185"/>
                  </a:lnTo>
                  <a:lnTo>
                    <a:pt x="454211" y="264781"/>
                  </a:lnTo>
                  <a:lnTo>
                    <a:pt x="451180" y="269580"/>
                  </a:lnTo>
                  <a:lnTo>
                    <a:pt x="457494" y="263939"/>
                  </a:lnTo>
                  <a:lnTo>
                    <a:pt x="461367" y="271516"/>
                  </a:lnTo>
                  <a:lnTo>
                    <a:pt x="465913" y="269495"/>
                  </a:lnTo>
                  <a:lnTo>
                    <a:pt x="466587" y="273789"/>
                  </a:lnTo>
                  <a:lnTo>
                    <a:pt x="469954" y="269327"/>
                  </a:lnTo>
                  <a:lnTo>
                    <a:pt x="469533" y="275220"/>
                  </a:lnTo>
                  <a:lnTo>
                    <a:pt x="475763" y="270085"/>
                  </a:lnTo>
                  <a:lnTo>
                    <a:pt x="481236" y="276147"/>
                  </a:lnTo>
                  <a:lnTo>
                    <a:pt x="477531" y="283303"/>
                  </a:lnTo>
                  <a:lnTo>
                    <a:pt x="485530" y="281114"/>
                  </a:lnTo>
                  <a:lnTo>
                    <a:pt x="487213" y="284060"/>
                  </a:lnTo>
                  <a:lnTo>
                    <a:pt x="479299" y="290291"/>
                  </a:lnTo>
                  <a:lnTo>
                    <a:pt x="479131" y="301656"/>
                  </a:lnTo>
                  <a:lnTo>
                    <a:pt x="485530" y="305277"/>
                  </a:lnTo>
                  <a:lnTo>
                    <a:pt x="480815" y="316979"/>
                  </a:lnTo>
                  <a:lnTo>
                    <a:pt x="482751" y="327166"/>
                  </a:lnTo>
                  <a:lnTo>
                    <a:pt x="500852" y="335585"/>
                  </a:lnTo>
                  <a:lnTo>
                    <a:pt x="510955" y="347372"/>
                  </a:lnTo>
                  <a:lnTo>
                    <a:pt x="510955" y="347372"/>
                  </a:lnTo>
                  <a:lnTo>
                    <a:pt x="510787" y="353518"/>
                  </a:lnTo>
                  <a:lnTo>
                    <a:pt x="521142" y="362526"/>
                  </a:lnTo>
                  <a:lnTo>
                    <a:pt x="524510" y="370777"/>
                  </a:lnTo>
                  <a:lnTo>
                    <a:pt x="521227" y="376671"/>
                  </a:lnTo>
                  <a:lnTo>
                    <a:pt x="521227" y="376671"/>
                  </a:lnTo>
                  <a:lnTo>
                    <a:pt x="515081" y="376081"/>
                  </a:lnTo>
                  <a:lnTo>
                    <a:pt x="515586" y="372124"/>
                  </a:lnTo>
                  <a:lnTo>
                    <a:pt x="510871" y="373892"/>
                  </a:lnTo>
                  <a:lnTo>
                    <a:pt x="509103" y="369346"/>
                  </a:lnTo>
                  <a:lnTo>
                    <a:pt x="496980" y="377344"/>
                  </a:lnTo>
                  <a:lnTo>
                    <a:pt x="503294" y="390562"/>
                  </a:lnTo>
                  <a:lnTo>
                    <a:pt x="515333" y="396035"/>
                  </a:lnTo>
                  <a:lnTo>
                    <a:pt x="519795" y="392667"/>
                  </a:lnTo>
                  <a:lnTo>
                    <a:pt x="519795" y="392667"/>
                  </a:lnTo>
                  <a:lnTo>
                    <a:pt x="522405" y="398813"/>
                  </a:lnTo>
                  <a:lnTo>
                    <a:pt x="527204" y="394014"/>
                  </a:lnTo>
                  <a:lnTo>
                    <a:pt x="526531" y="401928"/>
                  </a:lnTo>
                  <a:lnTo>
                    <a:pt x="536213" y="410347"/>
                  </a:lnTo>
                  <a:lnTo>
                    <a:pt x="531161" y="422555"/>
                  </a:lnTo>
                  <a:lnTo>
                    <a:pt x="537391" y="427185"/>
                  </a:lnTo>
                  <a:lnTo>
                    <a:pt x="531835" y="434089"/>
                  </a:lnTo>
                  <a:lnTo>
                    <a:pt x="531835" y="443013"/>
                  </a:lnTo>
                  <a:cubicBezTo>
                    <a:pt x="531835" y="443013"/>
                    <a:pt x="538570" y="453790"/>
                    <a:pt x="538570" y="453790"/>
                  </a:cubicBezTo>
                  <a:lnTo>
                    <a:pt x="530235" y="459683"/>
                  </a:lnTo>
                  <a:lnTo>
                    <a:pt x="530235" y="454210"/>
                  </a:lnTo>
                  <a:lnTo>
                    <a:pt x="521816" y="444444"/>
                  </a:lnTo>
                  <a:lnTo>
                    <a:pt x="517606" y="448991"/>
                  </a:lnTo>
                  <a:lnTo>
                    <a:pt x="508682" y="443434"/>
                  </a:lnTo>
                  <a:lnTo>
                    <a:pt x="498495" y="452695"/>
                  </a:lnTo>
                  <a:lnTo>
                    <a:pt x="500431" y="458504"/>
                  </a:lnTo>
                  <a:lnTo>
                    <a:pt x="505230" y="459599"/>
                  </a:lnTo>
                  <a:lnTo>
                    <a:pt x="501105" y="465071"/>
                  </a:lnTo>
                  <a:lnTo>
                    <a:pt x="493949" y="466502"/>
                  </a:lnTo>
                  <a:lnTo>
                    <a:pt x="482499" y="477868"/>
                  </a:lnTo>
                  <a:lnTo>
                    <a:pt x="471554" y="479047"/>
                  </a:lnTo>
                  <a:lnTo>
                    <a:pt x="468860" y="486792"/>
                  </a:lnTo>
                  <a:lnTo>
                    <a:pt x="477952" y="480815"/>
                  </a:lnTo>
                  <a:lnTo>
                    <a:pt x="482920" y="486035"/>
                  </a:lnTo>
                  <a:lnTo>
                    <a:pt x="481573" y="489234"/>
                  </a:lnTo>
                  <a:lnTo>
                    <a:pt x="487718" y="491086"/>
                  </a:lnTo>
                  <a:lnTo>
                    <a:pt x="485530" y="511545"/>
                  </a:lnTo>
                  <a:lnTo>
                    <a:pt x="480983" y="516764"/>
                  </a:lnTo>
                  <a:lnTo>
                    <a:pt x="476689" y="517775"/>
                  </a:lnTo>
                  <a:lnTo>
                    <a:pt x="472817" y="512976"/>
                  </a:lnTo>
                  <a:lnTo>
                    <a:pt x="463303" y="517522"/>
                  </a:lnTo>
                  <a:lnTo>
                    <a:pt x="461535" y="513313"/>
                  </a:lnTo>
                  <a:lnTo>
                    <a:pt x="454716" y="512555"/>
                  </a:lnTo>
                  <a:lnTo>
                    <a:pt x="447307" y="491760"/>
                  </a:lnTo>
                  <a:lnTo>
                    <a:pt x="442171" y="495633"/>
                  </a:lnTo>
                  <a:lnTo>
                    <a:pt x="445791" y="500852"/>
                  </a:lnTo>
                  <a:lnTo>
                    <a:pt x="443771" y="506998"/>
                  </a:lnTo>
                  <a:lnTo>
                    <a:pt x="432489" y="502536"/>
                  </a:lnTo>
                  <a:lnTo>
                    <a:pt x="436530" y="506914"/>
                  </a:lnTo>
                  <a:lnTo>
                    <a:pt x="431984" y="510871"/>
                  </a:lnTo>
                  <a:lnTo>
                    <a:pt x="419355" y="508682"/>
                  </a:lnTo>
                  <a:lnTo>
                    <a:pt x="411021" y="500516"/>
                  </a:lnTo>
                  <a:lnTo>
                    <a:pt x="412452" y="505399"/>
                  </a:lnTo>
                  <a:lnTo>
                    <a:pt x="408663" y="505399"/>
                  </a:lnTo>
                  <a:cubicBezTo>
                    <a:pt x="408663" y="505399"/>
                    <a:pt x="420029" y="511629"/>
                    <a:pt x="420029" y="511629"/>
                  </a:cubicBezTo>
                  <a:lnTo>
                    <a:pt x="410094" y="525268"/>
                  </a:lnTo>
                  <a:lnTo>
                    <a:pt x="413125" y="527457"/>
                  </a:lnTo>
                  <a:lnTo>
                    <a:pt x="408832" y="529646"/>
                  </a:lnTo>
                  <a:lnTo>
                    <a:pt x="411105" y="544379"/>
                  </a:lnTo>
                  <a:lnTo>
                    <a:pt x="404454" y="547494"/>
                  </a:lnTo>
                  <a:lnTo>
                    <a:pt x="407653" y="555661"/>
                  </a:lnTo>
                  <a:lnTo>
                    <a:pt x="417756" y="559618"/>
                  </a:lnTo>
                  <a:lnTo>
                    <a:pt x="395614" y="574435"/>
                  </a:lnTo>
                  <a:lnTo>
                    <a:pt x="388794" y="572499"/>
                  </a:lnTo>
                  <a:lnTo>
                    <a:pt x="381385" y="584538"/>
                  </a:lnTo>
                  <a:lnTo>
                    <a:pt x="378186" y="582602"/>
                  </a:lnTo>
                  <a:lnTo>
                    <a:pt x="368925" y="587653"/>
                  </a:lnTo>
                  <a:lnTo>
                    <a:pt x="353855" y="584454"/>
                  </a:lnTo>
                  <a:lnTo>
                    <a:pt x="345015" y="571152"/>
                  </a:lnTo>
                  <a:lnTo>
                    <a:pt x="339206" y="572246"/>
                  </a:lnTo>
                  <a:lnTo>
                    <a:pt x="334912" y="568542"/>
                  </a:lnTo>
                  <a:lnTo>
                    <a:pt x="323293" y="571994"/>
                  </a:lnTo>
                  <a:lnTo>
                    <a:pt x="321778" y="582854"/>
                  </a:lnTo>
                  <a:lnTo>
                    <a:pt x="309065" y="579150"/>
                  </a:lnTo>
                  <a:lnTo>
                    <a:pt x="306961" y="584622"/>
                  </a:lnTo>
                  <a:lnTo>
                    <a:pt x="299131" y="585380"/>
                  </a:lnTo>
                  <a:lnTo>
                    <a:pt x="296942" y="580665"/>
                  </a:lnTo>
                  <a:lnTo>
                    <a:pt x="289112" y="581844"/>
                  </a:lnTo>
                  <a:lnTo>
                    <a:pt x="277241" y="572078"/>
                  </a:lnTo>
                  <a:lnTo>
                    <a:pt x="265707" y="591694"/>
                  </a:lnTo>
                  <a:lnTo>
                    <a:pt x="258045" y="595230"/>
                  </a:lnTo>
                  <a:lnTo>
                    <a:pt x="260740" y="602303"/>
                  </a:lnTo>
                  <a:lnTo>
                    <a:pt x="255015" y="599945"/>
                  </a:lnTo>
                  <a:lnTo>
                    <a:pt x="248448" y="612237"/>
                  </a:lnTo>
                  <a:lnTo>
                    <a:pt x="252657" y="616615"/>
                  </a:lnTo>
                  <a:lnTo>
                    <a:pt x="251142" y="620740"/>
                  </a:lnTo>
                  <a:lnTo>
                    <a:pt x="238345" y="625203"/>
                  </a:lnTo>
                  <a:lnTo>
                    <a:pt x="237924" y="612911"/>
                  </a:lnTo>
                  <a:lnTo>
                    <a:pt x="229505" y="608112"/>
                  </a:lnTo>
                  <a:lnTo>
                    <a:pt x="226811" y="601461"/>
                  </a:lnTo>
                  <a:lnTo>
                    <a:pt x="233378" y="596409"/>
                  </a:lnTo>
                  <a:lnTo>
                    <a:pt x="233125" y="588832"/>
                  </a:lnTo>
                  <a:lnTo>
                    <a:pt x="239692" y="583360"/>
                  </a:lnTo>
                  <a:lnTo>
                    <a:pt x="231104" y="565764"/>
                  </a:lnTo>
                  <a:lnTo>
                    <a:pt x="226390" y="569636"/>
                  </a:lnTo>
                  <a:lnTo>
                    <a:pt x="226137" y="577550"/>
                  </a:lnTo>
                  <a:lnTo>
                    <a:pt x="214856" y="572331"/>
                  </a:lnTo>
                  <a:lnTo>
                    <a:pt x="217802" y="568289"/>
                  </a:lnTo>
                  <a:lnTo>
                    <a:pt x="213256" y="563659"/>
                  </a:lnTo>
                  <a:lnTo>
                    <a:pt x="217297" y="558776"/>
                  </a:lnTo>
                  <a:lnTo>
                    <a:pt x="213845" y="550272"/>
                  </a:lnTo>
                  <a:lnTo>
                    <a:pt x="210478" y="557597"/>
                  </a:lnTo>
                  <a:lnTo>
                    <a:pt x="197175" y="562228"/>
                  </a:lnTo>
                  <a:lnTo>
                    <a:pt x="184126" y="543369"/>
                  </a:lnTo>
                  <a:lnTo>
                    <a:pt x="178737" y="545389"/>
                  </a:lnTo>
                  <a:lnTo>
                    <a:pt x="178064" y="539412"/>
                  </a:lnTo>
                  <a:lnTo>
                    <a:pt x="172423" y="541264"/>
                  </a:lnTo>
                  <a:lnTo>
                    <a:pt x="163920" y="534445"/>
                  </a:lnTo>
                  <a:lnTo>
                    <a:pt x="150281" y="540675"/>
                  </a:lnTo>
                  <a:lnTo>
                    <a:pt x="144388" y="539159"/>
                  </a:lnTo>
                  <a:lnTo>
                    <a:pt x="135379" y="548673"/>
                  </a:lnTo>
                  <a:lnTo>
                    <a:pt x="136642" y="552293"/>
                  </a:lnTo>
                  <a:lnTo>
                    <a:pt x="114079" y="544379"/>
                  </a:lnTo>
                  <a:lnTo>
                    <a:pt x="114079" y="544379"/>
                  </a:lnTo>
                  <a:lnTo>
                    <a:pt x="3452" y="538907"/>
                  </a:lnTo>
                  <a:lnTo>
                    <a:pt x="4125" y="523247"/>
                  </a:lnTo>
                  <a:lnTo>
                    <a:pt x="16754" y="508093"/>
                  </a:lnTo>
                  <a:lnTo>
                    <a:pt x="16754" y="493023"/>
                  </a:lnTo>
                  <a:lnTo>
                    <a:pt x="16754" y="493023"/>
                  </a:lnTo>
                  <a:lnTo>
                    <a:pt x="15239" y="479384"/>
                  </a:lnTo>
                  <a:lnTo>
                    <a:pt x="0" y="457494"/>
                  </a:lnTo>
                  <a:lnTo>
                    <a:pt x="5641" y="447644"/>
                  </a:lnTo>
                  <a:lnTo>
                    <a:pt x="9935" y="446802"/>
                  </a:lnTo>
                  <a:lnTo>
                    <a:pt x="11282" y="438214"/>
                  </a:lnTo>
                  <a:lnTo>
                    <a:pt x="16081" y="439309"/>
                  </a:lnTo>
                  <a:lnTo>
                    <a:pt x="19785" y="430469"/>
                  </a:lnTo>
                  <a:lnTo>
                    <a:pt x="28625" y="423144"/>
                  </a:lnTo>
                  <a:lnTo>
                    <a:pt x="36286" y="424575"/>
                  </a:lnTo>
                  <a:lnTo>
                    <a:pt x="34603" y="419355"/>
                  </a:lnTo>
                  <a:lnTo>
                    <a:pt x="38980" y="415146"/>
                  </a:lnTo>
                  <a:lnTo>
                    <a:pt x="38728" y="407485"/>
                  </a:lnTo>
                  <a:lnTo>
                    <a:pt x="41843" y="408916"/>
                  </a:lnTo>
                  <a:lnTo>
                    <a:pt x="43527" y="403443"/>
                  </a:lnTo>
                  <a:lnTo>
                    <a:pt x="49252" y="403443"/>
                  </a:lnTo>
                  <a:cubicBezTo>
                    <a:pt x="49252" y="403443"/>
                    <a:pt x="63564" y="385511"/>
                    <a:pt x="63564" y="385511"/>
                  </a:cubicBezTo>
                  <a:lnTo>
                    <a:pt x="72320" y="383322"/>
                  </a:lnTo>
                  <a:lnTo>
                    <a:pt x="68868" y="375576"/>
                  </a:lnTo>
                  <a:lnTo>
                    <a:pt x="75098" y="372545"/>
                  </a:lnTo>
                  <a:lnTo>
                    <a:pt x="73078" y="369093"/>
                  </a:lnTo>
                  <a:lnTo>
                    <a:pt x="78466" y="359243"/>
                  </a:lnTo>
                  <a:lnTo>
                    <a:pt x="86717" y="359580"/>
                  </a:lnTo>
                  <a:lnTo>
                    <a:pt x="87138" y="351413"/>
                  </a:lnTo>
                  <a:lnTo>
                    <a:pt x="96062" y="347204"/>
                  </a:lnTo>
                  <a:lnTo>
                    <a:pt x="105660" y="334828"/>
                  </a:lnTo>
                  <a:lnTo>
                    <a:pt x="117531" y="329187"/>
                  </a:lnTo>
                  <a:lnTo>
                    <a:pt x="121067" y="313948"/>
                  </a:lnTo>
                  <a:lnTo>
                    <a:pt x="132348" y="318158"/>
                  </a:lnTo>
                  <a:lnTo>
                    <a:pt x="141104" y="315127"/>
                  </a:lnTo>
                  <a:lnTo>
                    <a:pt x="144977" y="308139"/>
                  </a:lnTo>
                  <a:lnTo>
                    <a:pt x="141946" y="300899"/>
                  </a:lnTo>
                  <a:lnTo>
                    <a:pt x="133780" y="302835"/>
                  </a:lnTo>
                  <a:lnTo>
                    <a:pt x="132096" y="299552"/>
                  </a:lnTo>
                  <a:lnTo>
                    <a:pt x="126960" y="300309"/>
                  </a:lnTo>
                  <a:lnTo>
                    <a:pt x="125697" y="308139"/>
                  </a:lnTo>
                  <a:lnTo>
                    <a:pt x="119804" y="310160"/>
                  </a:lnTo>
                  <a:lnTo>
                    <a:pt x="118288" y="302751"/>
                  </a:lnTo>
                  <a:lnTo>
                    <a:pt x="111469" y="299299"/>
                  </a:lnTo>
                  <a:lnTo>
                    <a:pt x="112648" y="271684"/>
                  </a:lnTo>
                  <a:lnTo>
                    <a:pt x="119804" y="266296"/>
                  </a:lnTo>
                  <a:lnTo>
                    <a:pt x="135716" y="232872"/>
                  </a:lnTo>
                  <a:lnTo>
                    <a:pt x="132938" y="227316"/>
                  </a:lnTo>
                  <a:lnTo>
                    <a:pt x="122245" y="224201"/>
                  </a:lnTo>
                  <a:lnTo>
                    <a:pt x="128981" y="217465"/>
                  </a:lnTo>
                  <a:lnTo>
                    <a:pt x="128475" y="210477"/>
                  </a:lnTo>
                  <a:lnTo>
                    <a:pt x="113742" y="178317"/>
                  </a:lnTo>
                  <a:lnTo>
                    <a:pt x="113910" y="173686"/>
                  </a:lnTo>
                  <a:lnTo>
                    <a:pt x="119888" y="172002"/>
                  </a:lnTo>
                  <a:lnTo>
                    <a:pt x="120730" y="156258"/>
                  </a:lnTo>
                  <a:lnTo>
                    <a:pt x="128475" y="144388"/>
                  </a:lnTo>
                  <a:lnTo>
                    <a:pt x="132432" y="145314"/>
                  </a:lnTo>
                  <a:lnTo>
                    <a:pt x="138999" y="137652"/>
                  </a:lnTo>
                  <a:lnTo>
                    <a:pt x="146661" y="136221"/>
                  </a:lnTo>
                  <a:lnTo>
                    <a:pt x="147671" y="129317"/>
                  </a:lnTo>
                  <a:lnTo>
                    <a:pt x="152386" y="133611"/>
                  </a:lnTo>
                  <a:lnTo>
                    <a:pt x="154491" y="130496"/>
                  </a:lnTo>
                  <a:lnTo>
                    <a:pt x="165351" y="129907"/>
                  </a:lnTo>
                  <a:lnTo>
                    <a:pt x="166951" y="121067"/>
                  </a:lnTo>
                  <a:lnTo>
                    <a:pt x="175201" y="115594"/>
                  </a:lnTo>
                  <a:lnTo>
                    <a:pt x="176464" y="110038"/>
                  </a:lnTo>
                  <a:lnTo>
                    <a:pt x="185894" y="106923"/>
                  </a:lnTo>
                  <a:lnTo>
                    <a:pt x="199785" y="114584"/>
                  </a:lnTo>
                  <a:lnTo>
                    <a:pt x="219402" y="103302"/>
                  </a:lnTo>
                  <a:lnTo>
                    <a:pt x="227905" y="106417"/>
                  </a:lnTo>
                  <a:lnTo>
                    <a:pt x="233378" y="96230"/>
                  </a:lnTo>
                  <a:lnTo>
                    <a:pt x="241123" y="102376"/>
                  </a:lnTo>
                  <a:lnTo>
                    <a:pt x="263013" y="71562"/>
                  </a:lnTo>
                  <a:lnTo>
                    <a:pt x="263686" y="64406"/>
                  </a:lnTo>
                  <a:lnTo>
                    <a:pt x="255856" y="50094"/>
                  </a:lnTo>
                  <a:lnTo>
                    <a:pt x="255856" y="50094"/>
                  </a:lnTo>
                  <a:lnTo>
                    <a:pt x="272190" y="52788"/>
                  </a:lnTo>
                  <a:lnTo>
                    <a:pt x="282292" y="49504"/>
                  </a:lnTo>
                  <a:lnTo>
                    <a:pt x="281535" y="54219"/>
                  </a:lnTo>
                  <a:lnTo>
                    <a:pt x="285492" y="55734"/>
                  </a:lnTo>
                  <a:lnTo>
                    <a:pt x="287428" y="62891"/>
                  </a:lnTo>
                  <a:lnTo>
                    <a:pt x="292395" y="47652"/>
                  </a:lnTo>
                  <a:lnTo>
                    <a:pt x="324556" y="33171"/>
                  </a:lnTo>
                  <a:lnTo>
                    <a:pt x="330618" y="20964"/>
                  </a:lnTo>
                  <a:lnTo>
                    <a:pt x="340889" y="18690"/>
                  </a:lnTo>
                  <a:lnTo>
                    <a:pt x="352929" y="0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3175" cap="flat">
              <a:solidFill>
                <a:srgbClr val="11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39BB671-8EE2-D8F0-76A0-DD6C3AB9D3F5}"/>
                </a:ext>
              </a:extLst>
            </p:cNvPr>
            <p:cNvSpPr/>
            <p:nvPr/>
          </p:nvSpPr>
          <p:spPr>
            <a:xfrm>
              <a:off x="8550105" y="4673920"/>
              <a:ext cx="467849" cy="1079244"/>
            </a:xfrm>
            <a:custGeom>
              <a:avLst/>
              <a:gdLst>
                <a:gd name="connsiteX0" fmla="*/ 36371 w 467849"/>
                <a:gd name="connsiteY0" fmla="*/ 1079245 h 1079244"/>
                <a:gd name="connsiteX1" fmla="*/ 29719 w 467849"/>
                <a:gd name="connsiteY1" fmla="*/ 1079245 h 1079244"/>
                <a:gd name="connsiteX2" fmla="*/ 28962 w 467849"/>
                <a:gd name="connsiteY2" fmla="*/ 1069563 h 1079244"/>
                <a:gd name="connsiteX3" fmla="*/ 14481 w 467849"/>
                <a:gd name="connsiteY3" fmla="*/ 1064175 h 1079244"/>
                <a:gd name="connsiteX4" fmla="*/ 10356 w 467849"/>
                <a:gd name="connsiteY4" fmla="*/ 1054408 h 1079244"/>
                <a:gd name="connsiteX5" fmla="*/ 17764 w 467849"/>
                <a:gd name="connsiteY5" fmla="*/ 1055924 h 1079244"/>
                <a:gd name="connsiteX6" fmla="*/ 15323 w 467849"/>
                <a:gd name="connsiteY6" fmla="*/ 1048094 h 1079244"/>
                <a:gd name="connsiteX7" fmla="*/ 24415 w 467849"/>
                <a:gd name="connsiteY7" fmla="*/ 1051630 h 1079244"/>
                <a:gd name="connsiteX8" fmla="*/ 27615 w 467849"/>
                <a:gd name="connsiteY8" fmla="*/ 1048262 h 1079244"/>
                <a:gd name="connsiteX9" fmla="*/ 36960 w 467849"/>
                <a:gd name="connsiteY9" fmla="*/ 1050114 h 1079244"/>
                <a:gd name="connsiteX10" fmla="*/ 36960 w 467849"/>
                <a:gd name="connsiteY10" fmla="*/ 1050114 h 1079244"/>
                <a:gd name="connsiteX11" fmla="*/ 36371 w 467849"/>
                <a:gd name="connsiteY11" fmla="*/ 1079245 h 1079244"/>
                <a:gd name="connsiteX12" fmla="*/ 36371 w 467849"/>
                <a:gd name="connsiteY12" fmla="*/ 1079245 h 1079244"/>
                <a:gd name="connsiteX13" fmla="*/ 27446 w 467849"/>
                <a:gd name="connsiteY13" fmla="*/ 900339 h 1079244"/>
                <a:gd name="connsiteX14" fmla="*/ 24163 w 467849"/>
                <a:gd name="connsiteY14" fmla="*/ 894614 h 1079244"/>
                <a:gd name="connsiteX15" fmla="*/ 18943 w 467849"/>
                <a:gd name="connsiteY15" fmla="*/ 897477 h 1079244"/>
                <a:gd name="connsiteX16" fmla="*/ 18522 w 467849"/>
                <a:gd name="connsiteY16" fmla="*/ 890994 h 1079244"/>
                <a:gd name="connsiteX17" fmla="*/ 10440 w 467849"/>
                <a:gd name="connsiteY17" fmla="*/ 895035 h 1079244"/>
                <a:gd name="connsiteX18" fmla="*/ 2526 w 467849"/>
                <a:gd name="connsiteY18" fmla="*/ 890068 h 1079244"/>
                <a:gd name="connsiteX19" fmla="*/ 6735 w 467849"/>
                <a:gd name="connsiteY19" fmla="*/ 882995 h 1079244"/>
                <a:gd name="connsiteX20" fmla="*/ 12460 w 467849"/>
                <a:gd name="connsiteY20" fmla="*/ 888384 h 1079244"/>
                <a:gd name="connsiteX21" fmla="*/ 14144 w 467849"/>
                <a:gd name="connsiteY21" fmla="*/ 885437 h 1079244"/>
                <a:gd name="connsiteX22" fmla="*/ 10776 w 467849"/>
                <a:gd name="connsiteY22" fmla="*/ 878702 h 1079244"/>
                <a:gd name="connsiteX23" fmla="*/ 5893 w 467849"/>
                <a:gd name="connsiteY23" fmla="*/ 877271 h 1079244"/>
                <a:gd name="connsiteX24" fmla="*/ 9598 w 467849"/>
                <a:gd name="connsiteY24" fmla="*/ 870872 h 1079244"/>
                <a:gd name="connsiteX25" fmla="*/ 0 w 467849"/>
                <a:gd name="connsiteY25" fmla="*/ 868262 h 1079244"/>
                <a:gd name="connsiteX26" fmla="*/ 6146 w 467849"/>
                <a:gd name="connsiteY26" fmla="*/ 862284 h 1079244"/>
                <a:gd name="connsiteX27" fmla="*/ 10861 w 467849"/>
                <a:gd name="connsiteY27" fmla="*/ 869862 h 1079244"/>
                <a:gd name="connsiteX28" fmla="*/ 15912 w 467849"/>
                <a:gd name="connsiteY28" fmla="*/ 866831 h 1079244"/>
                <a:gd name="connsiteX29" fmla="*/ 19111 w 467849"/>
                <a:gd name="connsiteY29" fmla="*/ 869525 h 1079244"/>
                <a:gd name="connsiteX30" fmla="*/ 12629 w 467849"/>
                <a:gd name="connsiteY30" fmla="*/ 871714 h 1079244"/>
                <a:gd name="connsiteX31" fmla="*/ 16333 w 467849"/>
                <a:gd name="connsiteY31" fmla="*/ 882575 h 1079244"/>
                <a:gd name="connsiteX32" fmla="*/ 27110 w 467849"/>
                <a:gd name="connsiteY32" fmla="*/ 872387 h 1079244"/>
                <a:gd name="connsiteX33" fmla="*/ 34097 w 467849"/>
                <a:gd name="connsiteY33" fmla="*/ 876513 h 1079244"/>
                <a:gd name="connsiteX34" fmla="*/ 34097 w 467849"/>
                <a:gd name="connsiteY34" fmla="*/ 876513 h 1079244"/>
                <a:gd name="connsiteX35" fmla="*/ 27530 w 467849"/>
                <a:gd name="connsiteY35" fmla="*/ 900339 h 1079244"/>
                <a:gd name="connsiteX36" fmla="*/ 27530 w 467849"/>
                <a:gd name="connsiteY36" fmla="*/ 900339 h 1079244"/>
                <a:gd name="connsiteX37" fmla="*/ 460525 w 467849"/>
                <a:gd name="connsiteY37" fmla="*/ 11366 h 1079244"/>
                <a:gd name="connsiteX38" fmla="*/ 445876 w 467849"/>
                <a:gd name="connsiteY38" fmla="*/ 4883 h 1079244"/>
                <a:gd name="connsiteX39" fmla="*/ 453453 w 467849"/>
                <a:gd name="connsiteY39" fmla="*/ 0 h 1079244"/>
                <a:gd name="connsiteX40" fmla="*/ 453958 w 467849"/>
                <a:gd name="connsiteY40" fmla="*/ 6146 h 1079244"/>
                <a:gd name="connsiteX41" fmla="*/ 464566 w 467849"/>
                <a:gd name="connsiteY41" fmla="*/ 5304 h 1079244"/>
                <a:gd name="connsiteX42" fmla="*/ 466839 w 467849"/>
                <a:gd name="connsiteY42" fmla="*/ 1600 h 1079244"/>
                <a:gd name="connsiteX43" fmla="*/ 467850 w 467849"/>
                <a:gd name="connsiteY43" fmla="*/ 6904 h 1079244"/>
                <a:gd name="connsiteX44" fmla="*/ 467850 w 467849"/>
                <a:gd name="connsiteY44" fmla="*/ 6904 h 1079244"/>
                <a:gd name="connsiteX45" fmla="*/ 458925 w 467849"/>
                <a:gd name="connsiteY45" fmla="*/ 7746 h 1079244"/>
                <a:gd name="connsiteX46" fmla="*/ 460441 w 467849"/>
                <a:gd name="connsiteY46" fmla="*/ 11366 h 1079244"/>
                <a:gd name="connsiteX47" fmla="*/ 460441 w 467849"/>
                <a:gd name="connsiteY47" fmla="*/ 11366 h 107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67849" h="1079244">
                  <a:moveTo>
                    <a:pt x="36371" y="1079245"/>
                  </a:moveTo>
                  <a:lnTo>
                    <a:pt x="29719" y="1079245"/>
                  </a:lnTo>
                  <a:cubicBezTo>
                    <a:pt x="29719" y="1079245"/>
                    <a:pt x="28962" y="1069563"/>
                    <a:pt x="28962" y="1069563"/>
                  </a:cubicBezTo>
                  <a:lnTo>
                    <a:pt x="14481" y="1064175"/>
                  </a:lnTo>
                  <a:lnTo>
                    <a:pt x="10356" y="1054408"/>
                  </a:lnTo>
                  <a:lnTo>
                    <a:pt x="17764" y="1055924"/>
                  </a:lnTo>
                  <a:lnTo>
                    <a:pt x="15323" y="1048094"/>
                  </a:lnTo>
                  <a:lnTo>
                    <a:pt x="24415" y="1051630"/>
                  </a:lnTo>
                  <a:lnTo>
                    <a:pt x="27615" y="1048262"/>
                  </a:lnTo>
                  <a:lnTo>
                    <a:pt x="36960" y="1050114"/>
                  </a:lnTo>
                  <a:lnTo>
                    <a:pt x="36960" y="1050114"/>
                  </a:lnTo>
                  <a:lnTo>
                    <a:pt x="36371" y="1079245"/>
                  </a:lnTo>
                  <a:lnTo>
                    <a:pt x="36371" y="1079245"/>
                  </a:lnTo>
                  <a:close/>
                  <a:moveTo>
                    <a:pt x="27446" y="900339"/>
                  </a:moveTo>
                  <a:lnTo>
                    <a:pt x="24163" y="894614"/>
                  </a:lnTo>
                  <a:lnTo>
                    <a:pt x="18943" y="897477"/>
                  </a:lnTo>
                  <a:lnTo>
                    <a:pt x="18522" y="890994"/>
                  </a:lnTo>
                  <a:lnTo>
                    <a:pt x="10440" y="895035"/>
                  </a:lnTo>
                  <a:lnTo>
                    <a:pt x="2526" y="890068"/>
                  </a:lnTo>
                  <a:lnTo>
                    <a:pt x="6735" y="882995"/>
                  </a:lnTo>
                  <a:lnTo>
                    <a:pt x="12460" y="888384"/>
                  </a:lnTo>
                  <a:lnTo>
                    <a:pt x="14144" y="885437"/>
                  </a:lnTo>
                  <a:lnTo>
                    <a:pt x="10776" y="878702"/>
                  </a:lnTo>
                  <a:lnTo>
                    <a:pt x="5893" y="877271"/>
                  </a:lnTo>
                  <a:lnTo>
                    <a:pt x="9598" y="870872"/>
                  </a:lnTo>
                  <a:lnTo>
                    <a:pt x="0" y="868262"/>
                  </a:lnTo>
                  <a:lnTo>
                    <a:pt x="6146" y="862284"/>
                  </a:lnTo>
                  <a:lnTo>
                    <a:pt x="10861" y="869862"/>
                  </a:lnTo>
                  <a:lnTo>
                    <a:pt x="15912" y="866831"/>
                  </a:lnTo>
                  <a:lnTo>
                    <a:pt x="19111" y="869525"/>
                  </a:lnTo>
                  <a:lnTo>
                    <a:pt x="12629" y="871714"/>
                  </a:lnTo>
                  <a:lnTo>
                    <a:pt x="16333" y="882575"/>
                  </a:lnTo>
                  <a:lnTo>
                    <a:pt x="27110" y="872387"/>
                  </a:lnTo>
                  <a:lnTo>
                    <a:pt x="34097" y="876513"/>
                  </a:lnTo>
                  <a:lnTo>
                    <a:pt x="34097" y="876513"/>
                  </a:lnTo>
                  <a:lnTo>
                    <a:pt x="27530" y="900339"/>
                  </a:lnTo>
                  <a:lnTo>
                    <a:pt x="27530" y="900339"/>
                  </a:lnTo>
                  <a:close/>
                  <a:moveTo>
                    <a:pt x="460525" y="11366"/>
                  </a:moveTo>
                  <a:lnTo>
                    <a:pt x="445876" y="4883"/>
                  </a:lnTo>
                  <a:lnTo>
                    <a:pt x="453453" y="0"/>
                  </a:lnTo>
                  <a:lnTo>
                    <a:pt x="453958" y="6146"/>
                  </a:lnTo>
                  <a:lnTo>
                    <a:pt x="464566" y="5304"/>
                  </a:lnTo>
                  <a:lnTo>
                    <a:pt x="466839" y="1600"/>
                  </a:lnTo>
                  <a:lnTo>
                    <a:pt x="467850" y="6904"/>
                  </a:lnTo>
                  <a:lnTo>
                    <a:pt x="467850" y="6904"/>
                  </a:lnTo>
                  <a:cubicBezTo>
                    <a:pt x="467850" y="6904"/>
                    <a:pt x="458925" y="7746"/>
                    <a:pt x="458925" y="7746"/>
                  </a:cubicBezTo>
                  <a:lnTo>
                    <a:pt x="460441" y="11366"/>
                  </a:lnTo>
                  <a:lnTo>
                    <a:pt x="460441" y="11366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3175" cap="flat">
              <a:solidFill>
                <a:srgbClr val="11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8379B52-4F94-95DE-ECA8-64DE4CBA46A2}"/>
                </a:ext>
              </a:extLst>
            </p:cNvPr>
            <p:cNvSpPr/>
            <p:nvPr/>
          </p:nvSpPr>
          <p:spPr>
            <a:xfrm>
              <a:off x="6758605" y="2077385"/>
              <a:ext cx="1547683" cy="1410788"/>
            </a:xfrm>
            <a:custGeom>
              <a:avLst/>
              <a:gdLst>
                <a:gd name="connsiteX0" fmla="*/ 790722 w 1547683"/>
                <a:gd name="connsiteY0" fmla="*/ 421 h 1410788"/>
                <a:gd name="connsiteX1" fmla="*/ 790722 w 1547683"/>
                <a:gd name="connsiteY1" fmla="*/ 15491 h 1410788"/>
                <a:gd name="connsiteX2" fmla="*/ 778093 w 1547683"/>
                <a:gd name="connsiteY2" fmla="*/ 30646 h 1410788"/>
                <a:gd name="connsiteX3" fmla="*/ 777420 w 1547683"/>
                <a:gd name="connsiteY3" fmla="*/ 46305 h 1410788"/>
                <a:gd name="connsiteX4" fmla="*/ 888047 w 1547683"/>
                <a:gd name="connsiteY4" fmla="*/ 51777 h 1410788"/>
                <a:gd name="connsiteX5" fmla="*/ 888047 w 1547683"/>
                <a:gd name="connsiteY5" fmla="*/ 51777 h 1410788"/>
                <a:gd name="connsiteX6" fmla="*/ 885605 w 1547683"/>
                <a:gd name="connsiteY6" fmla="*/ 59018 h 1410788"/>
                <a:gd name="connsiteX7" fmla="*/ 890657 w 1547683"/>
                <a:gd name="connsiteY7" fmla="*/ 60028 h 1410788"/>
                <a:gd name="connsiteX8" fmla="*/ 894193 w 1547683"/>
                <a:gd name="connsiteY8" fmla="*/ 67521 h 1410788"/>
                <a:gd name="connsiteX9" fmla="*/ 878617 w 1547683"/>
                <a:gd name="connsiteY9" fmla="*/ 83433 h 1410788"/>
                <a:gd name="connsiteX10" fmla="*/ 879796 w 1547683"/>
                <a:gd name="connsiteY10" fmla="*/ 92273 h 1410788"/>
                <a:gd name="connsiteX11" fmla="*/ 889310 w 1547683"/>
                <a:gd name="connsiteY11" fmla="*/ 92778 h 1410788"/>
                <a:gd name="connsiteX12" fmla="*/ 900002 w 1547683"/>
                <a:gd name="connsiteY12" fmla="*/ 87222 h 1410788"/>
                <a:gd name="connsiteX13" fmla="*/ 903285 w 1547683"/>
                <a:gd name="connsiteY13" fmla="*/ 90421 h 1410788"/>
                <a:gd name="connsiteX14" fmla="*/ 896466 w 1547683"/>
                <a:gd name="connsiteY14" fmla="*/ 128896 h 1410788"/>
                <a:gd name="connsiteX15" fmla="*/ 904885 w 1547683"/>
                <a:gd name="connsiteY15" fmla="*/ 136305 h 1410788"/>
                <a:gd name="connsiteX16" fmla="*/ 898655 w 1547683"/>
                <a:gd name="connsiteY16" fmla="*/ 150197 h 1410788"/>
                <a:gd name="connsiteX17" fmla="*/ 892256 w 1547683"/>
                <a:gd name="connsiteY17" fmla="*/ 148597 h 1410788"/>
                <a:gd name="connsiteX18" fmla="*/ 889815 w 1547683"/>
                <a:gd name="connsiteY18" fmla="*/ 152049 h 1410788"/>
                <a:gd name="connsiteX19" fmla="*/ 890236 w 1547683"/>
                <a:gd name="connsiteY19" fmla="*/ 157016 h 1410788"/>
                <a:gd name="connsiteX20" fmla="*/ 894866 w 1547683"/>
                <a:gd name="connsiteY20" fmla="*/ 158279 h 1410788"/>
                <a:gd name="connsiteX21" fmla="*/ 901770 w 1547683"/>
                <a:gd name="connsiteY21" fmla="*/ 169729 h 1410788"/>
                <a:gd name="connsiteX22" fmla="*/ 901602 w 1547683"/>
                <a:gd name="connsiteY22" fmla="*/ 176633 h 1410788"/>
                <a:gd name="connsiteX23" fmla="*/ 909684 w 1547683"/>
                <a:gd name="connsiteY23" fmla="*/ 176043 h 1410788"/>
                <a:gd name="connsiteX24" fmla="*/ 911199 w 1547683"/>
                <a:gd name="connsiteY24" fmla="*/ 167709 h 1410788"/>
                <a:gd name="connsiteX25" fmla="*/ 929974 w 1547683"/>
                <a:gd name="connsiteY25" fmla="*/ 170992 h 1410788"/>
                <a:gd name="connsiteX26" fmla="*/ 944876 w 1547683"/>
                <a:gd name="connsiteY26" fmla="*/ 161226 h 1410788"/>
                <a:gd name="connsiteX27" fmla="*/ 960030 w 1547683"/>
                <a:gd name="connsiteY27" fmla="*/ 169224 h 1410788"/>
                <a:gd name="connsiteX28" fmla="*/ 964576 w 1547683"/>
                <a:gd name="connsiteY28" fmla="*/ 185978 h 1410788"/>
                <a:gd name="connsiteX29" fmla="*/ 971228 w 1547683"/>
                <a:gd name="connsiteY29" fmla="*/ 187999 h 1410788"/>
                <a:gd name="connsiteX30" fmla="*/ 979815 w 1547683"/>
                <a:gd name="connsiteY30" fmla="*/ 184883 h 1410788"/>
                <a:gd name="connsiteX31" fmla="*/ 986550 w 1547683"/>
                <a:gd name="connsiteY31" fmla="*/ 195997 h 1410788"/>
                <a:gd name="connsiteX32" fmla="*/ 991854 w 1547683"/>
                <a:gd name="connsiteY32" fmla="*/ 197175 h 1410788"/>
                <a:gd name="connsiteX33" fmla="*/ 1004483 w 1547683"/>
                <a:gd name="connsiteY33" fmla="*/ 188672 h 1410788"/>
                <a:gd name="connsiteX34" fmla="*/ 1012144 w 1547683"/>
                <a:gd name="connsiteY34" fmla="*/ 195492 h 1410788"/>
                <a:gd name="connsiteX35" fmla="*/ 1029067 w 1547683"/>
                <a:gd name="connsiteY35" fmla="*/ 183621 h 1410788"/>
                <a:gd name="connsiteX36" fmla="*/ 1028309 w 1547683"/>
                <a:gd name="connsiteY36" fmla="*/ 195239 h 1410788"/>
                <a:gd name="connsiteX37" fmla="*/ 1033613 w 1547683"/>
                <a:gd name="connsiteY37" fmla="*/ 197260 h 1410788"/>
                <a:gd name="connsiteX38" fmla="*/ 1035886 w 1547683"/>
                <a:gd name="connsiteY38" fmla="*/ 191535 h 1410788"/>
                <a:gd name="connsiteX39" fmla="*/ 1042537 w 1547683"/>
                <a:gd name="connsiteY39" fmla="*/ 190019 h 1410788"/>
                <a:gd name="connsiteX40" fmla="*/ 1043379 w 1547683"/>
                <a:gd name="connsiteY40" fmla="*/ 204837 h 1410788"/>
                <a:gd name="connsiteX41" fmla="*/ 1036391 w 1547683"/>
                <a:gd name="connsiteY41" fmla="*/ 214182 h 1410788"/>
                <a:gd name="connsiteX42" fmla="*/ 1042537 w 1547683"/>
                <a:gd name="connsiteY42" fmla="*/ 217044 h 1410788"/>
                <a:gd name="connsiteX43" fmla="*/ 1039759 w 1547683"/>
                <a:gd name="connsiteY43" fmla="*/ 228831 h 1410788"/>
                <a:gd name="connsiteX44" fmla="*/ 1048515 w 1547683"/>
                <a:gd name="connsiteY44" fmla="*/ 229926 h 1410788"/>
                <a:gd name="connsiteX45" fmla="*/ 1049273 w 1547683"/>
                <a:gd name="connsiteY45" fmla="*/ 239692 h 1410788"/>
                <a:gd name="connsiteX46" fmla="*/ 1062743 w 1547683"/>
                <a:gd name="connsiteY46" fmla="*/ 240871 h 1410788"/>
                <a:gd name="connsiteX47" fmla="*/ 1063669 w 1547683"/>
                <a:gd name="connsiteY47" fmla="*/ 248027 h 1410788"/>
                <a:gd name="connsiteX48" fmla="*/ 1054913 w 1547683"/>
                <a:gd name="connsiteY48" fmla="*/ 257961 h 1410788"/>
                <a:gd name="connsiteX49" fmla="*/ 1063080 w 1547683"/>
                <a:gd name="connsiteY49" fmla="*/ 276062 h 1410788"/>
                <a:gd name="connsiteX50" fmla="*/ 1060470 w 1547683"/>
                <a:gd name="connsiteY50" fmla="*/ 285913 h 1410788"/>
                <a:gd name="connsiteX51" fmla="*/ 1065858 w 1547683"/>
                <a:gd name="connsiteY51" fmla="*/ 293406 h 1410788"/>
                <a:gd name="connsiteX52" fmla="*/ 1070573 w 1547683"/>
                <a:gd name="connsiteY52" fmla="*/ 320768 h 1410788"/>
                <a:gd name="connsiteX53" fmla="*/ 1081518 w 1547683"/>
                <a:gd name="connsiteY53" fmla="*/ 323293 h 1410788"/>
                <a:gd name="connsiteX54" fmla="*/ 1083454 w 1547683"/>
                <a:gd name="connsiteY54" fmla="*/ 334575 h 1410788"/>
                <a:gd name="connsiteX55" fmla="*/ 1109722 w 1547683"/>
                <a:gd name="connsiteY55" fmla="*/ 352339 h 1410788"/>
                <a:gd name="connsiteX56" fmla="*/ 1108291 w 1547683"/>
                <a:gd name="connsiteY56" fmla="*/ 362358 h 1410788"/>
                <a:gd name="connsiteX57" fmla="*/ 1129254 w 1547683"/>
                <a:gd name="connsiteY57" fmla="*/ 365136 h 1410788"/>
                <a:gd name="connsiteX58" fmla="*/ 1135063 w 1547683"/>
                <a:gd name="connsiteY58" fmla="*/ 370104 h 1410788"/>
                <a:gd name="connsiteX59" fmla="*/ 1140788 w 1547683"/>
                <a:gd name="connsiteY59" fmla="*/ 380207 h 1410788"/>
                <a:gd name="connsiteX60" fmla="*/ 1152070 w 1547683"/>
                <a:gd name="connsiteY60" fmla="*/ 387700 h 1410788"/>
                <a:gd name="connsiteX61" fmla="*/ 1150723 w 1547683"/>
                <a:gd name="connsiteY61" fmla="*/ 395529 h 1410788"/>
                <a:gd name="connsiteX62" fmla="*/ 1158132 w 1547683"/>
                <a:gd name="connsiteY62" fmla="*/ 399065 h 1410788"/>
                <a:gd name="connsiteX63" fmla="*/ 1156700 w 1547683"/>
                <a:gd name="connsiteY63" fmla="*/ 403359 h 1410788"/>
                <a:gd name="connsiteX64" fmla="*/ 1165120 w 1547683"/>
                <a:gd name="connsiteY64" fmla="*/ 412957 h 1410788"/>
                <a:gd name="connsiteX65" fmla="*/ 1160236 w 1547683"/>
                <a:gd name="connsiteY65" fmla="*/ 415062 h 1410788"/>
                <a:gd name="connsiteX66" fmla="*/ 1160489 w 1547683"/>
                <a:gd name="connsiteY66" fmla="*/ 410431 h 1410788"/>
                <a:gd name="connsiteX67" fmla="*/ 1153670 w 1547683"/>
                <a:gd name="connsiteY67" fmla="*/ 409421 h 1410788"/>
                <a:gd name="connsiteX68" fmla="*/ 1137505 w 1547683"/>
                <a:gd name="connsiteY68" fmla="*/ 425333 h 1410788"/>
                <a:gd name="connsiteX69" fmla="*/ 1145587 w 1547683"/>
                <a:gd name="connsiteY69" fmla="*/ 428027 h 1410788"/>
                <a:gd name="connsiteX70" fmla="*/ 1146008 w 1547683"/>
                <a:gd name="connsiteY70" fmla="*/ 433920 h 1410788"/>
                <a:gd name="connsiteX71" fmla="*/ 1151481 w 1547683"/>
                <a:gd name="connsiteY71" fmla="*/ 426259 h 1410788"/>
                <a:gd name="connsiteX72" fmla="*/ 1155017 w 1547683"/>
                <a:gd name="connsiteY72" fmla="*/ 429206 h 1410788"/>
                <a:gd name="connsiteX73" fmla="*/ 1149713 w 1547683"/>
                <a:gd name="connsiteY73" fmla="*/ 433079 h 1410788"/>
                <a:gd name="connsiteX74" fmla="*/ 1150554 w 1547683"/>
                <a:gd name="connsiteY74" fmla="*/ 436615 h 1410788"/>
                <a:gd name="connsiteX75" fmla="*/ 1143482 w 1547683"/>
                <a:gd name="connsiteY75" fmla="*/ 437793 h 1410788"/>
                <a:gd name="connsiteX76" fmla="*/ 1147103 w 1547683"/>
                <a:gd name="connsiteY76" fmla="*/ 441919 h 1410788"/>
                <a:gd name="connsiteX77" fmla="*/ 1141125 w 1547683"/>
                <a:gd name="connsiteY77" fmla="*/ 443771 h 1410788"/>
                <a:gd name="connsiteX78" fmla="*/ 1146513 w 1547683"/>
                <a:gd name="connsiteY78" fmla="*/ 447054 h 1410788"/>
                <a:gd name="connsiteX79" fmla="*/ 1142304 w 1547683"/>
                <a:gd name="connsiteY79" fmla="*/ 456568 h 1410788"/>
                <a:gd name="connsiteX80" fmla="*/ 1137926 w 1547683"/>
                <a:gd name="connsiteY80" fmla="*/ 453705 h 1410788"/>
                <a:gd name="connsiteX81" fmla="*/ 1135316 w 1547683"/>
                <a:gd name="connsiteY81" fmla="*/ 457326 h 1410788"/>
                <a:gd name="connsiteX82" fmla="*/ 1136242 w 1547683"/>
                <a:gd name="connsiteY82" fmla="*/ 460609 h 1410788"/>
                <a:gd name="connsiteX83" fmla="*/ 1144829 w 1547683"/>
                <a:gd name="connsiteY83" fmla="*/ 462125 h 1410788"/>
                <a:gd name="connsiteX84" fmla="*/ 1142304 w 1547683"/>
                <a:gd name="connsiteY84" fmla="*/ 471049 h 1410788"/>
                <a:gd name="connsiteX85" fmla="*/ 1157542 w 1547683"/>
                <a:gd name="connsiteY85" fmla="*/ 474416 h 1410788"/>
                <a:gd name="connsiteX86" fmla="*/ 1164278 w 1547683"/>
                <a:gd name="connsiteY86" fmla="*/ 470291 h 1410788"/>
                <a:gd name="connsiteX87" fmla="*/ 1179264 w 1547683"/>
                <a:gd name="connsiteY87" fmla="*/ 482499 h 1410788"/>
                <a:gd name="connsiteX88" fmla="*/ 1188104 w 1547683"/>
                <a:gd name="connsiteY88" fmla="*/ 475848 h 1410788"/>
                <a:gd name="connsiteX89" fmla="*/ 1182800 w 1547683"/>
                <a:gd name="connsiteY89" fmla="*/ 471217 h 1410788"/>
                <a:gd name="connsiteX90" fmla="*/ 1183810 w 1547683"/>
                <a:gd name="connsiteY90" fmla="*/ 464229 h 1410788"/>
                <a:gd name="connsiteX91" fmla="*/ 1178169 w 1547683"/>
                <a:gd name="connsiteY91" fmla="*/ 461030 h 1410788"/>
                <a:gd name="connsiteX92" fmla="*/ 1180442 w 1547683"/>
                <a:gd name="connsiteY92" fmla="*/ 449496 h 1410788"/>
                <a:gd name="connsiteX93" fmla="*/ 1176149 w 1547683"/>
                <a:gd name="connsiteY93" fmla="*/ 444276 h 1410788"/>
                <a:gd name="connsiteX94" fmla="*/ 1186504 w 1547683"/>
                <a:gd name="connsiteY94" fmla="*/ 437709 h 1410788"/>
                <a:gd name="connsiteX95" fmla="*/ 1180105 w 1547683"/>
                <a:gd name="connsiteY95" fmla="*/ 432153 h 1410788"/>
                <a:gd name="connsiteX96" fmla="*/ 1193071 w 1547683"/>
                <a:gd name="connsiteY96" fmla="*/ 429795 h 1410788"/>
                <a:gd name="connsiteX97" fmla="*/ 1198543 w 1547683"/>
                <a:gd name="connsiteY97" fmla="*/ 432237 h 1410788"/>
                <a:gd name="connsiteX98" fmla="*/ 1201237 w 1547683"/>
                <a:gd name="connsiteY98" fmla="*/ 438804 h 1410788"/>
                <a:gd name="connsiteX99" fmla="*/ 1208983 w 1547683"/>
                <a:gd name="connsiteY99" fmla="*/ 436783 h 1410788"/>
                <a:gd name="connsiteX100" fmla="*/ 1211340 w 1547683"/>
                <a:gd name="connsiteY100" fmla="*/ 429122 h 1410788"/>
                <a:gd name="connsiteX101" fmla="*/ 1201237 w 1547683"/>
                <a:gd name="connsiteY101" fmla="*/ 423733 h 1410788"/>
                <a:gd name="connsiteX102" fmla="*/ 1211509 w 1547683"/>
                <a:gd name="connsiteY102" fmla="*/ 418261 h 1410788"/>
                <a:gd name="connsiteX103" fmla="*/ 1198038 w 1547683"/>
                <a:gd name="connsiteY103" fmla="*/ 408158 h 1410788"/>
                <a:gd name="connsiteX104" fmla="*/ 1208057 w 1547683"/>
                <a:gd name="connsiteY104" fmla="*/ 408411 h 1410788"/>
                <a:gd name="connsiteX105" fmla="*/ 1215213 w 1547683"/>
                <a:gd name="connsiteY105" fmla="*/ 416240 h 1410788"/>
                <a:gd name="connsiteX106" fmla="*/ 1231799 w 1547683"/>
                <a:gd name="connsiteY106" fmla="*/ 412873 h 1410788"/>
                <a:gd name="connsiteX107" fmla="*/ 1236513 w 1547683"/>
                <a:gd name="connsiteY107" fmla="*/ 422555 h 1410788"/>
                <a:gd name="connsiteX108" fmla="*/ 1230031 w 1547683"/>
                <a:gd name="connsiteY108" fmla="*/ 421460 h 1410788"/>
                <a:gd name="connsiteX109" fmla="*/ 1227842 w 1547683"/>
                <a:gd name="connsiteY109" fmla="*/ 425249 h 1410788"/>
                <a:gd name="connsiteX110" fmla="*/ 1236513 w 1547683"/>
                <a:gd name="connsiteY110" fmla="*/ 430974 h 1410788"/>
                <a:gd name="connsiteX111" fmla="*/ 1228768 w 1547683"/>
                <a:gd name="connsiteY111" fmla="*/ 434005 h 1410788"/>
                <a:gd name="connsiteX112" fmla="*/ 1243670 w 1547683"/>
                <a:gd name="connsiteY112" fmla="*/ 436110 h 1410788"/>
                <a:gd name="connsiteX113" fmla="*/ 1243670 w 1547683"/>
                <a:gd name="connsiteY113" fmla="*/ 449833 h 1410788"/>
                <a:gd name="connsiteX114" fmla="*/ 1254362 w 1547683"/>
                <a:gd name="connsiteY114" fmla="*/ 442003 h 1410788"/>
                <a:gd name="connsiteX115" fmla="*/ 1265138 w 1547683"/>
                <a:gd name="connsiteY115" fmla="*/ 440151 h 1410788"/>
                <a:gd name="connsiteX116" fmla="*/ 1263623 w 1547683"/>
                <a:gd name="connsiteY116" fmla="*/ 424575 h 1410788"/>
                <a:gd name="connsiteX117" fmla="*/ 1288375 w 1547683"/>
                <a:gd name="connsiteY117" fmla="*/ 412452 h 1410788"/>
                <a:gd name="connsiteX118" fmla="*/ 1290143 w 1547683"/>
                <a:gd name="connsiteY118" fmla="*/ 401591 h 1410788"/>
                <a:gd name="connsiteX119" fmla="*/ 1298815 w 1547683"/>
                <a:gd name="connsiteY119" fmla="*/ 398560 h 1410788"/>
                <a:gd name="connsiteX120" fmla="*/ 1318431 w 1547683"/>
                <a:gd name="connsiteY120" fmla="*/ 415146 h 1410788"/>
                <a:gd name="connsiteX121" fmla="*/ 1310854 w 1547683"/>
                <a:gd name="connsiteY121" fmla="*/ 444444 h 1410788"/>
                <a:gd name="connsiteX122" fmla="*/ 1310854 w 1547683"/>
                <a:gd name="connsiteY122" fmla="*/ 459009 h 1410788"/>
                <a:gd name="connsiteX123" fmla="*/ 1314390 w 1547683"/>
                <a:gd name="connsiteY123" fmla="*/ 460188 h 1410788"/>
                <a:gd name="connsiteX124" fmla="*/ 1312201 w 1547683"/>
                <a:gd name="connsiteY124" fmla="*/ 477110 h 1410788"/>
                <a:gd name="connsiteX125" fmla="*/ 1308160 w 1547683"/>
                <a:gd name="connsiteY125" fmla="*/ 477447 h 1410788"/>
                <a:gd name="connsiteX126" fmla="*/ 1304708 w 1547683"/>
                <a:gd name="connsiteY126" fmla="*/ 497737 h 1410788"/>
                <a:gd name="connsiteX127" fmla="*/ 1310096 w 1547683"/>
                <a:gd name="connsiteY127" fmla="*/ 503715 h 1410788"/>
                <a:gd name="connsiteX128" fmla="*/ 1304203 w 1547683"/>
                <a:gd name="connsiteY128" fmla="*/ 503967 h 1410788"/>
                <a:gd name="connsiteX129" fmla="*/ 1307992 w 1547683"/>
                <a:gd name="connsiteY129" fmla="*/ 512134 h 1410788"/>
                <a:gd name="connsiteX130" fmla="*/ 1313548 w 1547683"/>
                <a:gd name="connsiteY130" fmla="*/ 508851 h 1410788"/>
                <a:gd name="connsiteX131" fmla="*/ 1319947 w 1547683"/>
                <a:gd name="connsiteY131" fmla="*/ 512471 h 1410788"/>
                <a:gd name="connsiteX132" fmla="*/ 1323988 w 1547683"/>
                <a:gd name="connsiteY132" fmla="*/ 495632 h 1410788"/>
                <a:gd name="connsiteX133" fmla="*/ 1339058 w 1547683"/>
                <a:gd name="connsiteY133" fmla="*/ 496306 h 1410788"/>
                <a:gd name="connsiteX134" fmla="*/ 1336953 w 1547683"/>
                <a:gd name="connsiteY134" fmla="*/ 491255 h 1410788"/>
                <a:gd name="connsiteX135" fmla="*/ 1328703 w 1547683"/>
                <a:gd name="connsiteY135" fmla="*/ 488392 h 1410788"/>
                <a:gd name="connsiteX136" fmla="*/ 1331818 w 1547683"/>
                <a:gd name="connsiteY136" fmla="*/ 480057 h 1410788"/>
                <a:gd name="connsiteX137" fmla="*/ 1347393 w 1547683"/>
                <a:gd name="connsiteY137" fmla="*/ 488729 h 1410788"/>
                <a:gd name="connsiteX138" fmla="*/ 1351771 w 1547683"/>
                <a:gd name="connsiteY138" fmla="*/ 485698 h 1410788"/>
                <a:gd name="connsiteX139" fmla="*/ 1351603 w 1547683"/>
                <a:gd name="connsiteY139" fmla="*/ 480983 h 1410788"/>
                <a:gd name="connsiteX140" fmla="*/ 1356907 w 1547683"/>
                <a:gd name="connsiteY140" fmla="*/ 482330 h 1410788"/>
                <a:gd name="connsiteX141" fmla="*/ 1354802 w 1547683"/>
                <a:gd name="connsiteY141" fmla="*/ 487045 h 1410788"/>
                <a:gd name="connsiteX142" fmla="*/ 1359264 w 1547683"/>
                <a:gd name="connsiteY142" fmla="*/ 479636 h 1410788"/>
                <a:gd name="connsiteX143" fmla="*/ 1365915 w 1547683"/>
                <a:gd name="connsiteY143" fmla="*/ 486877 h 1410788"/>
                <a:gd name="connsiteX144" fmla="*/ 1371303 w 1547683"/>
                <a:gd name="connsiteY144" fmla="*/ 480815 h 1410788"/>
                <a:gd name="connsiteX145" fmla="*/ 1373661 w 1547683"/>
                <a:gd name="connsiteY145" fmla="*/ 482751 h 1410788"/>
                <a:gd name="connsiteX146" fmla="*/ 1373661 w 1547683"/>
                <a:gd name="connsiteY146" fmla="*/ 482751 h 1410788"/>
                <a:gd name="connsiteX147" fmla="*/ 1378628 w 1547683"/>
                <a:gd name="connsiteY147" fmla="*/ 486456 h 1410788"/>
                <a:gd name="connsiteX148" fmla="*/ 1377449 w 1547683"/>
                <a:gd name="connsiteY148" fmla="*/ 500263 h 1410788"/>
                <a:gd name="connsiteX149" fmla="*/ 1384353 w 1547683"/>
                <a:gd name="connsiteY149" fmla="*/ 504725 h 1410788"/>
                <a:gd name="connsiteX150" fmla="*/ 1385363 w 1547683"/>
                <a:gd name="connsiteY150" fmla="*/ 513313 h 1410788"/>
                <a:gd name="connsiteX151" fmla="*/ 1379891 w 1547683"/>
                <a:gd name="connsiteY151" fmla="*/ 521563 h 1410788"/>
                <a:gd name="connsiteX152" fmla="*/ 1386794 w 1547683"/>
                <a:gd name="connsiteY152" fmla="*/ 525184 h 1410788"/>
                <a:gd name="connsiteX153" fmla="*/ 1383343 w 1547683"/>
                <a:gd name="connsiteY153" fmla="*/ 529646 h 1410788"/>
                <a:gd name="connsiteX154" fmla="*/ 1384185 w 1547683"/>
                <a:gd name="connsiteY154" fmla="*/ 537812 h 1410788"/>
                <a:gd name="connsiteX155" fmla="*/ 1392519 w 1547683"/>
                <a:gd name="connsiteY155" fmla="*/ 540506 h 1410788"/>
                <a:gd name="connsiteX156" fmla="*/ 1394961 w 1547683"/>
                <a:gd name="connsiteY156" fmla="*/ 548252 h 1410788"/>
                <a:gd name="connsiteX157" fmla="*/ 1400770 w 1547683"/>
                <a:gd name="connsiteY157" fmla="*/ 551367 h 1410788"/>
                <a:gd name="connsiteX158" fmla="*/ 1398244 w 1547683"/>
                <a:gd name="connsiteY158" fmla="*/ 558692 h 1410788"/>
                <a:gd name="connsiteX159" fmla="*/ 1401191 w 1547683"/>
                <a:gd name="connsiteY159" fmla="*/ 563911 h 1410788"/>
                <a:gd name="connsiteX160" fmla="*/ 1412725 w 1547683"/>
                <a:gd name="connsiteY160" fmla="*/ 567447 h 1410788"/>
                <a:gd name="connsiteX161" fmla="*/ 1426364 w 1547683"/>
                <a:gd name="connsiteY161" fmla="*/ 578308 h 1410788"/>
                <a:gd name="connsiteX162" fmla="*/ 1433352 w 1547683"/>
                <a:gd name="connsiteY162" fmla="*/ 575025 h 1410788"/>
                <a:gd name="connsiteX163" fmla="*/ 1429395 w 1547683"/>
                <a:gd name="connsiteY163" fmla="*/ 583528 h 1410788"/>
                <a:gd name="connsiteX164" fmla="*/ 1438656 w 1547683"/>
                <a:gd name="connsiteY164" fmla="*/ 595820 h 1410788"/>
                <a:gd name="connsiteX165" fmla="*/ 1437814 w 1547683"/>
                <a:gd name="connsiteY165" fmla="*/ 600114 h 1410788"/>
                <a:gd name="connsiteX166" fmla="*/ 1443708 w 1547683"/>
                <a:gd name="connsiteY166" fmla="*/ 603481 h 1410788"/>
                <a:gd name="connsiteX167" fmla="*/ 1440508 w 1547683"/>
                <a:gd name="connsiteY167" fmla="*/ 608364 h 1410788"/>
                <a:gd name="connsiteX168" fmla="*/ 1431752 w 1547683"/>
                <a:gd name="connsiteY168" fmla="*/ 609796 h 1410788"/>
                <a:gd name="connsiteX169" fmla="*/ 1429227 w 1547683"/>
                <a:gd name="connsiteY169" fmla="*/ 618804 h 1410788"/>
                <a:gd name="connsiteX170" fmla="*/ 1412978 w 1547683"/>
                <a:gd name="connsiteY170" fmla="*/ 624361 h 1410788"/>
                <a:gd name="connsiteX171" fmla="*/ 1417019 w 1547683"/>
                <a:gd name="connsiteY171" fmla="*/ 629917 h 1410788"/>
                <a:gd name="connsiteX172" fmla="*/ 1424849 w 1547683"/>
                <a:gd name="connsiteY172" fmla="*/ 627812 h 1410788"/>
                <a:gd name="connsiteX173" fmla="*/ 1423417 w 1547683"/>
                <a:gd name="connsiteY173" fmla="*/ 635979 h 1410788"/>
                <a:gd name="connsiteX174" fmla="*/ 1435709 w 1547683"/>
                <a:gd name="connsiteY174" fmla="*/ 640188 h 1410788"/>
                <a:gd name="connsiteX175" fmla="*/ 1443792 w 1547683"/>
                <a:gd name="connsiteY175" fmla="*/ 633032 h 1410788"/>
                <a:gd name="connsiteX176" fmla="*/ 1449096 w 1547683"/>
                <a:gd name="connsiteY176" fmla="*/ 643219 h 1410788"/>
                <a:gd name="connsiteX177" fmla="*/ 1452379 w 1547683"/>
                <a:gd name="connsiteY177" fmla="*/ 643219 h 1410788"/>
                <a:gd name="connsiteX178" fmla="*/ 1453137 w 1547683"/>
                <a:gd name="connsiteY178" fmla="*/ 636989 h 1410788"/>
                <a:gd name="connsiteX179" fmla="*/ 1458188 w 1547683"/>
                <a:gd name="connsiteY179" fmla="*/ 638757 h 1410788"/>
                <a:gd name="connsiteX180" fmla="*/ 1454905 w 1547683"/>
                <a:gd name="connsiteY180" fmla="*/ 645577 h 1410788"/>
                <a:gd name="connsiteX181" fmla="*/ 1439498 w 1547683"/>
                <a:gd name="connsiteY181" fmla="*/ 648439 h 1410788"/>
                <a:gd name="connsiteX182" fmla="*/ 1399592 w 1547683"/>
                <a:gd name="connsiteY182" fmla="*/ 669571 h 1410788"/>
                <a:gd name="connsiteX183" fmla="*/ 1402538 w 1547683"/>
                <a:gd name="connsiteY183" fmla="*/ 679085 h 1410788"/>
                <a:gd name="connsiteX184" fmla="*/ 1400686 w 1547683"/>
                <a:gd name="connsiteY184" fmla="*/ 688767 h 1410788"/>
                <a:gd name="connsiteX185" fmla="*/ 1407000 w 1547683"/>
                <a:gd name="connsiteY185" fmla="*/ 688767 h 1410788"/>
                <a:gd name="connsiteX186" fmla="*/ 1404138 w 1547683"/>
                <a:gd name="connsiteY186" fmla="*/ 693397 h 1410788"/>
                <a:gd name="connsiteX187" fmla="*/ 1412052 w 1547683"/>
                <a:gd name="connsiteY187" fmla="*/ 689356 h 1410788"/>
                <a:gd name="connsiteX188" fmla="*/ 1409863 w 1547683"/>
                <a:gd name="connsiteY188" fmla="*/ 685231 h 1410788"/>
                <a:gd name="connsiteX189" fmla="*/ 1412894 w 1547683"/>
                <a:gd name="connsiteY189" fmla="*/ 673360 h 1410788"/>
                <a:gd name="connsiteX190" fmla="*/ 1416935 w 1547683"/>
                <a:gd name="connsiteY190" fmla="*/ 678495 h 1410788"/>
                <a:gd name="connsiteX191" fmla="*/ 1431752 w 1547683"/>
                <a:gd name="connsiteY191" fmla="*/ 676391 h 1410788"/>
                <a:gd name="connsiteX192" fmla="*/ 1451369 w 1547683"/>
                <a:gd name="connsiteY192" fmla="*/ 666793 h 1410788"/>
                <a:gd name="connsiteX193" fmla="*/ 1451958 w 1547683"/>
                <a:gd name="connsiteY193" fmla="*/ 659805 h 1410788"/>
                <a:gd name="connsiteX194" fmla="*/ 1458020 w 1547683"/>
                <a:gd name="connsiteY194" fmla="*/ 655595 h 1410788"/>
                <a:gd name="connsiteX195" fmla="*/ 1482099 w 1547683"/>
                <a:gd name="connsiteY195" fmla="*/ 665193 h 1410788"/>
                <a:gd name="connsiteX196" fmla="*/ 1483867 w 1547683"/>
                <a:gd name="connsiteY196" fmla="*/ 658205 h 1410788"/>
                <a:gd name="connsiteX197" fmla="*/ 1491276 w 1547683"/>
                <a:gd name="connsiteY197" fmla="*/ 663088 h 1410788"/>
                <a:gd name="connsiteX198" fmla="*/ 1502641 w 1547683"/>
                <a:gd name="connsiteY198" fmla="*/ 660984 h 1410788"/>
                <a:gd name="connsiteX199" fmla="*/ 1505335 w 1547683"/>
                <a:gd name="connsiteY199" fmla="*/ 670834 h 1410788"/>
                <a:gd name="connsiteX200" fmla="*/ 1509882 w 1547683"/>
                <a:gd name="connsiteY200" fmla="*/ 668056 h 1410788"/>
                <a:gd name="connsiteX201" fmla="*/ 1508871 w 1547683"/>
                <a:gd name="connsiteY201" fmla="*/ 659973 h 1410788"/>
                <a:gd name="connsiteX202" fmla="*/ 1519311 w 1547683"/>
                <a:gd name="connsiteY202" fmla="*/ 662078 h 1410788"/>
                <a:gd name="connsiteX203" fmla="*/ 1521079 w 1547683"/>
                <a:gd name="connsiteY203" fmla="*/ 652480 h 1410788"/>
                <a:gd name="connsiteX204" fmla="*/ 1537665 w 1547683"/>
                <a:gd name="connsiteY204" fmla="*/ 655343 h 1410788"/>
                <a:gd name="connsiteX205" fmla="*/ 1539517 w 1547683"/>
                <a:gd name="connsiteY205" fmla="*/ 652396 h 1410788"/>
                <a:gd name="connsiteX206" fmla="*/ 1547683 w 1547683"/>
                <a:gd name="connsiteY206" fmla="*/ 658458 h 1410788"/>
                <a:gd name="connsiteX207" fmla="*/ 1541369 w 1547683"/>
                <a:gd name="connsiteY207" fmla="*/ 666540 h 1410788"/>
                <a:gd name="connsiteX208" fmla="*/ 1535139 w 1547683"/>
                <a:gd name="connsiteY208" fmla="*/ 665362 h 1410788"/>
                <a:gd name="connsiteX209" fmla="*/ 1538422 w 1547683"/>
                <a:gd name="connsiteY209" fmla="*/ 675801 h 1410788"/>
                <a:gd name="connsiteX210" fmla="*/ 1538422 w 1547683"/>
                <a:gd name="connsiteY210" fmla="*/ 675801 h 1410788"/>
                <a:gd name="connsiteX211" fmla="*/ 1529835 w 1547683"/>
                <a:gd name="connsiteY211" fmla="*/ 677569 h 1410788"/>
                <a:gd name="connsiteX212" fmla="*/ 1532529 w 1547683"/>
                <a:gd name="connsiteY212" fmla="*/ 684641 h 1410788"/>
                <a:gd name="connsiteX213" fmla="*/ 1519058 w 1547683"/>
                <a:gd name="connsiteY213" fmla="*/ 683547 h 1410788"/>
                <a:gd name="connsiteX214" fmla="*/ 1521921 w 1547683"/>
                <a:gd name="connsiteY214" fmla="*/ 691966 h 1410788"/>
                <a:gd name="connsiteX215" fmla="*/ 1517206 w 1547683"/>
                <a:gd name="connsiteY215" fmla="*/ 695249 h 1410788"/>
                <a:gd name="connsiteX216" fmla="*/ 1516617 w 1547683"/>
                <a:gd name="connsiteY216" fmla="*/ 706110 h 1410788"/>
                <a:gd name="connsiteX217" fmla="*/ 1500115 w 1547683"/>
                <a:gd name="connsiteY217" fmla="*/ 702237 h 1410788"/>
                <a:gd name="connsiteX218" fmla="*/ 1492286 w 1547683"/>
                <a:gd name="connsiteY218" fmla="*/ 709646 h 1410788"/>
                <a:gd name="connsiteX219" fmla="*/ 1482856 w 1547683"/>
                <a:gd name="connsiteY219" fmla="*/ 710235 h 1410788"/>
                <a:gd name="connsiteX220" fmla="*/ 1480162 w 1547683"/>
                <a:gd name="connsiteY220" fmla="*/ 718486 h 1410788"/>
                <a:gd name="connsiteX221" fmla="*/ 1469723 w 1547683"/>
                <a:gd name="connsiteY221" fmla="*/ 722527 h 1410788"/>
                <a:gd name="connsiteX222" fmla="*/ 1468460 w 1547683"/>
                <a:gd name="connsiteY222" fmla="*/ 731452 h 1410788"/>
                <a:gd name="connsiteX223" fmla="*/ 1456336 w 1547683"/>
                <a:gd name="connsiteY223" fmla="*/ 733304 h 1410788"/>
                <a:gd name="connsiteX224" fmla="*/ 1450948 w 1547683"/>
                <a:gd name="connsiteY224" fmla="*/ 741386 h 1410788"/>
                <a:gd name="connsiteX225" fmla="*/ 1442781 w 1547683"/>
                <a:gd name="connsiteY225" fmla="*/ 740544 h 1410788"/>
                <a:gd name="connsiteX226" fmla="*/ 1417272 w 1547683"/>
                <a:gd name="connsiteY226" fmla="*/ 758982 h 1410788"/>
                <a:gd name="connsiteX227" fmla="*/ 1400518 w 1547683"/>
                <a:gd name="connsiteY227" fmla="*/ 760582 h 1410788"/>
                <a:gd name="connsiteX228" fmla="*/ 1401359 w 1547683"/>
                <a:gd name="connsiteY228" fmla="*/ 768832 h 1410788"/>
                <a:gd name="connsiteX229" fmla="*/ 1384100 w 1547683"/>
                <a:gd name="connsiteY229" fmla="*/ 770348 h 1410788"/>
                <a:gd name="connsiteX230" fmla="*/ 1376186 w 1547683"/>
                <a:gd name="connsiteY230" fmla="*/ 782471 h 1410788"/>
                <a:gd name="connsiteX231" fmla="*/ 1360864 w 1547683"/>
                <a:gd name="connsiteY231" fmla="*/ 793921 h 1410788"/>
                <a:gd name="connsiteX232" fmla="*/ 1346972 w 1547683"/>
                <a:gd name="connsiteY232" fmla="*/ 793921 h 1410788"/>
                <a:gd name="connsiteX233" fmla="*/ 1341247 w 1547683"/>
                <a:gd name="connsiteY233" fmla="*/ 803098 h 1410788"/>
                <a:gd name="connsiteX234" fmla="*/ 1331228 w 1547683"/>
                <a:gd name="connsiteY234" fmla="*/ 804866 h 1410788"/>
                <a:gd name="connsiteX235" fmla="*/ 1322641 w 1547683"/>
                <a:gd name="connsiteY235" fmla="*/ 814632 h 1410788"/>
                <a:gd name="connsiteX236" fmla="*/ 1305297 w 1547683"/>
                <a:gd name="connsiteY236" fmla="*/ 822294 h 1410788"/>
                <a:gd name="connsiteX237" fmla="*/ 1295195 w 1547683"/>
                <a:gd name="connsiteY237" fmla="*/ 834838 h 1410788"/>
                <a:gd name="connsiteX238" fmla="*/ 1296963 w 1547683"/>
                <a:gd name="connsiteY238" fmla="*/ 838458 h 1410788"/>
                <a:gd name="connsiteX239" fmla="*/ 1290985 w 1547683"/>
                <a:gd name="connsiteY239" fmla="*/ 849908 h 1410788"/>
                <a:gd name="connsiteX240" fmla="*/ 1282145 w 1547683"/>
                <a:gd name="connsiteY240" fmla="*/ 852097 h 1410788"/>
                <a:gd name="connsiteX241" fmla="*/ 1283324 w 1547683"/>
                <a:gd name="connsiteY241" fmla="*/ 855970 h 1410788"/>
                <a:gd name="connsiteX242" fmla="*/ 1278188 w 1547683"/>
                <a:gd name="connsiteY242" fmla="*/ 859843 h 1410788"/>
                <a:gd name="connsiteX243" fmla="*/ 1262781 w 1547683"/>
                <a:gd name="connsiteY243" fmla="*/ 858580 h 1410788"/>
                <a:gd name="connsiteX244" fmla="*/ 1259329 w 1547683"/>
                <a:gd name="connsiteY244" fmla="*/ 866073 h 1410788"/>
                <a:gd name="connsiteX245" fmla="*/ 1253352 w 1547683"/>
                <a:gd name="connsiteY245" fmla="*/ 865399 h 1410788"/>
                <a:gd name="connsiteX246" fmla="*/ 1242154 w 1547683"/>
                <a:gd name="connsiteY246" fmla="*/ 880385 h 1410788"/>
                <a:gd name="connsiteX247" fmla="*/ 1242407 w 1547683"/>
                <a:gd name="connsiteY247" fmla="*/ 892930 h 1410788"/>
                <a:gd name="connsiteX248" fmla="*/ 1233904 w 1547683"/>
                <a:gd name="connsiteY248" fmla="*/ 896045 h 1410788"/>
                <a:gd name="connsiteX249" fmla="*/ 1233062 w 1547683"/>
                <a:gd name="connsiteY249" fmla="*/ 900591 h 1410788"/>
                <a:gd name="connsiteX250" fmla="*/ 1238871 w 1547683"/>
                <a:gd name="connsiteY250" fmla="*/ 904969 h 1410788"/>
                <a:gd name="connsiteX251" fmla="*/ 1240555 w 1547683"/>
                <a:gd name="connsiteY251" fmla="*/ 932921 h 1410788"/>
                <a:gd name="connsiteX252" fmla="*/ 1248300 w 1547683"/>
                <a:gd name="connsiteY252" fmla="*/ 950011 h 1410788"/>
                <a:gd name="connsiteX253" fmla="*/ 1252678 w 1547683"/>
                <a:gd name="connsiteY253" fmla="*/ 952116 h 1410788"/>
                <a:gd name="connsiteX254" fmla="*/ 1255035 w 1547683"/>
                <a:gd name="connsiteY254" fmla="*/ 960451 h 1410788"/>
                <a:gd name="connsiteX255" fmla="*/ 1268843 w 1547683"/>
                <a:gd name="connsiteY255" fmla="*/ 968954 h 1410788"/>
                <a:gd name="connsiteX256" fmla="*/ 1283913 w 1547683"/>
                <a:gd name="connsiteY256" fmla="*/ 970807 h 1410788"/>
                <a:gd name="connsiteX257" fmla="*/ 1284502 w 1547683"/>
                <a:gd name="connsiteY257" fmla="*/ 975521 h 1410788"/>
                <a:gd name="connsiteX258" fmla="*/ 1297384 w 1547683"/>
                <a:gd name="connsiteY258" fmla="*/ 971901 h 1410788"/>
                <a:gd name="connsiteX259" fmla="*/ 1306224 w 1547683"/>
                <a:gd name="connsiteY259" fmla="*/ 973501 h 1410788"/>
                <a:gd name="connsiteX260" fmla="*/ 1314811 w 1547683"/>
                <a:gd name="connsiteY260" fmla="*/ 982677 h 1410788"/>
                <a:gd name="connsiteX261" fmla="*/ 1317758 w 1547683"/>
                <a:gd name="connsiteY261" fmla="*/ 978384 h 1410788"/>
                <a:gd name="connsiteX262" fmla="*/ 1329292 w 1547683"/>
                <a:gd name="connsiteY262" fmla="*/ 977626 h 1410788"/>
                <a:gd name="connsiteX263" fmla="*/ 1338300 w 1547683"/>
                <a:gd name="connsiteY263" fmla="*/ 970049 h 1410788"/>
                <a:gd name="connsiteX264" fmla="*/ 1361116 w 1547683"/>
                <a:gd name="connsiteY264" fmla="*/ 975605 h 1410788"/>
                <a:gd name="connsiteX265" fmla="*/ 1363810 w 1547683"/>
                <a:gd name="connsiteY265" fmla="*/ 963482 h 1410788"/>
                <a:gd name="connsiteX266" fmla="*/ 1374839 w 1547683"/>
                <a:gd name="connsiteY266" fmla="*/ 953716 h 1410788"/>
                <a:gd name="connsiteX267" fmla="*/ 1378796 w 1547683"/>
                <a:gd name="connsiteY267" fmla="*/ 951190 h 1410788"/>
                <a:gd name="connsiteX268" fmla="*/ 1388647 w 1547683"/>
                <a:gd name="connsiteY268" fmla="*/ 955737 h 1410788"/>
                <a:gd name="connsiteX269" fmla="*/ 1384269 w 1547683"/>
                <a:gd name="connsiteY269" fmla="*/ 972827 h 1410788"/>
                <a:gd name="connsiteX270" fmla="*/ 1390499 w 1547683"/>
                <a:gd name="connsiteY270" fmla="*/ 973838 h 1410788"/>
                <a:gd name="connsiteX271" fmla="*/ 1386626 w 1547683"/>
                <a:gd name="connsiteY271" fmla="*/ 983267 h 1410788"/>
                <a:gd name="connsiteX272" fmla="*/ 1396645 w 1547683"/>
                <a:gd name="connsiteY272" fmla="*/ 992107 h 1410788"/>
                <a:gd name="connsiteX273" fmla="*/ 1398665 w 1547683"/>
                <a:gd name="connsiteY273" fmla="*/ 998590 h 1410788"/>
                <a:gd name="connsiteX274" fmla="*/ 1393866 w 1547683"/>
                <a:gd name="connsiteY274" fmla="*/ 999516 h 1410788"/>
                <a:gd name="connsiteX275" fmla="*/ 1395214 w 1547683"/>
                <a:gd name="connsiteY275" fmla="*/ 1014081 h 1410788"/>
                <a:gd name="connsiteX276" fmla="*/ 1378375 w 1547683"/>
                <a:gd name="connsiteY276" fmla="*/ 1019806 h 1410788"/>
                <a:gd name="connsiteX277" fmla="*/ 1371219 w 1547683"/>
                <a:gd name="connsiteY277" fmla="*/ 1012902 h 1410788"/>
                <a:gd name="connsiteX278" fmla="*/ 1354886 w 1547683"/>
                <a:gd name="connsiteY278" fmla="*/ 1013997 h 1410788"/>
                <a:gd name="connsiteX279" fmla="*/ 1345204 w 1547683"/>
                <a:gd name="connsiteY279" fmla="*/ 1022668 h 1410788"/>
                <a:gd name="connsiteX280" fmla="*/ 1338637 w 1547683"/>
                <a:gd name="connsiteY280" fmla="*/ 1024857 h 1410788"/>
                <a:gd name="connsiteX281" fmla="*/ 1323904 w 1547683"/>
                <a:gd name="connsiteY281" fmla="*/ 1020563 h 1410788"/>
                <a:gd name="connsiteX282" fmla="*/ 1299320 w 1547683"/>
                <a:gd name="connsiteY282" fmla="*/ 1034118 h 1410788"/>
                <a:gd name="connsiteX283" fmla="*/ 1305803 w 1547683"/>
                <a:gd name="connsiteY283" fmla="*/ 1051799 h 1410788"/>
                <a:gd name="connsiteX284" fmla="*/ 1311023 w 1547683"/>
                <a:gd name="connsiteY284" fmla="*/ 1052388 h 1410788"/>
                <a:gd name="connsiteX285" fmla="*/ 1309760 w 1547683"/>
                <a:gd name="connsiteY285" fmla="*/ 1058029 h 1410788"/>
                <a:gd name="connsiteX286" fmla="*/ 1315906 w 1547683"/>
                <a:gd name="connsiteY286" fmla="*/ 1060975 h 1410788"/>
                <a:gd name="connsiteX287" fmla="*/ 1311949 w 1547683"/>
                <a:gd name="connsiteY287" fmla="*/ 1065437 h 1410788"/>
                <a:gd name="connsiteX288" fmla="*/ 1295195 w 1547683"/>
                <a:gd name="connsiteY288" fmla="*/ 1067290 h 1410788"/>
                <a:gd name="connsiteX289" fmla="*/ 1289891 w 1547683"/>
                <a:gd name="connsiteY289" fmla="*/ 1071247 h 1410788"/>
                <a:gd name="connsiteX290" fmla="*/ 1297973 w 1547683"/>
                <a:gd name="connsiteY290" fmla="*/ 1084717 h 1410788"/>
                <a:gd name="connsiteX291" fmla="*/ 1308918 w 1547683"/>
                <a:gd name="connsiteY291" fmla="*/ 1085391 h 1410788"/>
                <a:gd name="connsiteX292" fmla="*/ 1316411 w 1547683"/>
                <a:gd name="connsiteY292" fmla="*/ 1081770 h 1410788"/>
                <a:gd name="connsiteX293" fmla="*/ 1319947 w 1547683"/>
                <a:gd name="connsiteY293" fmla="*/ 1088337 h 1410788"/>
                <a:gd name="connsiteX294" fmla="*/ 1329629 w 1547683"/>
                <a:gd name="connsiteY294" fmla="*/ 1092378 h 1410788"/>
                <a:gd name="connsiteX295" fmla="*/ 1335438 w 1547683"/>
                <a:gd name="connsiteY295" fmla="*/ 1105681 h 1410788"/>
                <a:gd name="connsiteX296" fmla="*/ 1336364 w 1547683"/>
                <a:gd name="connsiteY296" fmla="*/ 1119740 h 1410788"/>
                <a:gd name="connsiteX297" fmla="*/ 1333838 w 1547683"/>
                <a:gd name="connsiteY297" fmla="*/ 1128160 h 1410788"/>
                <a:gd name="connsiteX298" fmla="*/ 1330639 w 1547683"/>
                <a:gd name="connsiteY298" fmla="*/ 1127739 h 1410788"/>
                <a:gd name="connsiteX299" fmla="*/ 1325251 w 1547683"/>
                <a:gd name="connsiteY299" fmla="*/ 1137589 h 1410788"/>
                <a:gd name="connsiteX300" fmla="*/ 1318852 w 1547683"/>
                <a:gd name="connsiteY300" fmla="*/ 1140873 h 1410788"/>
                <a:gd name="connsiteX301" fmla="*/ 1309928 w 1547683"/>
                <a:gd name="connsiteY301" fmla="*/ 1135653 h 1410788"/>
                <a:gd name="connsiteX302" fmla="*/ 1309591 w 1547683"/>
                <a:gd name="connsiteY302" fmla="*/ 1124792 h 1410788"/>
                <a:gd name="connsiteX303" fmla="*/ 1303698 w 1547683"/>
                <a:gd name="connsiteY303" fmla="*/ 1128328 h 1410788"/>
                <a:gd name="connsiteX304" fmla="*/ 1301341 w 1547683"/>
                <a:gd name="connsiteY304" fmla="*/ 1123613 h 1410788"/>
                <a:gd name="connsiteX305" fmla="*/ 1292248 w 1547683"/>
                <a:gd name="connsiteY305" fmla="*/ 1126560 h 1410788"/>
                <a:gd name="connsiteX306" fmla="*/ 1298731 w 1547683"/>
                <a:gd name="connsiteY306" fmla="*/ 1139189 h 1410788"/>
                <a:gd name="connsiteX307" fmla="*/ 1296794 w 1547683"/>
                <a:gd name="connsiteY307" fmla="*/ 1164446 h 1410788"/>
                <a:gd name="connsiteX308" fmla="*/ 1302772 w 1547683"/>
                <a:gd name="connsiteY308" fmla="*/ 1177580 h 1410788"/>
                <a:gd name="connsiteX309" fmla="*/ 1315148 w 1547683"/>
                <a:gd name="connsiteY309" fmla="*/ 1190124 h 1410788"/>
                <a:gd name="connsiteX310" fmla="*/ 1310181 w 1547683"/>
                <a:gd name="connsiteY310" fmla="*/ 1193492 h 1410788"/>
                <a:gd name="connsiteX311" fmla="*/ 1307318 w 1547683"/>
                <a:gd name="connsiteY311" fmla="*/ 1204605 h 1410788"/>
                <a:gd name="connsiteX312" fmla="*/ 1299573 w 1547683"/>
                <a:gd name="connsiteY312" fmla="*/ 1203090 h 1410788"/>
                <a:gd name="connsiteX313" fmla="*/ 1289891 w 1547683"/>
                <a:gd name="connsiteY313" fmla="*/ 1206710 h 1410788"/>
                <a:gd name="connsiteX314" fmla="*/ 1281808 w 1547683"/>
                <a:gd name="connsiteY314" fmla="*/ 1196691 h 1410788"/>
                <a:gd name="connsiteX315" fmla="*/ 1272295 w 1547683"/>
                <a:gd name="connsiteY315" fmla="*/ 1196859 h 1410788"/>
                <a:gd name="connsiteX316" fmla="*/ 1267580 w 1547683"/>
                <a:gd name="connsiteY316" fmla="*/ 1192566 h 1410788"/>
                <a:gd name="connsiteX317" fmla="*/ 1272547 w 1547683"/>
                <a:gd name="connsiteY317" fmla="*/ 1181873 h 1410788"/>
                <a:gd name="connsiteX318" fmla="*/ 1270863 w 1547683"/>
                <a:gd name="connsiteY318" fmla="*/ 1174886 h 1410788"/>
                <a:gd name="connsiteX319" fmla="*/ 1257393 w 1547683"/>
                <a:gd name="connsiteY319" fmla="*/ 1179179 h 1410788"/>
                <a:gd name="connsiteX320" fmla="*/ 1256972 w 1547683"/>
                <a:gd name="connsiteY320" fmla="*/ 1183221 h 1410788"/>
                <a:gd name="connsiteX321" fmla="*/ 1252426 w 1547683"/>
                <a:gd name="connsiteY321" fmla="*/ 1181789 h 1410788"/>
                <a:gd name="connsiteX322" fmla="*/ 1254109 w 1547683"/>
                <a:gd name="connsiteY322" fmla="*/ 1185578 h 1410788"/>
                <a:gd name="connsiteX323" fmla="*/ 1248553 w 1547683"/>
                <a:gd name="connsiteY323" fmla="*/ 1191219 h 1410788"/>
                <a:gd name="connsiteX324" fmla="*/ 1250994 w 1547683"/>
                <a:gd name="connsiteY324" fmla="*/ 1195092 h 1410788"/>
                <a:gd name="connsiteX325" fmla="*/ 1242491 w 1547683"/>
                <a:gd name="connsiteY325" fmla="*/ 1198459 h 1410788"/>
                <a:gd name="connsiteX326" fmla="*/ 1231630 w 1547683"/>
                <a:gd name="connsiteY326" fmla="*/ 1185325 h 1410788"/>
                <a:gd name="connsiteX327" fmla="*/ 1228684 w 1547683"/>
                <a:gd name="connsiteY327" fmla="*/ 1188188 h 1410788"/>
                <a:gd name="connsiteX328" fmla="*/ 1223464 w 1547683"/>
                <a:gd name="connsiteY328" fmla="*/ 1186252 h 1410788"/>
                <a:gd name="connsiteX329" fmla="*/ 1221864 w 1547683"/>
                <a:gd name="connsiteY329" fmla="*/ 1190040 h 1410788"/>
                <a:gd name="connsiteX330" fmla="*/ 1206457 w 1547683"/>
                <a:gd name="connsiteY330" fmla="*/ 1181116 h 1410788"/>
                <a:gd name="connsiteX331" fmla="*/ 1198712 w 1547683"/>
                <a:gd name="connsiteY331" fmla="*/ 1188440 h 1410788"/>
                <a:gd name="connsiteX332" fmla="*/ 1186841 w 1547683"/>
                <a:gd name="connsiteY332" fmla="*/ 1188188 h 1410788"/>
                <a:gd name="connsiteX333" fmla="*/ 1183136 w 1547683"/>
                <a:gd name="connsiteY333" fmla="*/ 1175054 h 1410788"/>
                <a:gd name="connsiteX334" fmla="*/ 1185157 w 1547683"/>
                <a:gd name="connsiteY334" fmla="*/ 1170003 h 1410788"/>
                <a:gd name="connsiteX335" fmla="*/ 1181537 w 1547683"/>
                <a:gd name="connsiteY335" fmla="*/ 1166046 h 1410788"/>
                <a:gd name="connsiteX336" fmla="*/ 1174044 w 1547683"/>
                <a:gd name="connsiteY336" fmla="*/ 1174970 h 1410788"/>
                <a:gd name="connsiteX337" fmla="*/ 1176064 w 1547683"/>
                <a:gd name="connsiteY337" fmla="*/ 1183052 h 1410788"/>
                <a:gd name="connsiteX338" fmla="*/ 1170255 w 1547683"/>
                <a:gd name="connsiteY338" fmla="*/ 1192229 h 1410788"/>
                <a:gd name="connsiteX339" fmla="*/ 1172612 w 1547683"/>
                <a:gd name="connsiteY339" fmla="*/ 1211761 h 1410788"/>
                <a:gd name="connsiteX340" fmla="*/ 1157121 w 1547683"/>
                <a:gd name="connsiteY340" fmla="*/ 1215550 h 1410788"/>
                <a:gd name="connsiteX341" fmla="*/ 1141799 w 1547683"/>
                <a:gd name="connsiteY341" fmla="*/ 1225232 h 1410788"/>
                <a:gd name="connsiteX342" fmla="*/ 1144577 w 1547683"/>
                <a:gd name="connsiteY342" fmla="*/ 1243081 h 1410788"/>
                <a:gd name="connsiteX343" fmla="*/ 1127402 w 1547683"/>
                <a:gd name="connsiteY343" fmla="*/ 1252426 h 1410788"/>
                <a:gd name="connsiteX344" fmla="*/ 1124203 w 1547683"/>
                <a:gd name="connsiteY344" fmla="*/ 1250321 h 1410788"/>
                <a:gd name="connsiteX345" fmla="*/ 1112500 w 1547683"/>
                <a:gd name="connsiteY345" fmla="*/ 1254446 h 1410788"/>
                <a:gd name="connsiteX346" fmla="*/ 1109469 w 1547683"/>
                <a:gd name="connsiteY346" fmla="*/ 1258403 h 1410788"/>
                <a:gd name="connsiteX347" fmla="*/ 1104670 w 1547683"/>
                <a:gd name="connsiteY347" fmla="*/ 1251415 h 1410788"/>
                <a:gd name="connsiteX348" fmla="*/ 1096335 w 1547683"/>
                <a:gd name="connsiteY348" fmla="*/ 1248721 h 1410788"/>
                <a:gd name="connsiteX349" fmla="*/ 1095578 w 1547683"/>
                <a:gd name="connsiteY349" fmla="*/ 1253941 h 1410788"/>
                <a:gd name="connsiteX350" fmla="*/ 1101050 w 1547683"/>
                <a:gd name="connsiteY350" fmla="*/ 1257561 h 1410788"/>
                <a:gd name="connsiteX351" fmla="*/ 1099030 w 1547683"/>
                <a:gd name="connsiteY351" fmla="*/ 1265139 h 1410788"/>
                <a:gd name="connsiteX352" fmla="*/ 1093641 w 1547683"/>
                <a:gd name="connsiteY352" fmla="*/ 1265139 h 1410788"/>
                <a:gd name="connsiteX353" fmla="*/ 1093136 w 1547683"/>
                <a:gd name="connsiteY353" fmla="*/ 1276420 h 1410788"/>
                <a:gd name="connsiteX354" fmla="*/ 1087411 w 1547683"/>
                <a:gd name="connsiteY354" fmla="*/ 1268422 h 1410788"/>
                <a:gd name="connsiteX355" fmla="*/ 1075203 w 1547683"/>
                <a:gd name="connsiteY355" fmla="*/ 1268759 h 1410788"/>
                <a:gd name="connsiteX356" fmla="*/ 1070573 w 1547683"/>
                <a:gd name="connsiteY356" fmla="*/ 1263791 h 1410788"/>
                <a:gd name="connsiteX357" fmla="*/ 1074109 w 1547683"/>
                <a:gd name="connsiteY357" fmla="*/ 1260760 h 1410788"/>
                <a:gd name="connsiteX358" fmla="*/ 1071331 w 1547683"/>
                <a:gd name="connsiteY358" fmla="*/ 1257225 h 1410788"/>
                <a:gd name="connsiteX359" fmla="*/ 1052977 w 1547683"/>
                <a:gd name="connsiteY359" fmla="*/ 1245438 h 1410788"/>
                <a:gd name="connsiteX360" fmla="*/ 1054408 w 1547683"/>
                <a:gd name="connsiteY360" fmla="*/ 1233819 h 1410788"/>
                <a:gd name="connsiteX361" fmla="*/ 1063164 w 1547683"/>
                <a:gd name="connsiteY361" fmla="*/ 1220686 h 1410788"/>
                <a:gd name="connsiteX362" fmla="*/ 1072425 w 1547683"/>
                <a:gd name="connsiteY362" fmla="*/ 1225737 h 1410788"/>
                <a:gd name="connsiteX363" fmla="*/ 1075372 w 1547683"/>
                <a:gd name="connsiteY363" fmla="*/ 1231715 h 1410788"/>
                <a:gd name="connsiteX364" fmla="*/ 1084380 w 1547683"/>
                <a:gd name="connsiteY364" fmla="*/ 1230199 h 1410788"/>
                <a:gd name="connsiteX365" fmla="*/ 1090442 w 1547683"/>
                <a:gd name="connsiteY365" fmla="*/ 1223716 h 1410788"/>
                <a:gd name="connsiteX366" fmla="*/ 1095914 w 1547683"/>
                <a:gd name="connsiteY366" fmla="*/ 1236177 h 1410788"/>
                <a:gd name="connsiteX367" fmla="*/ 1106775 w 1547683"/>
                <a:gd name="connsiteY367" fmla="*/ 1230620 h 1410788"/>
                <a:gd name="connsiteX368" fmla="*/ 1109890 w 1547683"/>
                <a:gd name="connsiteY368" fmla="*/ 1218244 h 1410788"/>
                <a:gd name="connsiteX369" fmla="*/ 1119404 w 1547683"/>
                <a:gd name="connsiteY369" fmla="*/ 1215634 h 1410788"/>
                <a:gd name="connsiteX370" fmla="*/ 1119741 w 1547683"/>
                <a:gd name="connsiteY370" fmla="*/ 1208646 h 1410788"/>
                <a:gd name="connsiteX371" fmla="*/ 1111574 w 1547683"/>
                <a:gd name="connsiteY371" fmla="*/ 1208983 h 1410788"/>
                <a:gd name="connsiteX372" fmla="*/ 1109217 w 1547683"/>
                <a:gd name="connsiteY372" fmla="*/ 1203342 h 1410788"/>
                <a:gd name="connsiteX373" fmla="*/ 1103407 w 1547683"/>
                <a:gd name="connsiteY373" fmla="*/ 1203342 h 1410788"/>
                <a:gd name="connsiteX374" fmla="*/ 1108712 w 1547683"/>
                <a:gd name="connsiteY374" fmla="*/ 1187514 h 1410788"/>
                <a:gd name="connsiteX375" fmla="*/ 1118141 w 1547683"/>
                <a:gd name="connsiteY375" fmla="*/ 1182547 h 1410788"/>
                <a:gd name="connsiteX376" fmla="*/ 1115363 w 1547683"/>
                <a:gd name="connsiteY376" fmla="*/ 1171518 h 1410788"/>
                <a:gd name="connsiteX377" fmla="*/ 1107280 w 1547683"/>
                <a:gd name="connsiteY377" fmla="*/ 1170087 h 1410788"/>
                <a:gd name="connsiteX378" fmla="*/ 1102481 w 1547683"/>
                <a:gd name="connsiteY378" fmla="*/ 1162846 h 1410788"/>
                <a:gd name="connsiteX379" fmla="*/ 1100545 w 1547683"/>
                <a:gd name="connsiteY379" fmla="*/ 1151733 h 1410788"/>
                <a:gd name="connsiteX380" fmla="*/ 1105512 w 1547683"/>
                <a:gd name="connsiteY380" fmla="*/ 1150976 h 1410788"/>
                <a:gd name="connsiteX381" fmla="*/ 1104334 w 1547683"/>
                <a:gd name="connsiteY381" fmla="*/ 1147271 h 1410788"/>
                <a:gd name="connsiteX382" fmla="*/ 1111827 w 1547683"/>
                <a:gd name="connsiteY382" fmla="*/ 1138178 h 1410788"/>
                <a:gd name="connsiteX383" fmla="*/ 1121761 w 1547683"/>
                <a:gd name="connsiteY383" fmla="*/ 1149123 h 1410788"/>
                <a:gd name="connsiteX384" fmla="*/ 1132622 w 1547683"/>
                <a:gd name="connsiteY384" fmla="*/ 1141883 h 1410788"/>
                <a:gd name="connsiteX385" fmla="*/ 1133127 w 1547683"/>
                <a:gd name="connsiteY385" fmla="*/ 1134811 h 1410788"/>
                <a:gd name="connsiteX386" fmla="*/ 1129507 w 1547683"/>
                <a:gd name="connsiteY386" fmla="*/ 1131443 h 1410788"/>
                <a:gd name="connsiteX387" fmla="*/ 1135484 w 1547683"/>
                <a:gd name="connsiteY387" fmla="*/ 1126812 h 1410788"/>
                <a:gd name="connsiteX388" fmla="*/ 1132201 w 1547683"/>
                <a:gd name="connsiteY388" fmla="*/ 1123192 h 1410788"/>
                <a:gd name="connsiteX389" fmla="*/ 1134137 w 1547683"/>
                <a:gd name="connsiteY389" fmla="*/ 1119404 h 1410788"/>
                <a:gd name="connsiteX390" fmla="*/ 1124624 w 1547683"/>
                <a:gd name="connsiteY390" fmla="*/ 1111321 h 1410788"/>
                <a:gd name="connsiteX391" fmla="*/ 1120246 w 1547683"/>
                <a:gd name="connsiteY391" fmla="*/ 1114689 h 1410788"/>
                <a:gd name="connsiteX392" fmla="*/ 1118478 w 1547683"/>
                <a:gd name="connsiteY392" fmla="*/ 1111237 h 1410788"/>
                <a:gd name="connsiteX393" fmla="*/ 1122098 w 1547683"/>
                <a:gd name="connsiteY393" fmla="*/ 1103492 h 1410788"/>
                <a:gd name="connsiteX394" fmla="*/ 1118309 w 1547683"/>
                <a:gd name="connsiteY394" fmla="*/ 1099872 h 1410788"/>
                <a:gd name="connsiteX395" fmla="*/ 1120330 w 1547683"/>
                <a:gd name="connsiteY395" fmla="*/ 1088506 h 1410788"/>
                <a:gd name="connsiteX396" fmla="*/ 1106354 w 1547683"/>
                <a:gd name="connsiteY396" fmla="*/ 1081686 h 1410788"/>
                <a:gd name="connsiteX397" fmla="*/ 1080592 w 1547683"/>
                <a:gd name="connsiteY397" fmla="*/ 1096504 h 1410788"/>
                <a:gd name="connsiteX398" fmla="*/ 1075035 w 1547683"/>
                <a:gd name="connsiteY398" fmla="*/ 1089853 h 1410788"/>
                <a:gd name="connsiteX399" fmla="*/ 1052135 w 1547683"/>
                <a:gd name="connsiteY399" fmla="*/ 1095578 h 1410788"/>
                <a:gd name="connsiteX400" fmla="*/ 1019553 w 1547683"/>
                <a:gd name="connsiteY400" fmla="*/ 1087916 h 1410788"/>
                <a:gd name="connsiteX401" fmla="*/ 1010713 w 1547683"/>
                <a:gd name="connsiteY401" fmla="*/ 1089937 h 1410788"/>
                <a:gd name="connsiteX402" fmla="*/ 1005157 w 1547683"/>
                <a:gd name="connsiteY402" fmla="*/ 1081097 h 1410788"/>
                <a:gd name="connsiteX403" fmla="*/ 1008861 w 1547683"/>
                <a:gd name="connsiteY403" fmla="*/ 1072930 h 1410788"/>
                <a:gd name="connsiteX404" fmla="*/ 1016859 w 1547683"/>
                <a:gd name="connsiteY404" fmla="*/ 1067626 h 1410788"/>
                <a:gd name="connsiteX405" fmla="*/ 1007935 w 1547683"/>
                <a:gd name="connsiteY405" fmla="*/ 1058449 h 1410788"/>
                <a:gd name="connsiteX406" fmla="*/ 1009114 w 1547683"/>
                <a:gd name="connsiteY406" fmla="*/ 1053482 h 1410788"/>
                <a:gd name="connsiteX407" fmla="*/ 1011808 w 1547683"/>
                <a:gd name="connsiteY407" fmla="*/ 1057355 h 1410788"/>
                <a:gd name="connsiteX408" fmla="*/ 1016438 w 1547683"/>
                <a:gd name="connsiteY408" fmla="*/ 1056261 h 1410788"/>
                <a:gd name="connsiteX409" fmla="*/ 1012481 w 1547683"/>
                <a:gd name="connsiteY409" fmla="*/ 1063333 h 1410788"/>
                <a:gd name="connsiteX410" fmla="*/ 1021574 w 1547683"/>
                <a:gd name="connsiteY410" fmla="*/ 1064427 h 1410788"/>
                <a:gd name="connsiteX411" fmla="*/ 1026288 w 1547683"/>
                <a:gd name="connsiteY411" fmla="*/ 1072257 h 1410788"/>
                <a:gd name="connsiteX412" fmla="*/ 1045905 w 1547683"/>
                <a:gd name="connsiteY412" fmla="*/ 1062406 h 1410788"/>
                <a:gd name="connsiteX413" fmla="*/ 1047168 w 1547683"/>
                <a:gd name="connsiteY413" fmla="*/ 1056766 h 1410788"/>
                <a:gd name="connsiteX414" fmla="*/ 1029824 w 1547683"/>
                <a:gd name="connsiteY414" fmla="*/ 1057860 h 1410788"/>
                <a:gd name="connsiteX415" fmla="*/ 1027215 w 1547683"/>
                <a:gd name="connsiteY415" fmla="*/ 1061312 h 1410788"/>
                <a:gd name="connsiteX416" fmla="*/ 1018459 w 1547683"/>
                <a:gd name="connsiteY416" fmla="*/ 1057355 h 1410788"/>
                <a:gd name="connsiteX417" fmla="*/ 1024015 w 1547683"/>
                <a:gd name="connsiteY417" fmla="*/ 1050872 h 1410788"/>
                <a:gd name="connsiteX418" fmla="*/ 1019301 w 1547683"/>
                <a:gd name="connsiteY418" fmla="*/ 1043295 h 1410788"/>
                <a:gd name="connsiteX419" fmla="*/ 1020984 w 1547683"/>
                <a:gd name="connsiteY419" fmla="*/ 1040433 h 1410788"/>
                <a:gd name="connsiteX420" fmla="*/ 1027636 w 1547683"/>
                <a:gd name="connsiteY420" fmla="*/ 1055334 h 1410788"/>
                <a:gd name="connsiteX421" fmla="*/ 1031761 w 1547683"/>
                <a:gd name="connsiteY421" fmla="*/ 1043127 h 1410788"/>
                <a:gd name="connsiteX422" fmla="*/ 1028477 w 1547683"/>
                <a:gd name="connsiteY422" fmla="*/ 1034708 h 1410788"/>
                <a:gd name="connsiteX423" fmla="*/ 1034202 w 1547683"/>
                <a:gd name="connsiteY423" fmla="*/ 1031087 h 1410788"/>
                <a:gd name="connsiteX424" fmla="*/ 1033192 w 1547683"/>
                <a:gd name="connsiteY424" fmla="*/ 1027635 h 1410788"/>
                <a:gd name="connsiteX425" fmla="*/ 1000358 w 1547683"/>
                <a:gd name="connsiteY425" fmla="*/ 1027130 h 1410788"/>
                <a:gd name="connsiteX426" fmla="*/ 1001284 w 1547683"/>
                <a:gd name="connsiteY426" fmla="*/ 1037654 h 1410788"/>
                <a:gd name="connsiteX427" fmla="*/ 992696 w 1547683"/>
                <a:gd name="connsiteY427" fmla="*/ 1042790 h 1410788"/>
                <a:gd name="connsiteX428" fmla="*/ 993286 w 1547683"/>
                <a:gd name="connsiteY428" fmla="*/ 1057692 h 1410788"/>
                <a:gd name="connsiteX429" fmla="*/ 982257 w 1547683"/>
                <a:gd name="connsiteY429" fmla="*/ 1059039 h 1410788"/>
                <a:gd name="connsiteX430" fmla="*/ 979983 w 1547683"/>
                <a:gd name="connsiteY430" fmla="*/ 1063417 h 1410788"/>
                <a:gd name="connsiteX431" fmla="*/ 958262 w 1547683"/>
                <a:gd name="connsiteY431" fmla="*/ 1057102 h 1410788"/>
                <a:gd name="connsiteX432" fmla="*/ 956999 w 1547683"/>
                <a:gd name="connsiteY432" fmla="*/ 1049946 h 1410788"/>
                <a:gd name="connsiteX433" fmla="*/ 952032 w 1547683"/>
                <a:gd name="connsiteY433" fmla="*/ 1045821 h 1410788"/>
                <a:gd name="connsiteX434" fmla="*/ 948917 w 1547683"/>
                <a:gd name="connsiteY434" fmla="*/ 1048347 h 1410788"/>
                <a:gd name="connsiteX435" fmla="*/ 945213 w 1547683"/>
                <a:gd name="connsiteY435" fmla="*/ 1041106 h 1410788"/>
                <a:gd name="connsiteX436" fmla="*/ 941171 w 1547683"/>
                <a:gd name="connsiteY436" fmla="*/ 1050030 h 1410788"/>
                <a:gd name="connsiteX437" fmla="*/ 946896 w 1547683"/>
                <a:gd name="connsiteY437" fmla="*/ 1064680 h 1410788"/>
                <a:gd name="connsiteX438" fmla="*/ 945633 w 1547683"/>
                <a:gd name="connsiteY438" fmla="*/ 1076466 h 1410788"/>
                <a:gd name="connsiteX439" fmla="*/ 947317 w 1547683"/>
                <a:gd name="connsiteY439" fmla="*/ 1072509 h 1410788"/>
                <a:gd name="connsiteX440" fmla="*/ 957589 w 1547683"/>
                <a:gd name="connsiteY440" fmla="*/ 1077561 h 1410788"/>
                <a:gd name="connsiteX441" fmla="*/ 973501 w 1547683"/>
                <a:gd name="connsiteY441" fmla="*/ 1075793 h 1410788"/>
                <a:gd name="connsiteX442" fmla="*/ 975858 w 1547683"/>
                <a:gd name="connsiteY442" fmla="*/ 1084212 h 1410788"/>
                <a:gd name="connsiteX443" fmla="*/ 971143 w 1547683"/>
                <a:gd name="connsiteY443" fmla="*/ 1084212 h 1410788"/>
                <a:gd name="connsiteX444" fmla="*/ 972238 w 1547683"/>
                <a:gd name="connsiteY444" fmla="*/ 1092800 h 1410788"/>
                <a:gd name="connsiteX445" fmla="*/ 965587 w 1547683"/>
                <a:gd name="connsiteY445" fmla="*/ 1094315 h 1410788"/>
                <a:gd name="connsiteX446" fmla="*/ 962219 w 1547683"/>
                <a:gd name="connsiteY446" fmla="*/ 1102145 h 1410788"/>
                <a:gd name="connsiteX447" fmla="*/ 953379 w 1547683"/>
                <a:gd name="connsiteY447" fmla="*/ 1103155 h 1410788"/>
                <a:gd name="connsiteX448" fmla="*/ 936878 w 1547683"/>
                <a:gd name="connsiteY448" fmla="*/ 1075877 h 1410788"/>
                <a:gd name="connsiteX449" fmla="*/ 932668 w 1547683"/>
                <a:gd name="connsiteY449" fmla="*/ 1096841 h 1410788"/>
                <a:gd name="connsiteX450" fmla="*/ 940077 w 1547683"/>
                <a:gd name="connsiteY450" fmla="*/ 1099956 h 1410788"/>
                <a:gd name="connsiteX451" fmla="*/ 934183 w 1547683"/>
                <a:gd name="connsiteY451" fmla="*/ 1106775 h 1410788"/>
                <a:gd name="connsiteX452" fmla="*/ 935362 w 1547683"/>
                <a:gd name="connsiteY452" fmla="*/ 1111826 h 1410788"/>
                <a:gd name="connsiteX453" fmla="*/ 927953 w 1547683"/>
                <a:gd name="connsiteY453" fmla="*/ 1114521 h 1410788"/>
                <a:gd name="connsiteX454" fmla="*/ 929469 w 1547683"/>
                <a:gd name="connsiteY454" fmla="*/ 1122687 h 1410788"/>
                <a:gd name="connsiteX455" fmla="*/ 921555 w 1547683"/>
                <a:gd name="connsiteY455" fmla="*/ 1131191 h 1410788"/>
                <a:gd name="connsiteX456" fmla="*/ 933342 w 1547683"/>
                <a:gd name="connsiteY456" fmla="*/ 1136495 h 1410788"/>
                <a:gd name="connsiteX457" fmla="*/ 939993 w 1547683"/>
                <a:gd name="connsiteY457" fmla="*/ 1134979 h 1410788"/>
                <a:gd name="connsiteX458" fmla="*/ 940245 w 1547683"/>
                <a:gd name="connsiteY458" fmla="*/ 1140620 h 1410788"/>
                <a:gd name="connsiteX459" fmla="*/ 947233 w 1547683"/>
                <a:gd name="connsiteY459" fmla="*/ 1139610 h 1410788"/>
                <a:gd name="connsiteX460" fmla="*/ 934689 w 1547683"/>
                <a:gd name="connsiteY460" fmla="*/ 1158216 h 1410788"/>
                <a:gd name="connsiteX461" fmla="*/ 934099 w 1547683"/>
                <a:gd name="connsiteY461" fmla="*/ 1168824 h 1410788"/>
                <a:gd name="connsiteX462" fmla="*/ 928627 w 1547683"/>
                <a:gd name="connsiteY462" fmla="*/ 1175475 h 1410788"/>
                <a:gd name="connsiteX463" fmla="*/ 949254 w 1547683"/>
                <a:gd name="connsiteY463" fmla="*/ 1175896 h 1410788"/>
                <a:gd name="connsiteX464" fmla="*/ 953547 w 1547683"/>
                <a:gd name="connsiteY464" fmla="*/ 1179600 h 1410788"/>
                <a:gd name="connsiteX465" fmla="*/ 955568 w 1547683"/>
                <a:gd name="connsiteY465" fmla="*/ 1184989 h 1410788"/>
                <a:gd name="connsiteX466" fmla="*/ 951190 w 1547683"/>
                <a:gd name="connsiteY466" fmla="*/ 1188861 h 1410788"/>
                <a:gd name="connsiteX467" fmla="*/ 970891 w 1547683"/>
                <a:gd name="connsiteY467" fmla="*/ 1224390 h 1410788"/>
                <a:gd name="connsiteX468" fmla="*/ 958262 w 1547683"/>
                <a:gd name="connsiteY468" fmla="*/ 1242575 h 1410788"/>
                <a:gd name="connsiteX469" fmla="*/ 955484 w 1547683"/>
                <a:gd name="connsiteY469" fmla="*/ 1254530 h 1410788"/>
                <a:gd name="connsiteX470" fmla="*/ 961630 w 1547683"/>
                <a:gd name="connsiteY470" fmla="*/ 1281387 h 1410788"/>
                <a:gd name="connsiteX471" fmla="*/ 955821 w 1547683"/>
                <a:gd name="connsiteY471" fmla="*/ 1291406 h 1410788"/>
                <a:gd name="connsiteX472" fmla="*/ 961461 w 1547683"/>
                <a:gd name="connsiteY472" fmla="*/ 1301509 h 1410788"/>
                <a:gd name="connsiteX473" fmla="*/ 955484 w 1547683"/>
                <a:gd name="connsiteY473" fmla="*/ 1302940 h 1410788"/>
                <a:gd name="connsiteX474" fmla="*/ 944792 w 1547683"/>
                <a:gd name="connsiteY474" fmla="*/ 1316158 h 1410788"/>
                <a:gd name="connsiteX475" fmla="*/ 937299 w 1547683"/>
                <a:gd name="connsiteY475" fmla="*/ 1320031 h 1410788"/>
                <a:gd name="connsiteX476" fmla="*/ 934099 w 1547683"/>
                <a:gd name="connsiteY476" fmla="*/ 1317337 h 1410788"/>
                <a:gd name="connsiteX477" fmla="*/ 925091 w 1547683"/>
                <a:gd name="connsiteY477" fmla="*/ 1326514 h 1410788"/>
                <a:gd name="connsiteX478" fmla="*/ 919282 w 1547683"/>
                <a:gd name="connsiteY478" fmla="*/ 1325924 h 1410788"/>
                <a:gd name="connsiteX479" fmla="*/ 911199 w 1547683"/>
                <a:gd name="connsiteY479" fmla="*/ 1333502 h 1410788"/>
                <a:gd name="connsiteX480" fmla="*/ 903875 w 1547683"/>
                <a:gd name="connsiteY480" fmla="*/ 1334091 h 1410788"/>
                <a:gd name="connsiteX481" fmla="*/ 896971 w 1547683"/>
                <a:gd name="connsiteY481" fmla="*/ 1341584 h 1410788"/>
                <a:gd name="connsiteX482" fmla="*/ 896382 w 1547683"/>
                <a:gd name="connsiteY482" fmla="*/ 1350172 h 1410788"/>
                <a:gd name="connsiteX483" fmla="*/ 887121 w 1547683"/>
                <a:gd name="connsiteY483" fmla="*/ 1359601 h 1410788"/>
                <a:gd name="connsiteX484" fmla="*/ 893351 w 1547683"/>
                <a:gd name="connsiteY484" fmla="*/ 1368525 h 1410788"/>
                <a:gd name="connsiteX485" fmla="*/ 896634 w 1547683"/>
                <a:gd name="connsiteY485" fmla="*/ 1364989 h 1410788"/>
                <a:gd name="connsiteX486" fmla="*/ 909768 w 1547683"/>
                <a:gd name="connsiteY486" fmla="*/ 1372903 h 1410788"/>
                <a:gd name="connsiteX487" fmla="*/ 919450 w 1547683"/>
                <a:gd name="connsiteY487" fmla="*/ 1370546 h 1410788"/>
                <a:gd name="connsiteX488" fmla="*/ 923154 w 1547683"/>
                <a:gd name="connsiteY488" fmla="*/ 1376271 h 1410788"/>
                <a:gd name="connsiteX489" fmla="*/ 918356 w 1547683"/>
                <a:gd name="connsiteY489" fmla="*/ 1379975 h 1410788"/>
                <a:gd name="connsiteX490" fmla="*/ 927280 w 1547683"/>
                <a:gd name="connsiteY490" fmla="*/ 1378123 h 1410788"/>
                <a:gd name="connsiteX491" fmla="*/ 927280 w 1547683"/>
                <a:gd name="connsiteY491" fmla="*/ 1382080 h 1410788"/>
                <a:gd name="connsiteX492" fmla="*/ 921976 w 1547683"/>
                <a:gd name="connsiteY492" fmla="*/ 1385447 h 1410788"/>
                <a:gd name="connsiteX493" fmla="*/ 913809 w 1547683"/>
                <a:gd name="connsiteY493" fmla="*/ 1384184 h 1410788"/>
                <a:gd name="connsiteX494" fmla="*/ 903033 w 1547683"/>
                <a:gd name="connsiteY494" fmla="*/ 1395045 h 1410788"/>
                <a:gd name="connsiteX495" fmla="*/ 892088 w 1547683"/>
                <a:gd name="connsiteY495" fmla="*/ 1397487 h 1410788"/>
                <a:gd name="connsiteX496" fmla="*/ 886195 w 1547683"/>
                <a:gd name="connsiteY496" fmla="*/ 1405822 h 1410788"/>
                <a:gd name="connsiteX497" fmla="*/ 864810 w 1547683"/>
                <a:gd name="connsiteY497" fmla="*/ 1401360 h 1410788"/>
                <a:gd name="connsiteX498" fmla="*/ 852771 w 1547683"/>
                <a:gd name="connsiteY498" fmla="*/ 1410789 h 1410788"/>
                <a:gd name="connsiteX499" fmla="*/ 852771 w 1547683"/>
                <a:gd name="connsiteY499" fmla="*/ 1410789 h 1410788"/>
                <a:gd name="connsiteX500" fmla="*/ 845699 w 1547683"/>
                <a:gd name="connsiteY500" fmla="*/ 1404559 h 1410788"/>
                <a:gd name="connsiteX501" fmla="*/ 846709 w 1547683"/>
                <a:gd name="connsiteY501" fmla="*/ 1400012 h 1410788"/>
                <a:gd name="connsiteX502" fmla="*/ 839300 w 1547683"/>
                <a:gd name="connsiteY502" fmla="*/ 1386626 h 1410788"/>
                <a:gd name="connsiteX503" fmla="*/ 832481 w 1547683"/>
                <a:gd name="connsiteY503" fmla="*/ 1385868 h 1410788"/>
                <a:gd name="connsiteX504" fmla="*/ 828187 w 1547683"/>
                <a:gd name="connsiteY504" fmla="*/ 1393530 h 1410788"/>
                <a:gd name="connsiteX505" fmla="*/ 818337 w 1547683"/>
                <a:gd name="connsiteY505" fmla="*/ 1388394 h 1410788"/>
                <a:gd name="connsiteX506" fmla="*/ 819515 w 1547683"/>
                <a:gd name="connsiteY506" fmla="*/ 1370966 h 1410788"/>
                <a:gd name="connsiteX507" fmla="*/ 813875 w 1547683"/>
                <a:gd name="connsiteY507" fmla="*/ 1365915 h 1410788"/>
                <a:gd name="connsiteX508" fmla="*/ 803772 w 1547683"/>
                <a:gd name="connsiteY508" fmla="*/ 1365915 h 1410788"/>
                <a:gd name="connsiteX509" fmla="*/ 801667 w 1547683"/>
                <a:gd name="connsiteY509" fmla="*/ 1358843 h 1410788"/>
                <a:gd name="connsiteX510" fmla="*/ 794258 w 1547683"/>
                <a:gd name="connsiteY510" fmla="*/ 1357833 h 1410788"/>
                <a:gd name="connsiteX511" fmla="*/ 790806 w 1547683"/>
                <a:gd name="connsiteY511" fmla="*/ 1350256 h 1410788"/>
                <a:gd name="connsiteX512" fmla="*/ 786597 w 1547683"/>
                <a:gd name="connsiteY512" fmla="*/ 1350929 h 1410788"/>
                <a:gd name="connsiteX513" fmla="*/ 785081 w 1547683"/>
                <a:gd name="connsiteY513" fmla="*/ 1357075 h 1410788"/>
                <a:gd name="connsiteX514" fmla="*/ 777251 w 1547683"/>
                <a:gd name="connsiteY514" fmla="*/ 1357917 h 1410788"/>
                <a:gd name="connsiteX515" fmla="*/ 766307 w 1547683"/>
                <a:gd name="connsiteY515" fmla="*/ 1336869 h 1410788"/>
                <a:gd name="connsiteX516" fmla="*/ 757635 w 1547683"/>
                <a:gd name="connsiteY516" fmla="*/ 1339227 h 1410788"/>
                <a:gd name="connsiteX517" fmla="*/ 754436 w 1547683"/>
                <a:gd name="connsiteY517" fmla="*/ 1334596 h 1410788"/>
                <a:gd name="connsiteX518" fmla="*/ 747616 w 1547683"/>
                <a:gd name="connsiteY518" fmla="*/ 1343436 h 1410788"/>
                <a:gd name="connsiteX519" fmla="*/ 743743 w 1547683"/>
                <a:gd name="connsiteY519" fmla="*/ 1335101 h 1410788"/>
                <a:gd name="connsiteX520" fmla="*/ 734735 w 1547683"/>
                <a:gd name="connsiteY520" fmla="*/ 1338048 h 1410788"/>
                <a:gd name="connsiteX521" fmla="*/ 731115 w 1547683"/>
                <a:gd name="connsiteY521" fmla="*/ 1335775 h 1410788"/>
                <a:gd name="connsiteX522" fmla="*/ 735661 w 1547683"/>
                <a:gd name="connsiteY522" fmla="*/ 1325840 h 1410788"/>
                <a:gd name="connsiteX523" fmla="*/ 731873 w 1547683"/>
                <a:gd name="connsiteY523" fmla="*/ 1317337 h 1410788"/>
                <a:gd name="connsiteX524" fmla="*/ 736082 w 1547683"/>
                <a:gd name="connsiteY524" fmla="*/ 1302940 h 1410788"/>
                <a:gd name="connsiteX525" fmla="*/ 721349 w 1547683"/>
                <a:gd name="connsiteY525" fmla="*/ 1296710 h 1410788"/>
                <a:gd name="connsiteX526" fmla="*/ 710151 w 1547683"/>
                <a:gd name="connsiteY526" fmla="*/ 1304119 h 1410788"/>
                <a:gd name="connsiteX527" fmla="*/ 709309 w 1547683"/>
                <a:gd name="connsiteY527" fmla="*/ 1287449 h 1410788"/>
                <a:gd name="connsiteX528" fmla="*/ 704174 w 1547683"/>
                <a:gd name="connsiteY528" fmla="*/ 1286355 h 1410788"/>
                <a:gd name="connsiteX529" fmla="*/ 693818 w 1547683"/>
                <a:gd name="connsiteY529" fmla="*/ 1272800 h 1410788"/>
                <a:gd name="connsiteX530" fmla="*/ 685988 w 1547683"/>
                <a:gd name="connsiteY530" fmla="*/ 1275241 h 1410788"/>
                <a:gd name="connsiteX531" fmla="*/ 683631 w 1547683"/>
                <a:gd name="connsiteY531" fmla="*/ 1271200 h 1410788"/>
                <a:gd name="connsiteX532" fmla="*/ 683631 w 1547683"/>
                <a:gd name="connsiteY532" fmla="*/ 1256803 h 1410788"/>
                <a:gd name="connsiteX533" fmla="*/ 694576 w 1547683"/>
                <a:gd name="connsiteY533" fmla="*/ 1243417 h 1410788"/>
                <a:gd name="connsiteX534" fmla="*/ 691124 w 1547683"/>
                <a:gd name="connsiteY534" fmla="*/ 1231967 h 1410788"/>
                <a:gd name="connsiteX535" fmla="*/ 692639 w 1547683"/>
                <a:gd name="connsiteY535" fmla="*/ 1220265 h 1410788"/>
                <a:gd name="connsiteX536" fmla="*/ 684894 w 1547683"/>
                <a:gd name="connsiteY536" fmla="*/ 1213108 h 1410788"/>
                <a:gd name="connsiteX537" fmla="*/ 685567 w 1547683"/>
                <a:gd name="connsiteY537" fmla="*/ 1205363 h 1410788"/>
                <a:gd name="connsiteX538" fmla="*/ 678832 w 1547683"/>
                <a:gd name="connsiteY538" fmla="*/ 1207888 h 1410788"/>
                <a:gd name="connsiteX539" fmla="*/ 678327 w 1547683"/>
                <a:gd name="connsiteY539" fmla="*/ 1215887 h 1410788"/>
                <a:gd name="connsiteX540" fmla="*/ 671002 w 1547683"/>
                <a:gd name="connsiteY540" fmla="*/ 1224811 h 1410788"/>
                <a:gd name="connsiteX541" fmla="*/ 663004 w 1547683"/>
                <a:gd name="connsiteY541" fmla="*/ 1228010 h 1410788"/>
                <a:gd name="connsiteX542" fmla="*/ 654754 w 1547683"/>
                <a:gd name="connsiteY542" fmla="*/ 1220096 h 1410788"/>
                <a:gd name="connsiteX543" fmla="*/ 659131 w 1547683"/>
                <a:gd name="connsiteY543" fmla="*/ 1211088 h 1410788"/>
                <a:gd name="connsiteX544" fmla="*/ 639852 w 1547683"/>
                <a:gd name="connsiteY544" fmla="*/ 1203258 h 1410788"/>
                <a:gd name="connsiteX545" fmla="*/ 634295 w 1547683"/>
                <a:gd name="connsiteY545" fmla="*/ 1194250 h 1410788"/>
                <a:gd name="connsiteX546" fmla="*/ 645240 w 1547683"/>
                <a:gd name="connsiteY546" fmla="*/ 1170424 h 1410788"/>
                <a:gd name="connsiteX547" fmla="*/ 651554 w 1547683"/>
                <a:gd name="connsiteY547" fmla="*/ 1171686 h 1410788"/>
                <a:gd name="connsiteX548" fmla="*/ 653743 w 1547683"/>
                <a:gd name="connsiteY548" fmla="*/ 1163520 h 1410788"/>
                <a:gd name="connsiteX549" fmla="*/ 656943 w 1547683"/>
                <a:gd name="connsiteY549" fmla="*/ 1165372 h 1410788"/>
                <a:gd name="connsiteX550" fmla="*/ 660563 w 1547683"/>
                <a:gd name="connsiteY550" fmla="*/ 1159479 h 1410788"/>
                <a:gd name="connsiteX551" fmla="*/ 656943 w 1547683"/>
                <a:gd name="connsiteY551" fmla="*/ 1157374 h 1410788"/>
                <a:gd name="connsiteX552" fmla="*/ 649702 w 1547683"/>
                <a:gd name="connsiteY552" fmla="*/ 1162173 h 1410788"/>
                <a:gd name="connsiteX553" fmla="*/ 634716 w 1547683"/>
                <a:gd name="connsiteY553" fmla="*/ 1153669 h 1410788"/>
                <a:gd name="connsiteX554" fmla="*/ 638841 w 1547683"/>
                <a:gd name="connsiteY554" fmla="*/ 1147524 h 1410788"/>
                <a:gd name="connsiteX555" fmla="*/ 636400 w 1547683"/>
                <a:gd name="connsiteY555" fmla="*/ 1134221 h 1410788"/>
                <a:gd name="connsiteX556" fmla="*/ 628739 w 1547683"/>
                <a:gd name="connsiteY556" fmla="*/ 1139947 h 1410788"/>
                <a:gd name="connsiteX557" fmla="*/ 622003 w 1547683"/>
                <a:gd name="connsiteY557" fmla="*/ 1136663 h 1410788"/>
                <a:gd name="connsiteX558" fmla="*/ 619814 w 1547683"/>
                <a:gd name="connsiteY558" fmla="*/ 1138936 h 1410788"/>
                <a:gd name="connsiteX559" fmla="*/ 613247 w 1547683"/>
                <a:gd name="connsiteY559" fmla="*/ 1155774 h 1410788"/>
                <a:gd name="connsiteX560" fmla="*/ 618215 w 1547683"/>
                <a:gd name="connsiteY560" fmla="*/ 1159647 h 1410788"/>
                <a:gd name="connsiteX561" fmla="*/ 606344 w 1547683"/>
                <a:gd name="connsiteY561" fmla="*/ 1166972 h 1410788"/>
                <a:gd name="connsiteX562" fmla="*/ 596493 w 1547683"/>
                <a:gd name="connsiteY562" fmla="*/ 1159310 h 1410788"/>
                <a:gd name="connsiteX563" fmla="*/ 572583 w 1547683"/>
                <a:gd name="connsiteY563" fmla="*/ 1160152 h 1410788"/>
                <a:gd name="connsiteX564" fmla="*/ 565679 w 1547683"/>
                <a:gd name="connsiteY564" fmla="*/ 1148871 h 1410788"/>
                <a:gd name="connsiteX565" fmla="*/ 566353 w 1547683"/>
                <a:gd name="connsiteY565" fmla="*/ 1141546 h 1410788"/>
                <a:gd name="connsiteX566" fmla="*/ 547157 w 1547683"/>
                <a:gd name="connsiteY566" fmla="*/ 1138599 h 1410788"/>
                <a:gd name="connsiteX567" fmla="*/ 539412 w 1547683"/>
                <a:gd name="connsiteY567" fmla="*/ 1131948 h 1410788"/>
                <a:gd name="connsiteX568" fmla="*/ 531666 w 1547683"/>
                <a:gd name="connsiteY568" fmla="*/ 1142893 h 1410788"/>
                <a:gd name="connsiteX569" fmla="*/ 532929 w 1547683"/>
                <a:gd name="connsiteY569" fmla="*/ 1150723 h 1410788"/>
                <a:gd name="connsiteX570" fmla="*/ 525352 w 1547683"/>
                <a:gd name="connsiteY570" fmla="*/ 1151228 h 1410788"/>
                <a:gd name="connsiteX571" fmla="*/ 520385 w 1547683"/>
                <a:gd name="connsiteY571" fmla="*/ 1140873 h 1410788"/>
                <a:gd name="connsiteX572" fmla="*/ 521395 w 1547683"/>
                <a:gd name="connsiteY572" fmla="*/ 1132369 h 1410788"/>
                <a:gd name="connsiteX573" fmla="*/ 521395 w 1547683"/>
                <a:gd name="connsiteY573" fmla="*/ 1132369 h 1410788"/>
                <a:gd name="connsiteX574" fmla="*/ 512218 w 1547683"/>
                <a:gd name="connsiteY574" fmla="*/ 1133380 h 1410788"/>
                <a:gd name="connsiteX575" fmla="*/ 506493 w 1547683"/>
                <a:gd name="connsiteY575" fmla="*/ 1122940 h 1410788"/>
                <a:gd name="connsiteX576" fmla="*/ 506493 w 1547683"/>
                <a:gd name="connsiteY576" fmla="*/ 1122940 h 1410788"/>
                <a:gd name="connsiteX577" fmla="*/ 495380 w 1547683"/>
                <a:gd name="connsiteY577" fmla="*/ 1125634 h 1410788"/>
                <a:gd name="connsiteX578" fmla="*/ 487634 w 1547683"/>
                <a:gd name="connsiteY578" fmla="*/ 1117552 h 1410788"/>
                <a:gd name="connsiteX579" fmla="*/ 492602 w 1547683"/>
                <a:gd name="connsiteY579" fmla="*/ 1113679 h 1410788"/>
                <a:gd name="connsiteX580" fmla="*/ 500852 w 1547683"/>
                <a:gd name="connsiteY580" fmla="*/ 1116205 h 1410788"/>
                <a:gd name="connsiteX581" fmla="*/ 505735 w 1547683"/>
                <a:gd name="connsiteY581" fmla="*/ 1110143 h 1410788"/>
                <a:gd name="connsiteX582" fmla="*/ 498916 w 1547683"/>
                <a:gd name="connsiteY582" fmla="*/ 1111911 h 1410788"/>
                <a:gd name="connsiteX583" fmla="*/ 483930 w 1547683"/>
                <a:gd name="connsiteY583" fmla="*/ 1107280 h 1410788"/>
                <a:gd name="connsiteX584" fmla="*/ 480562 w 1547683"/>
                <a:gd name="connsiteY584" fmla="*/ 1111237 h 1410788"/>
                <a:gd name="connsiteX585" fmla="*/ 472564 w 1547683"/>
                <a:gd name="connsiteY585" fmla="*/ 1110901 h 1410788"/>
                <a:gd name="connsiteX586" fmla="*/ 458420 w 1547683"/>
                <a:gd name="connsiteY586" fmla="*/ 1103492 h 1410788"/>
                <a:gd name="connsiteX587" fmla="*/ 458420 w 1547683"/>
                <a:gd name="connsiteY587" fmla="*/ 1094904 h 1410788"/>
                <a:gd name="connsiteX588" fmla="*/ 452695 w 1547683"/>
                <a:gd name="connsiteY588" fmla="*/ 1093220 h 1410788"/>
                <a:gd name="connsiteX589" fmla="*/ 433584 w 1547683"/>
                <a:gd name="connsiteY589" fmla="*/ 1108543 h 1410788"/>
                <a:gd name="connsiteX590" fmla="*/ 429374 w 1547683"/>
                <a:gd name="connsiteY590" fmla="*/ 1100629 h 1410788"/>
                <a:gd name="connsiteX591" fmla="*/ 421713 w 1547683"/>
                <a:gd name="connsiteY591" fmla="*/ 1099114 h 1410788"/>
                <a:gd name="connsiteX592" fmla="*/ 418514 w 1547683"/>
                <a:gd name="connsiteY592" fmla="*/ 1112921 h 1410788"/>
                <a:gd name="connsiteX593" fmla="*/ 410263 w 1547683"/>
                <a:gd name="connsiteY593" fmla="*/ 1109469 h 1410788"/>
                <a:gd name="connsiteX594" fmla="*/ 407990 w 1547683"/>
                <a:gd name="connsiteY594" fmla="*/ 1100040 h 1410788"/>
                <a:gd name="connsiteX595" fmla="*/ 383743 w 1547683"/>
                <a:gd name="connsiteY595" fmla="*/ 1107280 h 1410788"/>
                <a:gd name="connsiteX596" fmla="*/ 375829 w 1547683"/>
                <a:gd name="connsiteY596" fmla="*/ 1100040 h 1410788"/>
                <a:gd name="connsiteX597" fmla="*/ 353181 w 1547683"/>
                <a:gd name="connsiteY597" fmla="*/ 1099450 h 1410788"/>
                <a:gd name="connsiteX598" fmla="*/ 334659 w 1547683"/>
                <a:gd name="connsiteY598" fmla="*/ 1109553 h 1410788"/>
                <a:gd name="connsiteX599" fmla="*/ 329019 w 1547683"/>
                <a:gd name="connsiteY599" fmla="*/ 1103407 h 1410788"/>
                <a:gd name="connsiteX600" fmla="*/ 319673 w 1547683"/>
                <a:gd name="connsiteY600" fmla="*/ 1112248 h 1410788"/>
                <a:gd name="connsiteX601" fmla="*/ 286081 w 1547683"/>
                <a:gd name="connsiteY601" fmla="*/ 1098019 h 1410788"/>
                <a:gd name="connsiteX602" fmla="*/ 286081 w 1547683"/>
                <a:gd name="connsiteY602" fmla="*/ 1098019 h 1410788"/>
                <a:gd name="connsiteX603" fmla="*/ 257625 w 1547683"/>
                <a:gd name="connsiteY603" fmla="*/ 1048599 h 1410788"/>
                <a:gd name="connsiteX604" fmla="*/ 248616 w 1547683"/>
                <a:gd name="connsiteY604" fmla="*/ 1007766 h 1410788"/>
                <a:gd name="connsiteX605" fmla="*/ 226053 w 1547683"/>
                <a:gd name="connsiteY605" fmla="*/ 984193 h 1410788"/>
                <a:gd name="connsiteX606" fmla="*/ 222096 w 1547683"/>
                <a:gd name="connsiteY606" fmla="*/ 973248 h 1410788"/>
                <a:gd name="connsiteX607" fmla="*/ 209720 w 1547683"/>
                <a:gd name="connsiteY607" fmla="*/ 959862 h 1410788"/>
                <a:gd name="connsiteX608" fmla="*/ 212161 w 1547683"/>
                <a:gd name="connsiteY608" fmla="*/ 934857 h 1410788"/>
                <a:gd name="connsiteX609" fmla="*/ 208289 w 1547683"/>
                <a:gd name="connsiteY609" fmla="*/ 899665 h 1410788"/>
                <a:gd name="connsiteX610" fmla="*/ 199617 w 1547683"/>
                <a:gd name="connsiteY610" fmla="*/ 897813 h 1410788"/>
                <a:gd name="connsiteX611" fmla="*/ 185389 w 1547683"/>
                <a:gd name="connsiteY611" fmla="*/ 903706 h 1410788"/>
                <a:gd name="connsiteX612" fmla="*/ 161310 w 1547683"/>
                <a:gd name="connsiteY612" fmla="*/ 906232 h 1410788"/>
                <a:gd name="connsiteX613" fmla="*/ 140178 w 1547683"/>
                <a:gd name="connsiteY613" fmla="*/ 898908 h 1410788"/>
                <a:gd name="connsiteX614" fmla="*/ 107849 w 1547683"/>
                <a:gd name="connsiteY614" fmla="*/ 851255 h 1410788"/>
                <a:gd name="connsiteX615" fmla="*/ 105491 w 1547683"/>
                <a:gd name="connsiteY615" fmla="*/ 825830 h 1410788"/>
                <a:gd name="connsiteX616" fmla="*/ 121403 w 1547683"/>
                <a:gd name="connsiteY616" fmla="*/ 792153 h 1410788"/>
                <a:gd name="connsiteX617" fmla="*/ 123424 w 1547683"/>
                <a:gd name="connsiteY617" fmla="*/ 744501 h 1410788"/>
                <a:gd name="connsiteX618" fmla="*/ 120562 w 1547683"/>
                <a:gd name="connsiteY618" fmla="*/ 731873 h 1410788"/>
                <a:gd name="connsiteX619" fmla="*/ 102713 w 1547683"/>
                <a:gd name="connsiteY619" fmla="*/ 722275 h 1410788"/>
                <a:gd name="connsiteX620" fmla="*/ 69794 w 1547683"/>
                <a:gd name="connsiteY620" fmla="*/ 725895 h 1410788"/>
                <a:gd name="connsiteX621" fmla="*/ 58513 w 1547683"/>
                <a:gd name="connsiteY621" fmla="*/ 723706 h 1410788"/>
                <a:gd name="connsiteX622" fmla="*/ 42011 w 1547683"/>
                <a:gd name="connsiteY622" fmla="*/ 711498 h 1410788"/>
                <a:gd name="connsiteX623" fmla="*/ 4210 w 1547683"/>
                <a:gd name="connsiteY623" fmla="*/ 692808 h 1410788"/>
                <a:gd name="connsiteX624" fmla="*/ 0 w 1547683"/>
                <a:gd name="connsiteY624" fmla="*/ 681358 h 1410788"/>
                <a:gd name="connsiteX625" fmla="*/ 5220 w 1547683"/>
                <a:gd name="connsiteY625" fmla="*/ 639599 h 1410788"/>
                <a:gd name="connsiteX626" fmla="*/ 16670 w 1547683"/>
                <a:gd name="connsiteY626" fmla="*/ 610132 h 1410788"/>
                <a:gd name="connsiteX627" fmla="*/ 66679 w 1547683"/>
                <a:gd name="connsiteY627" fmla="*/ 562985 h 1410788"/>
                <a:gd name="connsiteX628" fmla="*/ 79813 w 1547683"/>
                <a:gd name="connsiteY628" fmla="*/ 543200 h 1410788"/>
                <a:gd name="connsiteX629" fmla="*/ 93873 w 1547683"/>
                <a:gd name="connsiteY629" fmla="*/ 532424 h 1410788"/>
                <a:gd name="connsiteX630" fmla="*/ 110038 w 1547683"/>
                <a:gd name="connsiteY630" fmla="*/ 490413 h 1410788"/>
                <a:gd name="connsiteX631" fmla="*/ 118709 w 1547683"/>
                <a:gd name="connsiteY631" fmla="*/ 477026 h 1410788"/>
                <a:gd name="connsiteX632" fmla="*/ 155585 w 1547683"/>
                <a:gd name="connsiteY632" fmla="*/ 442171 h 1410788"/>
                <a:gd name="connsiteX633" fmla="*/ 176296 w 1547683"/>
                <a:gd name="connsiteY633" fmla="*/ 437035 h 1410788"/>
                <a:gd name="connsiteX634" fmla="*/ 190187 w 1547683"/>
                <a:gd name="connsiteY634" fmla="*/ 439898 h 1410788"/>
                <a:gd name="connsiteX635" fmla="*/ 209467 w 1547683"/>
                <a:gd name="connsiteY635" fmla="*/ 461030 h 1410788"/>
                <a:gd name="connsiteX636" fmla="*/ 210562 w 1547683"/>
                <a:gd name="connsiteY636" fmla="*/ 476100 h 1410788"/>
                <a:gd name="connsiteX637" fmla="*/ 224537 w 1547683"/>
                <a:gd name="connsiteY637" fmla="*/ 500431 h 1410788"/>
                <a:gd name="connsiteX638" fmla="*/ 246848 w 1547683"/>
                <a:gd name="connsiteY638" fmla="*/ 504220 h 1410788"/>
                <a:gd name="connsiteX639" fmla="*/ 315380 w 1547683"/>
                <a:gd name="connsiteY639" fmla="*/ 475595 h 1410788"/>
                <a:gd name="connsiteX640" fmla="*/ 339458 w 1547683"/>
                <a:gd name="connsiteY640" fmla="*/ 470796 h 1410788"/>
                <a:gd name="connsiteX641" fmla="*/ 383237 w 1547683"/>
                <a:gd name="connsiteY641" fmla="*/ 470123 h 1410788"/>
                <a:gd name="connsiteX642" fmla="*/ 425333 w 1547683"/>
                <a:gd name="connsiteY642" fmla="*/ 452442 h 1410788"/>
                <a:gd name="connsiteX643" fmla="*/ 431647 w 1547683"/>
                <a:gd name="connsiteY643" fmla="*/ 418513 h 1410788"/>
                <a:gd name="connsiteX644" fmla="*/ 442676 w 1547683"/>
                <a:gd name="connsiteY644" fmla="*/ 402433 h 1410788"/>
                <a:gd name="connsiteX645" fmla="*/ 475932 w 1547683"/>
                <a:gd name="connsiteY645" fmla="*/ 372124 h 1410788"/>
                <a:gd name="connsiteX646" fmla="*/ 496643 w 1547683"/>
                <a:gd name="connsiteY646" fmla="*/ 310412 h 1410788"/>
                <a:gd name="connsiteX647" fmla="*/ 511208 w 1547683"/>
                <a:gd name="connsiteY647" fmla="*/ 290459 h 1410788"/>
                <a:gd name="connsiteX648" fmla="*/ 568795 w 1547683"/>
                <a:gd name="connsiteY648" fmla="*/ 255941 h 1410788"/>
                <a:gd name="connsiteX649" fmla="*/ 609375 w 1547683"/>
                <a:gd name="connsiteY649" fmla="*/ 237335 h 1410788"/>
                <a:gd name="connsiteX650" fmla="*/ 619646 w 1547683"/>
                <a:gd name="connsiteY650" fmla="*/ 213087 h 1410788"/>
                <a:gd name="connsiteX651" fmla="*/ 635390 w 1547683"/>
                <a:gd name="connsiteY651" fmla="*/ 192461 h 1410788"/>
                <a:gd name="connsiteX652" fmla="*/ 667466 w 1547683"/>
                <a:gd name="connsiteY652" fmla="*/ 130075 h 1410788"/>
                <a:gd name="connsiteX653" fmla="*/ 688598 w 1547683"/>
                <a:gd name="connsiteY653" fmla="*/ 52535 h 1410788"/>
                <a:gd name="connsiteX654" fmla="*/ 727326 w 1547683"/>
                <a:gd name="connsiteY654" fmla="*/ 35276 h 1410788"/>
                <a:gd name="connsiteX655" fmla="*/ 758308 w 1547683"/>
                <a:gd name="connsiteY655" fmla="*/ 26268 h 1410788"/>
                <a:gd name="connsiteX656" fmla="*/ 789880 w 1547683"/>
                <a:gd name="connsiteY656" fmla="*/ 0 h 1410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</a:cxnLst>
              <a:rect l="l" t="t" r="r" b="b"/>
              <a:pathLst>
                <a:path w="1547683" h="1410788">
                  <a:moveTo>
                    <a:pt x="790722" y="421"/>
                  </a:moveTo>
                  <a:lnTo>
                    <a:pt x="790722" y="15491"/>
                  </a:lnTo>
                  <a:cubicBezTo>
                    <a:pt x="790722" y="15491"/>
                    <a:pt x="778093" y="30646"/>
                    <a:pt x="778093" y="30646"/>
                  </a:cubicBezTo>
                  <a:lnTo>
                    <a:pt x="777420" y="46305"/>
                  </a:lnTo>
                  <a:lnTo>
                    <a:pt x="888047" y="51777"/>
                  </a:lnTo>
                  <a:lnTo>
                    <a:pt x="888047" y="51777"/>
                  </a:lnTo>
                  <a:lnTo>
                    <a:pt x="885605" y="59018"/>
                  </a:lnTo>
                  <a:lnTo>
                    <a:pt x="890657" y="60028"/>
                  </a:lnTo>
                  <a:lnTo>
                    <a:pt x="894193" y="67521"/>
                  </a:lnTo>
                  <a:lnTo>
                    <a:pt x="878617" y="83433"/>
                  </a:lnTo>
                  <a:lnTo>
                    <a:pt x="879796" y="92273"/>
                  </a:lnTo>
                  <a:lnTo>
                    <a:pt x="889310" y="92778"/>
                  </a:lnTo>
                  <a:lnTo>
                    <a:pt x="900002" y="87222"/>
                  </a:lnTo>
                  <a:lnTo>
                    <a:pt x="903285" y="90421"/>
                  </a:lnTo>
                  <a:lnTo>
                    <a:pt x="896466" y="128896"/>
                  </a:lnTo>
                  <a:lnTo>
                    <a:pt x="904885" y="136305"/>
                  </a:lnTo>
                  <a:lnTo>
                    <a:pt x="898655" y="150197"/>
                  </a:lnTo>
                  <a:lnTo>
                    <a:pt x="892256" y="148597"/>
                  </a:lnTo>
                  <a:lnTo>
                    <a:pt x="889815" y="152049"/>
                  </a:lnTo>
                  <a:lnTo>
                    <a:pt x="890236" y="157016"/>
                  </a:lnTo>
                  <a:lnTo>
                    <a:pt x="894866" y="158279"/>
                  </a:lnTo>
                  <a:lnTo>
                    <a:pt x="901770" y="169729"/>
                  </a:lnTo>
                  <a:lnTo>
                    <a:pt x="901602" y="176633"/>
                  </a:lnTo>
                  <a:lnTo>
                    <a:pt x="909684" y="176043"/>
                  </a:lnTo>
                  <a:lnTo>
                    <a:pt x="911199" y="167709"/>
                  </a:lnTo>
                  <a:lnTo>
                    <a:pt x="929974" y="170992"/>
                  </a:lnTo>
                  <a:lnTo>
                    <a:pt x="944876" y="161226"/>
                  </a:lnTo>
                  <a:lnTo>
                    <a:pt x="960030" y="169224"/>
                  </a:lnTo>
                  <a:lnTo>
                    <a:pt x="964576" y="185978"/>
                  </a:lnTo>
                  <a:lnTo>
                    <a:pt x="971228" y="187999"/>
                  </a:lnTo>
                  <a:lnTo>
                    <a:pt x="979815" y="184883"/>
                  </a:lnTo>
                  <a:lnTo>
                    <a:pt x="986550" y="195997"/>
                  </a:lnTo>
                  <a:lnTo>
                    <a:pt x="991854" y="197175"/>
                  </a:lnTo>
                  <a:lnTo>
                    <a:pt x="1004483" y="188672"/>
                  </a:lnTo>
                  <a:lnTo>
                    <a:pt x="1012144" y="195492"/>
                  </a:lnTo>
                  <a:lnTo>
                    <a:pt x="1029067" y="183621"/>
                  </a:lnTo>
                  <a:lnTo>
                    <a:pt x="1028309" y="195239"/>
                  </a:lnTo>
                  <a:lnTo>
                    <a:pt x="1033613" y="197260"/>
                  </a:lnTo>
                  <a:lnTo>
                    <a:pt x="1035886" y="191535"/>
                  </a:lnTo>
                  <a:lnTo>
                    <a:pt x="1042537" y="190019"/>
                  </a:lnTo>
                  <a:lnTo>
                    <a:pt x="1043379" y="204837"/>
                  </a:lnTo>
                  <a:lnTo>
                    <a:pt x="1036391" y="214182"/>
                  </a:lnTo>
                  <a:lnTo>
                    <a:pt x="1042537" y="217044"/>
                  </a:lnTo>
                  <a:lnTo>
                    <a:pt x="1039759" y="228831"/>
                  </a:lnTo>
                  <a:lnTo>
                    <a:pt x="1048515" y="229926"/>
                  </a:lnTo>
                  <a:lnTo>
                    <a:pt x="1049273" y="239692"/>
                  </a:lnTo>
                  <a:lnTo>
                    <a:pt x="1062743" y="240871"/>
                  </a:lnTo>
                  <a:lnTo>
                    <a:pt x="1063669" y="248027"/>
                  </a:lnTo>
                  <a:lnTo>
                    <a:pt x="1054913" y="257961"/>
                  </a:lnTo>
                  <a:lnTo>
                    <a:pt x="1063080" y="276062"/>
                  </a:lnTo>
                  <a:lnTo>
                    <a:pt x="1060470" y="285913"/>
                  </a:lnTo>
                  <a:lnTo>
                    <a:pt x="1065858" y="293406"/>
                  </a:lnTo>
                  <a:lnTo>
                    <a:pt x="1070573" y="320768"/>
                  </a:lnTo>
                  <a:lnTo>
                    <a:pt x="1081518" y="323293"/>
                  </a:lnTo>
                  <a:lnTo>
                    <a:pt x="1083454" y="334575"/>
                  </a:lnTo>
                  <a:lnTo>
                    <a:pt x="1109722" y="352339"/>
                  </a:lnTo>
                  <a:lnTo>
                    <a:pt x="1108291" y="362358"/>
                  </a:lnTo>
                  <a:lnTo>
                    <a:pt x="1129254" y="365136"/>
                  </a:lnTo>
                  <a:lnTo>
                    <a:pt x="1135063" y="370104"/>
                  </a:lnTo>
                  <a:lnTo>
                    <a:pt x="1140788" y="380207"/>
                  </a:lnTo>
                  <a:lnTo>
                    <a:pt x="1152070" y="387700"/>
                  </a:lnTo>
                  <a:lnTo>
                    <a:pt x="1150723" y="395529"/>
                  </a:lnTo>
                  <a:lnTo>
                    <a:pt x="1158132" y="399065"/>
                  </a:lnTo>
                  <a:lnTo>
                    <a:pt x="1156700" y="403359"/>
                  </a:lnTo>
                  <a:lnTo>
                    <a:pt x="1165120" y="412957"/>
                  </a:lnTo>
                  <a:lnTo>
                    <a:pt x="1160236" y="415062"/>
                  </a:lnTo>
                  <a:lnTo>
                    <a:pt x="1160489" y="410431"/>
                  </a:lnTo>
                  <a:lnTo>
                    <a:pt x="1153670" y="409421"/>
                  </a:lnTo>
                  <a:lnTo>
                    <a:pt x="1137505" y="425333"/>
                  </a:lnTo>
                  <a:lnTo>
                    <a:pt x="1145587" y="428027"/>
                  </a:lnTo>
                  <a:lnTo>
                    <a:pt x="1146008" y="433920"/>
                  </a:lnTo>
                  <a:lnTo>
                    <a:pt x="1151481" y="426259"/>
                  </a:lnTo>
                  <a:lnTo>
                    <a:pt x="1155017" y="429206"/>
                  </a:lnTo>
                  <a:lnTo>
                    <a:pt x="1149713" y="433079"/>
                  </a:lnTo>
                  <a:lnTo>
                    <a:pt x="1150554" y="436615"/>
                  </a:lnTo>
                  <a:lnTo>
                    <a:pt x="1143482" y="437793"/>
                  </a:lnTo>
                  <a:lnTo>
                    <a:pt x="1147103" y="441919"/>
                  </a:lnTo>
                  <a:lnTo>
                    <a:pt x="1141125" y="443771"/>
                  </a:lnTo>
                  <a:lnTo>
                    <a:pt x="1146513" y="447054"/>
                  </a:lnTo>
                  <a:lnTo>
                    <a:pt x="1142304" y="456568"/>
                  </a:lnTo>
                  <a:lnTo>
                    <a:pt x="1137926" y="453705"/>
                  </a:lnTo>
                  <a:lnTo>
                    <a:pt x="1135316" y="457326"/>
                  </a:lnTo>
                  <a:lnTo>
                    <a:pt x="1136242" y="460609"/>
                  </a:lnTo>
                  <a:lnTo>
                    <a:pt x="1144829" y="462125"/>
                  </a:lnTo>
                  <a:lnTo>
                    <a:pt x="1142304" y="471049"/>
                  </a:lnTo>
                  <a:lnTo>
                    <a:pt x="1157542" y="474416"/>
                  </a:lnTo>
                  <a:lnTo>
                    <a:pt x="1164278" y="470291"/>
                  </a:lnTo>
                  <a:lnTo>
                    <a:pt x="1179264" y="482499"/>
                  </a:lnTo>
                  <a:lnTo>
                    <a:pt x="1188104" y="475848"/>
                  </a:lnTo>
                  <a:lnTo>
                    <a:pt x="1182800" y="471217"/>
                  </a:lnTo>
                  <a:lnTo>
                    <a:pt x="1183810" y="464229"/>
                  </a:lnTo>
                  <a:lnTo>
                    <a:pt x="1178169" y="461030"/>
                  </a:lnTo>
                  <a:lnTo>
                    <a:pt x="1180442" y="449496"/>
                  </a:lnTo>
                  <a:lnTo>
                    <a:pt x="1176149" y="444276"/>
                  </a:lnTo>
                  <a:lnTo>
                    <a:pt x="1186504" y="437709"/>
                  </a:lnTo>
                  <a:lnTo>
                    <a:pt x="1180105" y="432153"/>
                  </a:lnTo>
                  <a:lnTo>
                    <a:pt x="1193071" y="429795"/>
                  </a:lnTo>
                  <a:lnTo>
                    <a:pt x="1198543" y="432237"/>
                  </a:lnTo>
                  <a:lnTo>
                    <a:pt x="1201237" y="438804"/>
                  </a:lnTo>
                  <a:lnTo>
                    <a:pt x="1208983" y="436783"/>
                  </a:lnTo>
                  <a:lnTo>
                    <a:pt x="1211340" y="429122"/>
                  </a:lnTo>
                  <a:lnTo>
                    <a:pt x="1201237" y="423733"/>
                  </a:lnTo>
                  <a:lnTo>
                    <a:pt x="1211509" y="418261"/>
                  </a:lnTo>
                  <a:lnTo>
                    <a:pt x="1198038" y="408158"/>
                  </a:lnTo>
                  <a:lnTo>
                    <a:pt x="1208057" y="408411"/>
                  </a:lnTo>
                  <a:lnTo>
                    <a:pt x="1215213" y="416240"/>
                  </a:lnTo>
                  <a:lnTo>
                    <a:pt x="1231799" y="412873"/>
                  </a:lnTo>
                  <a:lnTo>
                    <a:pt x="1236513" y="422555"/>
                  </a:lnTo>
                  <a:lnTo>
                    <a:pt x="1230031" y="421460"/>
                  </a:lnTo>
                  <a:lnTo>
                    <a:pt x="1227842" y="425249"/>
                  </a:lnTo>
                  <a:lnTo>
                    <a:pt x="1236513" y="430974"/>
                  </a:lnTo>
                  <a:lnTo>
                    <a:pt x="1228768" y="434005"/>
                  </a:lnTo>
                  <a:lnTo>
                    <a:pt x="1243670" y="436110"/>
                  </a:lnTo>
                  <a:lnTo>
                    <a:pt x="1243670" y="449833"/>
                  </a:lnTo>
                  <a:cubicBezTo>
                    <a:pt x="1243670" y="449833"/>
                    <a:pt x="1254362" y="442003"/>
                    <a:pt x="1254362" y="442003"/>
                  </a:cubicBezTo>
                  <a:lnTo>
                    <a:pt x="1265138" y="440151"/>
                  </a:lnTo>
                  <a:lnTo>
                    <a:pt x="1263623" y="424575"/>
                  </a:lnTo>
                  <a:lnTo>
                    <a:pt x="1288375" y="412452"/>
                  </a:lnTo>
                  <a:lnTo>
                    <a:pt x="1290143" y="401591"/>
                  </a:lnTo>
                  <a:lnTo>
                    <a:pt x="1298815" y="398560"/>
                  </a:lnTo>
                  <a:lnTo>
                    <a:pt x="1318431" y="415146"/>
                  </a:lnTo>
                  <a:lnTo>
                    <a:pt x="1310854" y="444444"/>
                  </a:lnTo>
                  <a:lnTo>
                    <a:pt x="1310854" y="459009"/>
                  </a:lnTo>
                  <a:cubicBezTo>
                    <a:pt x="1310854" y="459009"/>
                    <a:pt x="1314390" y="460188"/>
                    <a:pt x="1314390" y="460188"/>
                  </a:cubicBezTo>
                  <a:lnTo>
                    <a:pt x="1312201" y="477110"/>
                  </a:lnTo>
                  <a:lnTo>
                    <a:pt x="1308160" y="477447"/>
                  </a:lnTo>
                  <a:lnTo>
                    <a:pt x="1304708" y="497737"/>
                  </a:lnTo>
                  <a:lnTo>
                    <a:pt x="1310096" y="503715"/>
                  </a:lnTo>
                  <a:lnTo>
                    <a:pt x="1304203" y="503967"/>
                  </a:lnTo>
                  <a:lnTo>
                    <a:pt x="1307992" y="512134"/>
                  </a:lnTo>
                  <a:lnTo>
                    <a:pt x="1313548" y="508851"/>
                  </a:lnTo>
                  <a:lnTo>
                    <a:pt x="1319947" y="512471"/>
                  </a:lnTo>
                  <a:lnTo>
                    <a:pt x="1323988" y="495632"/>
                  </a:lnTo>
                  <a:lnTo>
                    <a:pt x="1339058" y="496306"/>
                  </a:lnTo>
                  <a:lnTo>
                    <a:pt x="1336953" y="491255"/>
                  </a:lnTo>
                  <a:lnTo>
                    <a:pt x="1328703" y="488392"/>
                  </a:lnTo>
                  <a:lnTo>
                    <a:pt x="1331818" y="480057"/>
                  </a:lnTo>
                  <a:lnTo>
                    <a:pt x="1347393" y="488729"/>
                  </a:lnTo>
                  <a:lnTo>
                    <a:pt x="1351771" y="485698"/>
                  </a:lnTo>
                  <a:lnTo>
                    <a:pt x="1351603" y="480983"/>
                  </a:lnTo>
                  <a:lnTo>
                    <a:pt x="1356907" y="482330"/>
                  </a:lnTo>
                  <a:lnTo>
                    <a:pt x="1354802" y="487045"/>
                  </a:lnTo>
                  <a:lnTo>
                    <a:pt x="1359264" y="479636"/>
                  </a:lnTo>
                  <a:lnTo>
                    <a:pt x="1365915" y="486877"/>
                  </a:lnTo>
                  <a:lnTo>
                    <a:pt x="1371303" y="480815"/>
                  </a:lnTo>
                  <a:lnTo>
                    <a:pt x="1373661" y="482751"/>
                  </a:lnTo>
                  <a:lnTo>
                    <a:pt x="1373661" y="482751"/>
                  </a:lnTo>
                  <a:lnTo>
                    <a:pt x="1378628" y="486456"/>
                  </a:lnTo>
                  <a:lnTo>
                    <a:pt x="1377449" y="500263"/>
                  </a:lnTo>
                  <a:lnTo>
                    <a:pt x="1384353" y="504725"/>
                  </a:lnTo>
                  <a:lnTo>
                    <a:pt x="1385363" y="513313"/>
                  </a:lnTo>
                  <a:lnTo>
                    <a:pt x="1379891" y="521563"/>
                  </a:lnTo>
                  <a:lnTo>
                    <a:pt x="1386794" y="525184"/>
                  </a:lnTo>
                  <a:lnTo>
                    <a:pt x="1383343" y="529646"/>
                  </a:lnTo>
                  <a:lnTo>
                    <a:pt x="1384185" y="537812"/>
                  </a:lnTo>
                  <a:lnTo>
                    <a:pt x="1392519" y="540506"/>
                  </a:lnTo>
                  <a:lnTo>
                    <a:pt x="1394961" y="548252"/>
                  </a:lnTo>
                  <a:lnTo>
                    <a:pt x="1400770" y="551367"/>
                  </a:lnTo>
                  <a:lnTo>
                    <a:pt x="1398244" y="558692"/>
                  </a:lnTo>
                  <a:lnTo>
                    <a:pt x="1401191" y="563911"/>
                  </a:lnTo>
                  <a:lnTo>
                    <a:pt x="1412725" y="567447"/>
                  </a:lnTo>
                  <a:lnTo>
                    <a:pt x="1426364" y="578308"/>
                  </a:lnTo>
                  <a:lnTo>
                    <a:pt x="1433352" y="575025"/>
                  </a:lnTo>
                  <a:lnTo>
                    <a:pt x="1429395" y="583528"/>
                  </a:lnTo>
                  <a:lnTo>
                    <a:pt x="1438656" y="595820"/>
                  </a:lnTo>
                  <a:lnTo>
                    <a:pt x="1437814" y="600114"/>
                  </a:lnTo>
                  <a:lnTo>
                    <a:pt x="1443708" y="603481"/>
                  </a:lnTo>
                  <a:lnTo>
                    <a:pt x="1440508" y="608364"/>
                  </a:lnTo>
                  <a:lnTo>
                    <a:pt x="1431752" y="609796"/>
                  </a:lnTo>
                  <a:lnTo>
                    <a:pt x="1429227" y="618804"/>
                  </a:lnTo>
                  <a:lnTo>
                    <a:pt x="1412978" y="624361"/>
                  </a:lnTo>
                  <a:lnTo>
                    <a:pt x="1417019" y="629917"/>
                  </a:lnTo>
                  <a:lnTo>
                    <a:pt x="1424849" y="627812"/>
                  </a:lnTo>
                  <a:lnTo>
                    <a:pt x="1423417" y="635979"/>
                  </a:lnTo>
                  <a:lnTo>
                    <a:pt x="1435709" y="640188"/>
                  </a:lnTo>
                  <a:lnTo>
                    <a:pt x="1443792" y="633032"/>
                  </a:lnTo>
                  <a:lnTo>
                    <a:pt x="1449096" y="643219"/>
                  </a:lnTo>
                  <a:lnTo>
                    <a:pt x="1452379" y="643219"/>
                  </a:lnTo>
                  <a:cubicBezTo>
                    <a:pt x="1452379" y="643219"/>
                    <a:pt x="1453137" y="636989"/>
                    <a:pt x="1453137" y="636989"/>
                  </a:cubicBezTo>
                  <a:lnTo>
                    <a:pt x="1458188" y="638757"/>
                  </a:lnTo>
                  <a:lnTo>
                    <a:pt x="1454905" y="645577"/>
                  </a:lnTo>
                  <a:lnTo>
                    <a:pt x="1439498" y="648439"/>
                  </a:lnTo>
                  <a:lnTo>
                    <a:pt x="1399592" y="669571"/>
                  </a:lnTo>
                  <a:lnTo>
                    <a:pt x="1402538" y="679085"/>
                  </a:lnTo>
                  <a:lnTo>
                    <a:pt x="1400686" y="688767"/>
                  </a:lnTo>
                  <a:lnTo>
                    <a:pt x="1407000" y="688767"/>
                  </a:lnTo>
                  <a:cubicBezTo>
                    <a:pt x="1407000" y="688767"/>
                    <a:pt x="1404138" y="693397"/>
                    <a:pt x="1404138" y="693397"/>
                  </a:cubicBezTo>
                  <a:lnTo>
                    <a:pt x="1412052" y="689356"/>
                  </a:lnTo>
                  <a:lnTo>
                    <a:pt x="1409863" y="685231"/>
                  </a:lnTo>
                  <a:lnTo>
                    <a:pt x="1412894" y="673360"/>
                  </a:lnTo>
                  <a:lnTo>
                    <a:pt x="1416935" y="678495"/>
                  </a:lnTo>
                  <a:lnTo>
                    <a:pt x="1431752" y="676391"/>
                  </a:lnTo>
                  <a:lnTo>
                    <a:pt x="1451369" y="666793"/>
                  </a:lnTo>
                  <a:lnTo>
                    <a:pt x="1451958" y="659805"/>
                  </a:lnTo>
                  <a:lnTo>
                    <a:pt x="1458020" y="655595"/>
                  </a:lnTo>
                  <a:lnTo>
                    <a:pt x="1482099" y="665193"/>
                  </a:lnTo>
                  <a:lnTo>
                    <a:pt x="1483867" y="658205"/>
                  </a:lnTo>
                  <a:lnTo>
                    <a:pt x="1491276" y="663088"/>
                  </a:lnTo>
                  <a:lnTo>
                    <a:pt x="1502641" y="660984"/>
                  </a:lnTo>
                  <a:lnTo>
                    <a:pt x="1505335" y="670834"/>
                  </a:lnTo>
                  <a:lnTo>
                    <a:pt x="1509882" y="668056"/>
                  </a:lnTo>
                  <a:lnTo>
                    <a:pt x="1508871" y="659973"/>
                  </a:lnTo>
                  <a:lnTo>
                    <a:pt x="1519311" y="662078"/>
                  </a:lnTo>
                  <a:lnTo>
                    <a:pt x="1521079" y="652480"/>
                  </a:lnTo>
                  <a:lnTo>
                    <a:pt x="1537665" y="655343"/>
                  </a:lnTo>
                  <a:lnTo>
                    <a:pt x="1539517" y="652396"/>
                  </a:lnTo>
                  <a:lnTo>
                    <a:pt x="1547683" y="658458"/>
                  </a:lnTo>
                  <a:lnTo>
                    <a:pt x="1541369" y="666540"/>
                  </a:lnTo>
                  <a:lnTo>
                    <a:pt x="1535139" y="665362"/>
                  </a:lnTo>
                  <a:lnTo>
                    <a:pt x="1538422" y="675801"/>
                  </a:lnTo>
                  <a:lnTo>
                    <a:pt x="1538422" y="675801"/>
                  </a:lnTo>
                  <a:lnTo>
                    <a:pt x="1529835" y="677569"/>
                  </a:lnTo>
                  <a:lnTo>
                    <a:pt x="1532529" y="684641"/>
                  </a:lnTo>
                  <a:lnTo>
                    <a:pt x="1519058" y="683547"/>
                  </a:lnTo>
                  <a:lnTo>
                    <a:pt x="1521921" y="691966"/>
                  </a:lnTo>
                  <a:lnTo>
                    <a:pt x="1517206" y="695249"/>
                  </a:lnTo>
                  <a:lnTo>
                    <a:pt x="1516617" y="706110"/>
                  </a:lnTo>
                  <a:lnTo>
                    <a:pt x="1500115" y="702237"/>
                  </a:lnTo>
                  <a:lnTo>
                    <a:pt x="1492286" y="709646"/>
                  </a:lnTo>
                  <a:lnTo>
                    <a:pt x="1482856" y="710235"/>
                  </a:lnTo>
                  <a:lnTo>
                    <a:pt x="1480162" y="718486"/>
                  </a:lnTo>
                  <a:lnTo>
                    <a:pt x="1469723" y="722527"/>
                  </a:lnTo>
                  <a:lnTo>
                    <a:pt x="1468460" y="731452"/>
                  </a:lnTo>
                  <a:lnTo>
                    <a:pt x="1456336" y="733304"/>
                  </a:lnTo>
                  <a:lnTo>
                    <a:pt x="1450948" y="741386"/>
                  </a:lnTo>
                  <a:lnTo>
                    <a:pt x="1442781" y="740544"/>
                  </a:lnTo>
                  <a:lnTo>
                    <a:pt x="1417272" y="758982"/>
                  </a:lnTo>
                  <a:lnTo>
                    <a:pt x="1400518" y="760582"/>
                  </a:lnTo>
                  <a:lnTo>
                    <a:pt x="1401359" y="768832"/>
                  </a:lnTo>
                  <a:lnTo>
                    <a:pt x="1384100" y="770348"/>
                  </a:lnTo>
                  <a:lnTo>
                    <a:pt x="1376186" y="782471"/>
                  </a:lnTo>
                  <a:lnTo>
                    <a:pt x="1360864" y="793921"/>
                  </a:lnTo>
                  <a:lnTo>
                    <a:pt x="1346972" y="793921"/>
                  </a:lnTo>
                  <a:cubicBezTo>
                    <a:pt x="1346972" y="793921"/>
                    <a:pt x="1341247" y="803098"/>
                    <a:pt x="1341247" y="803098"/>
                  </a:cubicBezTo>
                  <a:lnTo>
                    <a:pt x="1331228" y="804866"/>
                  </a:lnTo>
                  <a:lnTo>
                    <a:pt x="1322641" y="814632"/>
                  </a:lnTo>
                  <a:lnTo>
                    <a:pt x="1305297" y="822294"/>
                  </a:lnTo>
                  <a:lnTo>
                    <a:pt x="1295195" y="834838"/>
                  </a:lnTo>
                  <a:lnTo>
                    <a:pt x="1296963" y="838458"/>
                  </a:lnTo>
                  <a:lnTo>
                    <a:pt x="1290985" y="849908"/>
                  </a:lnTo>
                  <a:lnTo>
                    <a:pt x="1282145" y="852097"/>
                  </a:lnTo>
                  <a:lnTo>
                    <a:pt x="1283324" y="855970"/>
                  </a:lnTo>
                  <a:lnTo>
                    <a:pt x="1278188" y="859843"/>
                  </a:lnTo>
                  <a:lnTo>
                    <a:pt x="1262781" y="858580"/>
                  </a:lnTo>
                  <a:lnTo>
                    <a:pt x="1259329" y="866073"/>
                  </a:lnTo>
                  <a:lnTo>
                    <a:pt x="1253352" y="865399"/>
                  </a:lnTo>
                  <a:lnTo>
                    <a:pt x="1242154" y="880385"/>
                  </a:lnTo>
                  <a:lnTo>
                    <a:pt x="1242407" y="892930"/>
                  </a:lnTo>
                  <a:lnTo>
                    <a:pt x="1233904" y="896045"/>
                  </a:lnTo>
                  <a:lnTo>
                    <a:pt x="1233062" y="900591"/>
                  </a:lnTo>
                  <a:lnTo>
                    <a:pt x="1238871" y="904969"/>
                  </a:lnTo>
                  <a:lnTo>
                    <a:pt x="1240555" y="932921"/>
                  </a:lnTo>
                  <a:lnTo>
                    <a:pt x="1248300" y="950011"/>
                  </a:lnTo>
                  <a:lnTo>
                    <a:pt x="1252678" y="952116"/>
                  </a:lnTo>
                  <a:lnTo>
                    <a:pt x="1255035" y="960451"/>
                  </a:lnTo>
                  <a:lnTo>
                    <a:pt x="1268843" y="968954"/>
                  </a:lnTo>
                  <a:lnTo>
                    <a:pt x="1283913" y="970807"/>
                  </a:lnTo>
                  <a:lnTo>
                    <a:pt x="1284502" y="975521"/>
                  </a:lnTo>
                  <a:lnTo>
                    <a:pt x="1297384" y="971901"/>
                  </a:lnTo>
                  <a:lnTo>
                    <a:pt x="1306224" y="973501"/>
                  </a:lnTo>
                  <a:lnTo>
                    <a:pt x="1314811" y="982677"/>
                  </a:lnTo>
                  <a:lnTo>
                    <a:pt x="1317758" y="978384"/>
                  </a:lnTo>
                  <a:lnTo>
                    <a:pt x="1329292" y="977626"/>
                  </a:lnTo>
                  <a:lnTo>
                    <a:pt x="1338300" y="970049"/>
                  </a:lnTo>
                  <a:lnTo>
                    <a:pt x="1361116" y="975605"/>
                  </a:lnTo>
                  <a:lnTo>
                    <a:pt x="1363810" y="963482"/>
                  </a:lnTo>
                  <a:lnTo>
                    <a:pt x="1374839" y="953716"/>
                  </a:lnTo>
                  <a:lnTo>
                    <a:pt x="1378796" y="951190"/>
                  </a:lnTo>
                  <a:lnTo>
                    <a:pt x="1388647" y="955737"/>
                  </a:lnTo>
                  <a:lnTo>
                    <a:pt x="1384269" y="972827"/>
                  </a:lnTo>
                  <a:lnTo>
                    <a:pt x="1390499" y="973838"/>
                  </a:lnTo>
                  <a:lnTo>
                    <a:pt x="1386626" y="983267"/>
                  </a:lnTo>
                  <a:lnTo>
                    <a:pt x="1396645" y="992107"/>
                  </a:lnTo>
                  <a:lnTo>
                    <a:pt x="1398665" y="998590"/>
                  </a:lnTo>
                  <a:lnTo>
                    <a:pt x="1393866" y="999516"/>
                  </a:lnTo>
                  <a:lnTo>
                    <a:pt x="1395214" y="1014081"/>
                  </a:lnTo>
                  <a:lnTo>
                    <a:pt x="1378375" y="1019806"/>
                  </a:lnTo>
                  <a:lnTo>
                    <a:pt x="1371219" y="1012902"/>
                  </a:lnTo>
                  <a:lnTo>
                    <a:pt x="1354886" y="1013997"/>
                  </a:lnTo>
                  <a:lnTo>
                    <a:pt x="1345204" y="1022668"/>
                  </a:lnTo>
                  <a:lnTo>
                    <a:pt x="1338637" y="1024857"/>
                  </a:lnTo>
                  <a:lnTo>
                    <a:pt x="1323904" y="1020563"/>
                  </a:lnTo>
                  <a:lnTo>
                    <a:pt x="1299320" y="1034118"/>
                  </a:lnTo>
                  <a:lnTo>
                    <a:pt x="1305803" y="1051799"/>
                  </a:lnTo>
                  <a:lnTo>
                    <a:pt x="1311023" y="1052388"/>
                  </a:lnTo>
                  <a:lnTo>
                    <a:pt x="1309760" y="1058029"/>
                  </a:lnTo>
                  <a:lnTo>
                    <a:pt x="1315906" y="1060975"/>
                  </a:lnTo>
                  <a:lnTo>
                    <a:pt x="1311949" y="1065437"/>
                  </a:lnTo>
                  <a:lnTo>
                    <a:pt x="1295195" y="1067290"/>
                  </a:lnTo>
                  <a:lnTo>
                    <a:pt x="1289891" y="1071247"/>
                  </a:lnTo>
                  <a:lnTo>
                    <a:pt x="1297973" y="1084717"/>
                  </a:lnTo>
                  <a:lnTo>
                    <a:pt x="1308918" y="1085391"/>
                  </a:lnTo>
                  <a:lnTo>
                    <a:pt x="1316411" y="1081770"/>
                  </a:lnTo>
                  <a:lnTo>
                    <a:pt x="1319947" y="1088337"/>
                  </a:lnTo>
                  <a:lnTo>
                    <a:pt x="1329629" y="1092378"/>
                  </a:lnTo>
                  <a:lnTo>
                    <a:pt x="1335438" y="1105681"/>
                  </a:lnTo>
                  <a:lnTo>
                    <a:pt x="1336364" y="1119740"/>
                  </a:lnTo>
                  <a:lnTo>
                    <a:pt x="1333838" y="1128160"/>
                  </a:lnTo>
                  <a:lnTo>
                    <a:pt x="1330639" y="1127739"/>
                  </a:lnTo>
                  <a:lnTo>
                    <a:pt x="1325251" y="1137589"/>
                  </a:lnTo>
                  <a:lnTo>
                    <a:pt x="1318852" y="1140873"/>
                  </a:lnTo>
                  <a:lnTo>
                    <a:pt x="1309928" y="1135653"/>
                  </a:lnTo>
                  <a:lnTo>
                    <a:pt x="1309591" y="1124792"/>
                  </a:lnTo>
                  <a:lnTo>
                    <a:pt x="1303698" y="1128328"/>
                  </a:lnTo>
                  <a:lnTo>
                    <a:pt x="1301341" y="1123613"/>
                  </a:lnTo>
                  <a:lnTo>
                    <a:pt x="1292248" y="1126560"/>
                  </a:lnTo>
                  <a:lnTo>
                    <a:pt x="1298731" y="1139189"/>
                  </a:lnTo>
                  <a:lnTo>
                    <a:pt x="1296794" y="1164446"/>
                  </a:lnTo>
                  <a:lnTo>
                    <a:pt x="1302772" y="1177580"/>
                  </a:lnTo>
                  <a:lnTo>
                    <a:pt x="1315148" y="1190124"/>
                  </a:lnTo>
                  <a:lnTo>
                    <a:pt x="1310181" y="1193492"/>
                  </a:lnTo>
                  <a:lnTo>
                    <a:pt x="1307318" y="1204605"/>
                  </a:lnTo>
                  <a:lnTo>
                    <a:pt x="1299573" y="1203090"/>
                  </a:lnTo>
                  <a:lnTo>
                    <a:pt x="1289891" y="1206710"/>
                  </a:lnTo>
                  <a:lnTo>
                    <a:pt x="1281808" y="1196691"/>
                  </a:lnTo>
                  <a:lnTo>
                    <a:pt x="1272295" y="1196859"/>
                  </a:lnTo>
                  <a:lnTo>
                    <a:pt x="1267580" y="1192566"/>
                  </a:lnTo>
                  <a:lnTo>
                    <a:pt x="1272547" y="1181873"/>
                  </a:lnTo>
                  <a:lnTo>
                    <a:pt x="1270863" y="1174886"/>
                  </a:lnTo>
                  <a:lnTo>
                    <a:pt x="1257393" y="1179179"/>
                  </a:lnTo>
                  <a:lnTo>
                    <a:pt x="1256972" y="1183221"/>
                  </a:lnTo>
                  <a:lnTo>
                    <a:pt x="1252426" y="1181789"/>
                  </a:lnTo>
                  <a:lnTo>
                    <a:pt x="1254109" y="1185578"/>
                  </a:lnTo>
                  <a:lnTo>
                    <a:pt x="1248553" y="1191219"/>
                  </a:lnTo>
                  <a:lnTo>
                    <a:pt x="1250994" y="1195092"/>
                  </a:lnTo>
                  <a:lnTo>
                    <a:pt x="1242491" y="1198459"/>
                  </a:lnTo>
                  <a:lnTo>
                    <a:pt x="1231630" y="1185325"/>
                  </a:lnTo>
                  <a:lnTo>
                    <a:pt x="1228684" y="1188188"/>
                  </a:lnTo>
                  <a:lnTo>
                    <a:pt x="1223464" y="1186252"/>
                  </a:lnTo>
                  <a:lnTo>
                    <a:pt x="1221864" y="1190040"/>
                  </a:lnTo>
                  <a:lnTo>
                    <a:pt x="1206457" y="1181116"/>
                  </a:lnTo>
                  <a:lnTo>
                    <a:pt x="1198712" y="1188440"/>
                  </a:lnTo>
                  <a:lnTo>
                    <a:pt x="1186841" y="1188188"/>
                  </a:lnTo>
                  <a:lnTo>
                    <a:pt x="1183136" y="1175054"/>
                  </a:lnTo>
                  <a:lnTo>
                    <a:pt x="1185157" y="1170003"/>
                  </a:lnTo>
                  <a:lnTo>
                    <a:pt x="1181537" y="1166046"/>
                  </a:lnTo>
                  <a:lnTo>
                    <a:pt x="1174044" y="1174970"/>
                  </a:lnTo>
                  <a:lnTo>
                    <a:pt x="1176064" y="1183052"/>
                  </a:lnTo>
                  <a:lnTo>
                    <a:pt x="1170255" y="1192229"/>
                  </a:lnTo>
                  <a:lnTo>
                    <a:pt x="1172612" y="1211761"/>
                  </a:lnTo>
                  <a:lnTo>
                    <a:pt x="1157121" y="1215550"/>
                  </a:lnTo>
                  <a:lnTo>
                    <a:pt x="1141799" y="1225232"/>
                  </a:lnTo>
                  <a:lnTo>
                    <a:pt x="1144577" y="1243081"/>
                  </a:lnTo>
                  <a:lnTo>
                    <a:pt x="1127402" y="1252426"/>
                  </a:lnTo>
                  <a:lnTo>
                    <a:pt x="1124203" y="1250321"/>
                  </a:lnTo>
                  <a:lnTo>
                    <a:pt x="1112500" y="1254446"/>
                  </a:lnTo>
                  <a:lnTo>
                    <a:pt x="1109469" y="1258403"/>
                  </a:lnTo>
                  <a:lnTo>
                    <a:pt x="1104670" y="1251415"/>
                  </a:lnTo>
                  <a:lnTo>
                    <a:pt x="1096335" y="1248721"/>
                  </a:lnTo>
                  <a:lnTo>
                    <a:pt x="1095578" y="1253941"/>
                  </a:lnTo>
                  <a:lnTo>
                    <a:pt x="1101050" y="1257561"/>
                  </a:lnTo>
                  <a:lnTo>
                    <a:pt x="1099030" y="1265139"/>
                  </a:lnTo>
                  <a:lnTo>
                    <a:pt x="1093641" y="1265139"/>
                  </a:lnTo>
                  <a:cubicBezTo>
                    <a:pt x="1093641" y="1265139"/>
                    <a:pt x="1093136" y="1276420"/>
                    <a:pt x="1093136" y="1276420"/>
                  </a:cubicBezTo>
                  <a:lnTo>
                    <a:pt x="1087411" y="1268422"/>
                  </a:lnTo>
                  <a:lnTo>
                    <a:pt x="1075203" y="1268759"/>
                  </a:lnTo>
                  <a:lnTo>
                    <a:pt x="1070573" y="1263791"/>
                  </a:lnTo>
                  <a:lnTo>
                    <a:pt x="1074109" y="1260760"/>
                  </a:lnTo>
                  <a:lnTo>
                    <a:pt x="1071331" y="1257225"/>
                  </a:lnTo>
                  <a:lnTo>
                    <a:pt x="1052977" y="1245438"/>
                  </a:lnTo>
                  <a:lnTo>
                    <a:pt x="1054408" y="1233819"/>
                  </a:lnTo>
                  <a:lnTo>
                    <a:pt x="1063164" y="1220686"/>
                  </a:lnTo>
                  <a:lnTo>
                    <a:pt x="1072425" y="1225737"/>
                  </a:lnTo>
                  <a:lnTo>
                    <a:pt x="1075372" y="1231715"/>
                  </a:lnTo>
                  <a:lnTo>
                    <a:pt x="1084380" y="1230199"/>
                  </a:lnTo>
                  <a:lnTo>
                    <a:pt x="1090442" y="1223716"/>
                  </a:lnTo>
                  <a:lnTo>
                    <a:pt x="1095914" y="1236177"/>
                  </a:lnTo>
                  <a:lnTo>
                    <a:pt x="1106775" y="1230620"/>
                  </a:lnTo>
                  <a:lnTo>
                    <a:pt x="1109890" y="1218244"/>
                  </a:lnTo>
                  <a:lnTo>
                    <a:pt x="1119404" y="1215634"/>
                  </a:lnTo>
                  <a:lnTo>
                    <a:pt x="1119741" y="1208646"/>
                  </a:lnTo>
                  <a:lnTo>
                    <a:pt x="1111574" y="1208983"/>
                  </a:lnTo>
                  <a:lnTo>
                    <a:pt x="1109217" y="1203342"/>
                  </a:lnTo>
                  <a:lnTo>
                    <a:pt x="1103407" y="1203342"/>
                  </a:lnTo>
                  <a:cubicBezTo>
                    <a:pt x="1103407" y="1203342"/>
                    <a:pt x="1108712" y="1187514"/>
                    <a:pt x="1108712" y="1187514"/>
                  </a:cubicBezTo>
                  <a:lnTo>
                    <a:pt x="1118141" y="1182547"/>
                  </a:lnTo>
                  <a:lnTo>
                    <a:pt x="1115363" y="1171518"/>
                  </a:lnTo>
                  <a:lnTo>
                    <a:pt x="1107280" y="1170087"/>
                  </a:lnTo>
                  <a:lnTo>
                    <a:pt x="1102481" y="1162846"/>
                  </a:lnTo>
                  <a:lnTo>
                    <a:pt x="1100545" y="1151733"/>
                  </a:lnTo>
                  <a:lnTo>
                    <a:pt x="1105512" y="1150976"/>
                  </a:lnTo>
                  <a:lnTo>
                    <a:pt x="1104334" y="1147271"/>
                  </a:lnTo>
                  <a:lnTo>
                    <a:pt x="1111827" y="1138178"/>
                  </a:lnTo>
                  <a:lnTo>
                    <a:pt x="1121761" y="1149123"/>
                  </a:lnTo>
                  <a:lnTo>
                    <a:pt x="1132622" y="1141883"/>
                  </a:lnTo>
                  <a:lnTo>
                    <a:pt x="1133127" y="1134811"/>
                  </a:lnTo>
                  <a:lnTo>
                    <a:pt x="1129507" y="1131443"/>
                  </a:lnTo>
                  <a:lnTo>
                    <a:pt x="1135484" y="1126812"/>
                  </a:lnTo>
                  <a:lnTo>
                    <a:pt x="1132201" y="1123192"/>
                  </a:lnTo>
                  <a:lnTo>
                    <a:pt x="1134137" y="1119404"/>
                  </a:lnTo>
                  <a:lnTo>
                    <a:pt x="1124624" y="1111321"/>
                  </a:lnTo>
                  <a:lnTo>
                    <a:pt x="1120246" y="1114689"/>
                  </a:lnTo>
                  <a:lnTo>
                    <a:pt x="1118478" y="1111237"/>
                  </a:lnTo>
                  <a:lnTo>
                    <a:pt x="1122098" y="1103492"/>
                  </a:lnTo>
                  <a:lnTo>
                    <a:pt x="1118309" y="1099872"/>
                  </a:lnTo>
                  <a:lnTo>
                    <a:pt x="1120330" y="1088506"/>
                  </a:lnTo>
                  <a:lnTo>
                    <a:pt x="1106354" y="1081686"/>
                  </a:lnTo>
                  <a:lnTo>
                    <a:pt x="1080592" y="1096504"/>
                  </a:lnTo>
                  <a:lnTo>
                    <a:pt x="1075035" y="1089853"/>
                  </a:lnTo>
                  <a:lnTo>
                    <a:pt x="1052135" y="1095578"/>
                  </a:lnTo>
                  <a:lnTo>
                    <a:pt x="1019553" y="1087916"/>
                  </a:lnTo>
                  <a:lnTo>
                    <a:pt x="1010713" y="1089937"/>
                  </a:lnTo>
                  <a:lnTo>
                    <a:pt x="1005157" y="1081097"/>
                  </a:lnTo>
                  <a:lnTo>
                    <a:pt x="1008861" y="1072930"/>
                  </a:lnTo>
                  <a:lnTo>
                    <a:pt x="1016859" y="1067626"/>
                  </a:lnTo>
                  <a:lnTo>
                    <a:pt x="1007935" y="1058449"/>
                  </a:lnTo>
                  <a:lnTo>
                    <a:pt x="1009114" y="1053482"/>
                  </a:lnTo>
                  <a:lnTo>
                    <a:pt x="1011808" y="1057355"/>
                  </a:lnTo>
                  <a:lnTo>
                    <a:pt x="1016438" y="1056261"/>
                  </a:lnTo>
                  <a:lnTo>
                    <a:pt x="1012481" y="1063333"/>
                  </a:lnTo>
                  <a:lnTo>
                    <a:pt x="1021574" y="1064427"/>
                  </a:lnTo>
                  <a:lnTo>
                    <a:pt x="1026288" y="1072257"/>
                  </a:lnTo>
                  <a:lnTo>
                    <a:pt x="1045905" y="1062406"/>
                  </a:lnTo>
                  <a:lnTo>
                    <a:pt x="1047168" y="1056766"/>
                  </a:lnTo>
                  <a:lnTo>
                    <a:pt x="1029824" y="1057860"/>
                  </a:lnTo>
                  <a:lnTo>
                    <a:pt x="1027215" y="1061312"/>
                  </a:lnTo>
                  <a:lnTo>
                    <a:pt x="1018459" y="1057355"/>
                  </a:lnTo>
                  <a:lnTo>
                    <a:pt x="1024015" y="1050872"/>
                  </a:lnTo>
                  <a:lnTo>
                    <a:pt x="1019301" y="1043295"/>
                  </a:lnTo>
                  <a:lnTo>
                    <a:pt x="1020984" y="1040433"/>
                  </a:lnTo>
                  <a:lnTo>
                    <a:pt x="1027636" y="1055334"/>
                  </a:lnTo>
                  <a:lnTo>
                    <a:pt x="1031761" y="1043127"/>
                  </a:lnTo>
                  <a:lnTo>
                    <a:pt x="1028477" y="1034708"/>
                  </a:lnTo>
                  <a:lnTo>
                    <a:pt x="1034202" y="1031087"/>
                  </a:lnTo>
                  <a:lnTo>
                    <a:pt x="1033192" y="1027635"/>
                  </a:lnTo>
                  <a:lnTo>
                    <a:pt x="1000358" y="1027130"/>
                  </a:lnTo>
                  <a:lnTo>
                    <a:pt x="1001284" y="1037654"/>
                  </a:lnTo>
                  <a:lnTo>
                    <a:pt x="992696" y="1042790"/>
                  </a:lnTo>
                  <a:lnTo>
                    <a:pt x="993286" y="1057692"/>
                  </a:lnTo>
                  <a:lnTo>
                    <a:pt x="982257" y="1059039"/>
                  </a:lnTo>
                  <a:lnTo>
                    <a:pt x="979983" y="1063417"/>
                  </a:lnTo>
                  <a:lnTo>
                    <a:pt x="958262" y="1057102"/>
                  </a:lnTo>
                  <a:lnTo>
                    <a:pt x="956999" y="1049946"/>
                  </a:lnTo>
                  <a:lnTo>
                    <a:pt x="952032" y="1045821"/>
                  </a:lnTo>
                  <a:lnTo>
                    <a:pt x="948917" y="1048347"/>
                  </a:lnTo>
                  <a:lnTo>
                    <a:pt x="945213" y="1041106"/>
                  </a:lnTo>
                  <a:lnTo>
                    <a:pt x="941171" y="1050030"/>
                  </a:lnTo>
                  <a:lnTo>
                    <a:pt x="946896" y="1064680"/>
                  </a:lnTo>
                  <a:lnTo>
                    <a:pt x="945633" y="1076466"/>
                  </a:lnTo>
                  <a:lnTo>
                    <a:pt x="947317" y="1072509"/>
                  </a:lnTo>
                  <a:lnTo>
                    <a:pt x="957589" y="1077561"/>
                  </a:lnTo>
                  <a:lnTo>
                    <a:pt x="973501" y="1075793"/>
                  </a:lnTo>
                  <a:lnTo>
                    <a:pt x="975858" y="1084212"/>
                  </a:lnTo>
                  <a:lnTo>
                    <a:pt x="971143" y="1084212"/>
                  </a:lnTo>
                  <a:cubicBezTo>
                    <a:pt x="971143" y="1084212"/>
                    <a:pt x="972238" y="1092800"/>
                    <a:pt x="972238" y="1092800"/>
                  </a:cubicBezTo>
                  <a:lnTo>
                    <a:pt x="965587" y="1094315"/>
                  </a:lnTo>
                  <a:lnTo>
                    <a:pt x="962219" y="1102145"/>
                  </a:lnTo>
                  <a:lnTo>
                    <a:pt x="953379" y="1103155"/>
                  </a:lnTo>
                  <a:lnTo>
                    <a:pt x="936878" y="1075877"/>
                  </a:lnTo>
                  <a:lnTo>
                    <a:pt x="932668" y="1096841"/>
                  </a:lnTo>
                  <a:lnTo>
                    <a:pt x="940077" y="1099956"/>
                  </a:lnTo>
                  <a:lnTo>
                    <a:pt x="934183" y="1106775"/>
                  </a:lnTo>
                  <a:lnTo>
                    <a:pt x="935362" y="1111826"/>
                  </a:lnTo>
                  <a:lnTo>
                    <a:pt x="927953" y="1114521"/>
                  </a:lnTo>
                  <a:lnTo>
                    <a:pt x="929469" y="1122687"/>
                  </a:lnTo>
                  <a:lnTo>
                    <a:pt x="921555" y="1131191"/>
                  </a:lnTo>
                  <a:lnTo>
                    <a:pt x="933342" y="1136495"/>
                  </a:lnTo>
                  <a:lnTo>
                    <a:pt x="939993" y="1134979"/>
                  </a:lnTo>
                  <a:lnTo>
                    <a:pt x="940245" y="1140620"/>
                  </a:lnTo>
                  <a:lnTo>
                    <a:pt x="947233" y="1139610"/>
                  </a:lnTo>
                  <a:lnTo>
                    <a:pt x="934689" y="1158216"/>
                  </a:lnTo>
                  <a:lnTo>
                    <a:pt x="934099" y="1168824"/>
                  </a:lnTo>
                  <a:lnTo>
                    <a:pt x="928627" y="1175475"/>
                  </a:lnTo>
                  <a:lnTo>
                    <a:pt x="949254" y="1175896"/>
                  </a:lnTo>
                  <a:lnTo>
                    <a:pt x="953547" y="1179600"/>
                  </a:lnTo>
                  <a:lnTo>
                    <a:pt x="955568" y="1184989"/>
                  </a:lnTo>
                  <a:lnTo>
                    <a:pt x="951190" y="1188861"/>
                  </a:lnTo>
                  <a:lnTo>
                    <a:pt x="970891" y="1224390"/>
                  </a:lnTo>
                  <a:lnTo>
                    <a:pt x="958262" y="1242575"/>
                  </a:lnTo>
                  <a:lnTo>
                    <a:pt x="955484" y="1254530"/>
                  </a:lnTo>
                  <a:lnTo>
                    <a:pt x="961630" y="1281387"/>
                  </a:lnTo>
                  <a:lnTo>
                    <a:pt x="955821" y="1291406"/>
                  </a:lnTo>
                  <a:lnTo>
                    <a:pt x="961461" y="1301509"/>
                  </a:lnTo>
                  <a:lnTo>
                    <a:pt x="955484" y="1302940"/>
                  </a:lnTo>
                  <a:lnTo>
                    <a:pt x="944792" y="1316158"/>
                  </a:lnTo>
                  <a:lnTo>
                    <a:pt x="937299" y="1320031"/>
                  </a:lnTo>
                  <a:lnTo>
                    <a:pt x="934099" y="1317337"/>
                  </a:lnTo>
                  <a:lnTo>
                    <a:pt x="925091" y="1326514"/>
                  </a:lnTo>
                  <a:lnTo>
                    <a:pt x="919282" y="1325924"/>
                  </a:lnTo>
                  <a:lnTo>
                    <a:pt x="911199" y="1333502"/>
                  </a:lnTo>
                  <a:lnTo>
                    <a:pt x="903875" y="1334091"/>
                  </a:lnTo>
                  <a:lnTo>
                    <a:pt x="896971" y="1341584"/>
                  </a:lnTo>
                  <a:lnTo>
                    <a:pt x="896382" y="1350172"/>
                  </a:lnTo>
                  <a:lnTo>
                    <a:pt x="887121" y="1359601"/>
                  </a:lnTo>
                  <a:lnTo>
                    <a:pt x="893351" y="1368525"/>
                  </a:lnTo>
                  <a:lnTo>
                    <a:pt x="896634" y="1364989"/>
                  </a:lnTo>
                  <a:lnTo>
                    <a:pt x="909768" y="1372903"/>
                  </a:lnTo>
                  <a:lnTo>
                    <a:pt x="919450" y="1370546"/>
                  </a:lnTo>
                  <a:lnTo>
                    <a:pt x="923154" y="1376271"/>
                  </a:lnTo>
                  <a:lnTo>
                    <a:pt x="918356" y="1379975"/>
                  </a:lnTo>
                  <a:lnTo>
                    <a:pt x="927280" y="1378123"/>
                  </a:lnTo>
                  <a:lnTo>
                    <a:pt x="927280" y="1382080"/>
                  </a:lnTo>
                  <a:cubicBezTo>
                    <a:pt x="927280" y="1382080"/>
                    <a:pt x="921976" y="1385447"/>
                    <a:pt x="921976" y="1385447"/>
                  </a:cubicBezTo>
                  <a:lnTo>
                    <a:pt x="913809" y="1384184"/>
                  </a:lnTo>
                  <a:lnTo>
                    <a:pt x="903033" y="1395045"/>
                  </a:lnTo>
                  <a:lnTo>
                    <a:pt x="892088" y="1397487"/>
                  </a:lnTo>
                  <a:lnTo>
                    <a:pt x="886195" y="1405822"/>
                  </a:lnTo>
                  <a:lnTo>
                    <a:pt x="864810" y="1401360"/>
                  </a:lnTo>
                  <a:lnTo>
                    <a:pt x="852771" y="1410789"/>
                  </a:lnTo>
                  <a:lnTo>
                    <a:pt x="852771" y="1410789"/>
                  </a:lnTo>
                  <a:lnTo>
                    <a:pt x="845699" y="1404559"/>
                  </a:lnTo>
                  <a:lnTo>
                    <a:pt x="846709" y="1400012"/>
                  </a:lnTo>
                  <a:lnTo>
                    <a:pt x="839300" y="1386626"/>
                  </a:lnTo>
                  <a:lnTo>
                    <a:pt x="832481" y="1385868"/>
                  </a:lnTo>
                  <a:lnTo>
                    <a:pt x="828187" y="1393530"/>
                  </a:lnTo>
                  <a:lnTo>
                    <a:pt x="818337" y="1388394"/>
                  </a:lnTo>
                  <a:lnTo>
                    <a:pt x="819515" y="1370966"/>
                  </a:lnTo>
                  <a:lnTo>
                    <a:pt x="813875" y="1365915"/>
                  </a:lnTo>
                  <a:lnTo>
                    <a:pt x="803772" y="1365915"/>
                  </a:lnTo>
                  <a:cubicBezTo>
                    <a:pt x="803772" y="1365915"/>
                    <a:pt x="801667" y="1358843"/>
                    <a:pt x="801667" y="1358843"/>
                  </a:cubicBezTo>
                  <a:lnTo>
                    <a:pt x="794258" y="1357833"/>
                  </a:lnTo>
                  <a:lnTo>
                    <a:pt x="790806" y="1350256"/>
                  </a:lnTo>
                  <a:lnTo>
                    <a:pt x="786597" y="1350929"/>
                  </a:lnTo>
                  <a:lnTo>
                    <a:pt x="785081" y="1357075"/>
                  </a:lnTo>
                  <a:lnTo>
                    <a:pt x="777251" y="1357917"/>
                  </a:lnTo>
                  <a:lnTo>
                    <a:pt x="766307" y="1336869"/>
                  </a:lnTo>
                  <a:lnTo>
                    <a:pt x="757635" y="1339227"/>
                  </a:lnTo>
                  <a:lnTo>
                    <a:pt x="754436" y="1334596"/>
                  </a:lnTo>
                  <a:lnTo>
                    <a:pt x="747616" y="1343436"/>
                  </a:lnTo>
                  <a:lnTo>
                    <a:pt x="743743" y="1335101"/>
                  </a:lnTo>
                  <a:lnTo>
                    <a:pt x="734735" y="1338048"/>
                  </a:lnTo>
                  <a:lnTo>
                    <a:pt x="731115" y="1335775"/>
                  </a:lnTo>
                  <a:lnTo>
                    <a:pt x="735661" y="1325840"/>
                  </a:lnTo>
                  <a:lnTo>
                    <a:pt x="731873" y="1317337"/>
                  </a:lnTo>
                  <a:lnTo>
                    <a:pt x="736082" y="1302940"/>
                  </a:lnTo>
                  <a:lnTo>
                    <a:pt x="721349" y="1296710"/>
                  </a:lnTo>
                  <a:lnTo>
                    <a:pt x="710151" y="1304119"/>
                  </a:lnTo>
                  <a:lnTo>
                    <a:pt x="709309" y="1287449"/>
                  </a:lnTo>
                  <a:lnTo>
                    <a:pt x="704174" y="1286355"/>
                  </a:lnTo>
                  <a:lnTo>
                    <a:pt x="693818" y="1272800"/>
                  </a:lnTo>
                  <a:lnTo>
                    <a:pt x="685988" y="1275241"/>
                  </a:lnTo>
                  <a:lnTo>
                    <a:pt x="683631" y="1271200"/>
                  </a:lnTo>
                  <a:lnTo>
                    <a:pt x="683631" y="1256803"/>
                  </a:lnTo>
                  <a:cubicBezTo>
                    <a:pt x="683631" y="1256803"/>
                    <a:pt x="694576" y="1243417"/>
                    <a:pt x="694576" y="1243417"/>
                  </a:cubicBezTo>
                  <a:lnTo>
                    <a:pt x="691124" y="1231967"/>
                  </a:lnTo>
                  <a:lnTo>
                    <a:pt x="692639" y="1220265"/>
                  </a:lnTo>
                  <a:lnTo>
                    <a:pt x="684894" y="1213108"/>
                  </a:lnTo>
                  <a:lnTo>
                    <a:pt x="685567" y="1205363"/>
                  </a:lnTo>
                  <a:lnTo>
                    <a:pt x="678832" y="1207888"/>
                  </a:lnTo>
                  <a:lnTo>
                    <a:pt x="678327" y="1215887"/>
                  </a:lnTo>
                  <a:lnTo>
                    <a:pt x="671002" y="1224811"/>
                  </a:lnTo>
                  <a:lnTo>
                    <a:pt x="663004" y="1228010"/>
                  </a:lnTo>
                  <a:lnTo>
                    <a:pt x="654754" y="1220096"/>
                  </a:lnTo>
                  <a:lnTo>
                    <a:pt x="659131" y="1211088"/>
                  </a:lnTo>
                  <a:lnTo>
                    <a:pt x="639852" y="1203258"/>
                  </a:lnTo>
                  <a:lnTo>
                    <a:pt x="634295" y="1194250"/>
                  </a:lnTo>
                  <a:lnTo>
                    <a:pt x="645240" y="1170424"/>
                  </a:lnTo>
                  <a:lnTo>
                    <a:pt x="651554" y="1171686"/>
                  </a:lnTo>
                  <a:lnTo>
                    <a:pt x="653743" y="1163520"/>
                  </a:lnTo>
                  <a:lnTo>
                    <a:pt x="656943" y="1165372"/>
                  </a:lnTo>
                  <a:lnTo>
                    <a:pt x="660563" y="1159479"/>
                  </a:lnTo>
                  <a:lnTo>
                    <a:pt x="656943" y="1157374"/>
                  </a:lnTo>
                  <a:lnTo>
                    <a:pt x="649702" y="1162173"/>
                  </a:lnTo>
                  <a:lnTo>
                    <a:pt x="634716" y="1153669"/>
                  </a:lnTo>
                  <a:lnTo>
                    <a:pt x="638841" y="1147524"/>
                  </a:lnTo>
                  <a:lnTo>
                    <a:pt x="636400" y="1134221"/>
                  </a:lnTo>
                  <a:lnTo>
                    <a:pt x="628739" y="1139947"/>
                  </a:lnTo>
                  <a:lnTo>
                    <a:pt x="622003" y="1136663"/>
                  </a:lnTo>
                  <a:lnTo>
                    <a:pt x="619814" y="1138936"/>
                  </a:lnTo>
                  <a:lnTo>
                    <a:pt x="613247" y="1155774"/>
                  </a:lnTo>
                  <a:lnTo>
                    <a:pt x="618215" y="1159647"/>
                  </a:lnTo>
                  <a:lnTo>
                    <a:pt x="606344" y="1166972"/>
                  </a:lnTo>
                  <a:lnTo>
                    <a:pt x="596493" y="1159310"/>
                  </a:lnTo>
                  <a:lnTo>
                    <a:pt x="572583" y="1160152"/>
                  </a:lnTo>
                  <a:lnTo>
                    <a:pt x="565679" y="1148871"/>
                  </a:lnTo>
                  <a:lnTo>
                    <a:pt x="566353" y="1141546"/>
                  </a:lnTo>
                  <a:lnTo>
                    <a:pt x="547157" y="1138599"/>
                  </a:lnTo>
                  <a:lnTo>
                    <a:pt x="539412" y="1131948"/>
                  </a:lnTo>
                  <a:lnTo>
                    <a:pt x="531666" y="1142893"/>
                  </a:lnTo>
                  <a:lnTo>
                    <a:pt x="532929" y="1150723"/>
                  </a:lnTo>
                  <a:lnTo>
                    <a:pt x="525352" y="1151228"/>
                  </a:lnTo>
                  <a:lnTo>
                    <a:pt x="520385" y="1140873"/>
                  </a:lnTo>
                  <a:lnTo>
                    <a:pt x="521395" y="1132369"/>
                  </a:lnTo>
                  <a:lnTo>
                    <a:pt x="521395" y="1132369"/>
                  </a:lnTo>
                  <a:lnTo>
                    <a:pt x="512218" y="1133380"/>
                  </a:lnTo>
                  <a:lnTo>
                    <a:pt x="506493" y="1122940"/>
                  </a:lnTo>
                  <a:lnTo>
                    <a:pt x="506493" y="1122940"/>
                  </a:lnTo>
                  <a:lnTo>
                    <a:pt x="495380" y="1125634"/>
                  </a:lnTo>
                  <a:lnTo>
                    <a:pt x="487634" y="1117552"/>
                  </a:lnTo>
                  <a:lnTo>
                    <a:pt x="492602" y="1113679"/>
                  </a:lnTo>
                  <a:lnTo>
                    <a:pt x="500852" y="1116205"/>
                  </a:lnTo>
                  <a:lnTo>
                    <a:pt x="505735" y="1110143"/>
                  </a:lnTo>
                  <a:lnTo>
                    <a:pt x="498916" y="1111911"/>
                  </a:lnTo>
                  <a:lnTo>
                    <a:pt x="483930" y="1107280"/>
                  </a:lnTo>
                  <a:lnTo>
                    <a:pt x="480562" y="1111237"/>
                  </a:lnTo>
                  <a:lnTo>
                    <a:pt x="472564" y="1110901"/>
                  </a:lnTo>
                  <a:lnTo>
                    <a:pt x="458420" y="1103492"/>
                  </a:lnTo>
                  <a:lnTo>
                    <a:pt x="458420" y="1094904"/>
                  </a:lnTo>
                  <a:cubicBezTo>
                    <a:pt x="458420" y="1094904"/>
                    <a:pt x="452695" y="1093220"/>
                    <a:pt x="452695" y="1093220"/>
                  </a:cubicBezTo>
                  <a:lnTo>
                    <a:pt x="433584" y="1108543"/>
                  </a:lnTo>
                  <a:lnTo>
                    <a:pt x="429374" y="1100629"/>
                  </a:lnTo>
                  <a:lnTo>
                    <a:pt x="421713" y="1099114"/>
                  </a:lnTo>
                  <a:lnTo>
                    <a:pt x="418514" y="1112921"/>
                  </a:lnTo>
                  <a:lnTo>
                    <a:pt x="410263" y="1109469"/>
                  </a:lnTo>
                  <a:lnTo>
                    <a:pt x="407990" y="1100040"/>
                  </a:lnTo>
                  <a:lnTo>
                    <a:pt x="383743" y="1107280"/>
                  </a:lnTo>
                  <a:lnTo>
                    <a:pt x="375829" y="1100040"/>
                  </a:lnTo>
                  <a:lnTo>
                    <a:pt x="353181" y="1099450"/>
                  </a:lnTo>
                  <a:lnTo>
                    <a:pt x="334659" y="1109553"/>
                  </a:lnTo>
                  <a:lnTo>
                    <a:pt x="329019" y="1103407"/>
                  </a:lnTo>
                  <a:lnTo>
                    <a:pt x="319673" y="1112248"/>
                  </a:lnTo>
                  <a:lnTo>
                    <a:pt x="286081" y="1098019"/>
                  </a:lnTo>
                  <a:lnTo>
                    <a:pt x="286081" y="1098019"/>
                  </a:lnTo>
                  <a:lnTo>
                    <a:pt x="257625" y="1048599"/>
                  </a:lnTo>
                  <a:lnTo>
                    <a:pt x="248616" y="1007766"/>
                  </a:lnTo>
                  <a:lnTo>
                    <a:pt x="226053" y="984193"/>
                  </a:lnTo>
                  <a:lnTo>
                    <a:pt x="222096" y="973248"/>
                  </a:lnTo>
                  <a:lnTo>
                    <a:pt x="209720" y="959862"/>
                  </a:lnTo>
                  <a:lnTo>
                    <a:pt x="212161" y="934857"/>
                  </a:lnTo>
                  <a:lnTo>
                    <a:pt x="208289" y="899665"/>
                  </a:lnTo>
                  <a:lnTo>
                    <a:pt x="199617" y="897813"/>
                  </a:lnTo>
                  <a:lnTo>
                    <a:pt x="185389" y="903706"/>
                  </a:lnTo>
                  <a:lnTo>
                    <a:pt x="161310" y="906232"/>
                  </a:lnTo>
                  <a:lnTo>
                    <a:pt x="140178" y="898908"/>
                  </a:lnTo>
                  <a:lnTo>
                    <a:pt x="107849" y="851255"/>
                  </a:lnTo>
                  <a:lnTo>
                    <a:pt x="105491" y="825830"/>
                  </a:lnTo>
                  <a:lnTo>
                    <a:pt x="121403" y="792153"/>
                  </a:lnTo>
                  <a:lnTo>
                    <a:pt x="123424" y="744501"/>
                  </a:lnTo>
                  <a:lnTo>
                    <a:pt x="120562" y="731873"/>
                  </a:lnTo>
                  <a:lnTo>
                    <a:pt x="102713" y="722275"/>
                  </a:lnTo>
                  <a:lnTo>
                    <a:pt x="69794" y="725895"/>
                  </a:lnTo>
                  <a:lnTo>
                    <a:pt x="58513" y="723706"/>
                  </a:lnTo>
                  <a:lnTo>
                    <a:pt x="42011" y="711498"/>
                  </a:lnTo>
                  <a:lnTo>
                    <a:pt x="4210" y="692808"/>
                  </a:lnTo>
                  <a:lnTo>
                    <a:pt x="0" y="681358"/>
                  </a:lnTo>
                  <a:lnTo>
                    <a:pt x="5220" y="639599"/>
                  </a:lnTo>
                  <a:lnTo>
                    <a:pt x="16670" y="610132"/>
                  </a:lnTo>
                  <a:lnTo>
                    <a:pt x="66679" y="562985"/>
                  </a:lnTo>
                  <a:lnTo>
                    <a:pt x="79813" y="543200"/>
                  </a:lnTo>
                  <a:lnTo>
                    <a:pt x="93873" y="532424"/>
                  </a:lnTo>
                  <a:lnTo>
                    <a:pt x="110038" y="490413"/>
                  </a:lnTo>
                  <a:lnTo>
                    <a:pt x="118709" y="477026"/>
                  </a:lnTo>
                  <a:lnTo>
                    <a:pt x="155585" y="442171"/>
                  </a:lnTo>
                  <a:lnTo>
                    <a:pt x="176296" y="437035"/>
                  </a:lnTo>
                  <a:lnTo>
                    <a:pt x="190187" y="439898"/>
                  </a:lnTo>
                  <a:lnTo>
                    <a:pt x="209467" y="461030"/>
                  </a:lnTo>
                  <a:lnTo>
                    <a:pt x="210562" y="476100"/>
                  </a:lnTo>
                  <a:lnTo>
                    <a:pt x="224537" y="500431"/>
                  </a:lnTo>
                  <a:lnTo>
                    <a:pt x="246848" y="504220"/>
                  </a:lnTo>
                  <a:lnTo>
                    <a:pt x="315380" y="475595"/>
                  </a:lnTo>
                  <a:lnTo>
                    <a:pt x="339458" y="470796"/>
                  </a:lnTo>
                  <a:lnTo>
                    <a:pt x="383237" y="470123"/>
                  </a:lnTo>
                  <a:lnTo>
                    <a:pt x="425333" y="452442"/>
                  </a:lnTo>
                  <a:lnTo>
                    <a:pt x="431647" y="418513"/>
                  </a:lnTo>
                  <a:lnTo>
                    <a:pt x="442676" y="402433"/>
                  </a:lnTo>
                  <a:lnTo>
                    <a:pt x="475932" y="372124"/>
                  </a:lnTo>
                  <a:lnTo>
                    <a:pt x="496643" y="310412"/>
                  </a:lnTo>
                  <a:lnTo>
                    <a:pt x="511208" y="290459"/>
                  </a:lnTo>
                  <a:lnTo>
                    <a:pt x="568795" y="255941"/>
                  </a:lnTo>
                  <a:lnTo>
                    <a:pt x="609375" y="237335"/>
                  </a:lnTo>
                  <a:lnTo>
                    <a:pt x="619646" y="213087"/>
                  </a:lnTo>
                  <a:lnTo>
                    <a:pt x="635390" y="192461"/>
                  </a:lnTo>
                  <a:lnTo>
                    <a:pt x="667466" y="130075"/>
                  </a:lnTo>
                  <a:lnTo>
                    <a:pt x="688598" y="52535"/>
                  </a:lnTo>
                  <a:lnTo>
                    <a:pt x="727326" y="35276"/>
                  </a:lnTo>
                  <a:lnTo>
                    <a:pt x="758308" y="26268"/>
                  </a:lnTo>
                  <a:lnTo>
                    <a:pt x="789880" y="0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3175" cap="flat">
              <a:solidFill>
                <a:srgbClr val="11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F8F61AB-F742-B4F7-40A2-7C84A5A1292C}"/>
                </a:ext>
              </a:extLst>
            </p:cNvPr>
            <p:cNvSpPr/>
            <p:nvPr/>
          </p:nvSpPr>
          <p:spPr>
            <a:xfrm>
              <a:off x="10025805" y="2495814"/>
              <a:ext cx="159373" cy="208877"/>
            </a:xfrm>
            <a:custGeom>
              <a:avLst/>
              <a:gdLst>
                <a:gd name="connsiteX0" fmla="*/ 110543 w 159373"/>
                <a:gd name="connsiteY0" fmla="*/ 5977 h 208877"/>
                <a:gd name="connsiteX1" fmla="*/ 114332 w 159373"/>
                <a:gd name="connsiteY1" fmla="*/ 11029 h 208877"/>
                <a:gd name="connsiteX2" fmla="*/ 129233 w 159373"/>
                <a:gd name="connsiteY2" fmla="*/ 11197 h 208877"/>
                <a:gd name="connsiteX3" fmla="*/ 143630 w 159373"/>
                <a:gd name="connsiteY3" fmla="*/ 23574 h 208877"/>
                <a:gd name="connsiteX4" fmla="*/ 144219 w 159373"/>
                <a:gd name="connsiteY4" fmla="*/ 39486 h 208877"/>
                <a:gd name="connsiteX5" fmla="*/ 148597 w 159373"/>
                <a:gd name="connsiteY5" fmla="*/ 41169 h 208877"/>
                <a:gd name="connsiteX6" fmla="*/ 152891 w 159373"/>
                <a:gd name="connsiteY6" fmla="*/ 53545 h 208877"/>
                <a:gd name="connsiteX7" fmla="*/ 147334 w 159373"/>
                <a:gd name="connsiteY7" fmla="*/ 62470 h 208877"/>
                <a:gd name="connsiteX8" fmla="*/ 145987 w 159373"/>
                <a:gd name="connsiteY8" fmla="*/ 91937 h 208877"/>
                <a:gd name="connsiteX9" fmla="*/ 131927 w 159373"/>
                <a:gd name="connsiteY9" fmla="*/ 112648 h 208877"/>
                <a:gd name="connsiteX10" fmla="*/ 139420 w 159373"/>
                <a:gd name="connsiteY10" fmla="*/ 144472 h 208877"/>
                <a:gd name="connsiteX11" fmla="*/ 159374 w 159373"/>
                <a:gd name="connsiteY11" fmla="*/ 160131 h 208877"/>
                <a:gd name="connsiteX12" fmla="*/ 155248 w 159373"/>
                <a:gd name="connsiteY12" fmla="*/ 170318 h 208877"/>
                <a:gd name="connsiteX13" fmla="*/ 137989 w 159373"/>
                <a:gd name="connsiteY13" fmla="*/ 175791 h 208877"/>
                <a:gd name="connsiteX14" fmla="*/ 135716 w 159373"/>
                <a:gd name="connsiteY14" fmla="*/ 188083 h 208877"/>
                <a:gd name="connsiteX15" fmla="*/ 129318 w 159373"/>
                <a:gd name="connsiteY15" fmla="*/ 195576 h 208877"/>
                <a:gd name="connsiteX16" fmla="*/ 129318 w 159373"/>
                <a:gd name="connsiteY16" fmla="*/ 195576 h 208877"/>
                <a:gd name="connsiteX17" fmla="*/ 124519 w 159373"/>
                <a:gd name="connsiteY17" fmla="*/ 197512 h 208877"/>
                <a:gd name="connsiteX18" fmla="*/ 117447 w 159373"/>
                <a:gd name="connsiteY18" fmla="*/ 189261 h 208877"/>
                <a:gd name="connsiteX19" fmla="*/ 112563 w 159373"/>
                <a:gd name="connsiteY19" fmla="*/ 192797 h 208877"/>
                <a:gd name="connsiteX20" fmla="*/ 105996 w 159373"/>
                <a:gd name="connsiteY20" fmla="*/ 187746 h 208877"/>
                <a:gd name="connsiteX21" fmla="*/ 95389 w 159373"/>
                <a:gd name="connsiteY21" fmla="*/ 187578 h 208877"/>
                <a:gd name="connsiteX22" fmla="*/ 88653 w 159373"/>
                <a:gd name="connsiteY22" fmla="*/ 189682 h 208877"/>
                <a:gd name="connsiteX23" fmla="*/ 90253 w 159373"/>
                <a:gd name="connsiteY23" fmla="*/ 195239 h 208877"/>
                <a:gd name="connsiteX24" fmla="*/ 72994 w 159373"/>
                <a:gd name="connsiteY24" fmla="*/ 208878 h 208877"/>
                <a:gd name="connsiteX25" fmla="*/ 53966 w 159373"/>
                <a:gd name="connsiteY25" fmla="*/ 204247 h 208877"/>
                <a:gd name="connsiteX26" fmla="*/ 50599 w 159373"/>
                <a:gd name="connsiteY26" fmla="*/ 199533 h 208877"/>
                <a:gd name="connsiteX27" fmla="*/ 37886 w 159373"/>
                <a:gd name="connsiteY27" fmla="*/ 201301 h 208877"/>
                <a:gd name="connsiteX28" fmla="*/ 31403 w 159373"/>
                <a:gd name="connsiteY28" fmla="*/ 198017 h 208877"/>
                <a:gd name="connsiteX29" fmla="*/ 21048 w 159373"/>
                <a:gd name="connsiteY29" fmla="*/ 201890 h 208877"/>
                <a:gd name="connsiteX30" fmla="*/ 12124 w 159373"/>
                <a:gd name="connsiteY30" fmla="*/ 197007 h 208877"/>
                <a:gd name="connsiteX31" fmla="*/ 10187 w 159373"/>
                <a:gd name="connsiteY31" fmla="*/ 185220 h 208877"/>
                <a:gd name="connsiteX32" fmla="*/ 0 w 159373"/>
                <a:gd name="connsiteY32" fmla="*/ 181684 h 208877"/>
                <a:gd name="connsiteX33" fmla="*/ 0 w 159373"/>
                <a:gd name="connsiteY33" fmla="*/ 181684 h 208877"/>
                <a:gd name="connsiteX34" fmla="*/ 9177 w 159373"/>
                <a:gd name="connsiteY34" fmla="*/ 158447 h 208877"/>
                <a:gd name="connsiteX35" fmla="*/ 4799 w 159373"/>
                <a:gd name="connsiteY35" fmla="*/ 151460 h 208877"/>
                <a:gd name="connsiteX36" fmla="*/ 5641 w 159373"/>
                <a:gd name="connsiteY36" fmla="*/ 144556 h 208877"/>
                <a:gd name="connsiteX37" fmla="*/ 11534 w 159373"/>
                <a:gd name="connsiteY37" fmla="*/ 140346 h 208877"/>
                <a:gd name="connsiteX38" fmla="*/ 5136 w 159373"/>
                <a:gd name="connsiteY38" fmla="*/ 126539 h 208877"/>
                <a:gd name="connsiteX39" fmla="*/ 32161 w 159373"/>
                <a:gd name="connsiteY39" fmla="*/ 67774 h 208877"/>
                <a:gd name="connsiteX40" fmla="*/ 27867 w 159373"/>
                <a:gd name="connsiteY40" fmla="*/ 61880 h 208877"/>
                <a:gd name="connsiteX41" fmla="*/ 32834 w 159373"/>
                <a:gd name="connsiteY41" fmla="*/ 58429 h 208877"/>
                <a:gd name="connsiteX42" fmla="*/ 31908 w 159373"/>
                <a:gd name="connsiteY42" fmla="*/ 55229 h 208877"/>
                <a:gd name="connsiteX43" fmla="*/ 19785 w 159373"/>
                <a:gd name="connsiteY43" fmla="*/ 49673 h 208877"/>
                <a:gd name="connsiteX44" fmla="*/ 18690 w 159373"/>
                <a:gd name="connsiteY44" fmla="*/ 35781 h 208877"/>
                <a:gd name="connsiteX45" fmla="*/ 21385 w 159373"/>
                <a:gd name="connsiteY45" fmla="*/ 33255 h 208877"/>
                <a:gd name="connsiteX46" fmla="*/ 30141 w 159373"/>
                <a:gd name="connsiteY46" fmla="*/ 37212 h 208877"/>
                <a:gd name="connsiteX47" fmla="*/ 37381 w 159373"/>
                <a:gd name="connsiteY47" fmla="*/ 32329 h 208877"/>
                <a:gd name="connsiteX48" fmla="*/ 39907 w 159373"/>
                <a:gd name="connsiteY48" fmla="*/ 36202 h 208877"/>
                <a:gd name="connsiteX49" fmla="*/ 57755 w 159373"/>
                <a:gd name="connsiteY49" fmla="*/ 28036 h 208877"/>
                <a:gd name="connsiteX50" fmla="*/ 65585 w 159373"/>
                <a:gd name="connsiteY50" fmla="*/ 30309 h 208877"/>
                <a:gd name="connsiteX51" fmla="*/ 82002 w 159373"/>
                <a:gd name="connsiteY51" fmla="*/ 16838 h 208877"/>
                <a:gd name="connsiteX52" fmla="*/ 91852 w 159373"/>
                <a:gd name="connsiteY52" fmla="*/ 18185 h 208877"/>
                <a:gd name="connsiteX53" fmla="*/ 94631 w 159373"/>
                <a:gd name="connsiteY53" fmla="*/ 9008 h 208877"/>
                <a:gd name="connsiteX54" fmla="*/ 105576 w 159373"/>
                <a:gd name="connsiteY54" fmla="*/ 5220 h 208877"/>
                <a:gd name="connsiteX55" fmla="*/ 104734 w 159373"/>
                <a:gd name="connsiteY55" fmla="*/ 0 h 208877"/>
                <a:gd name="connsiteX56" fmla="*/ 110627 w 159373"/>
                <a:gd name="connsiteY56" fmla="*/ 6146 h 208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159373" h="208877">
                  <a:moveTo>
                    <a:pt x="110543" y="5977"/>
                  </a:moveTo>
                  <a:lnTo>
                    <a:pt x="114332" y="11029"/>
                  </a:lnTo>
                  <a:lnTo>
                    <a:pt x="129233" y="11197"/>
                  </a:lnTo>
                  <a:lnTo>
                    <a:pt x="143630" y="23574"/>
                  </a:lnTo>
                  <a:lnTo>
                    <a:pt x="144219" y="39486"/>
                  </a:lnTo>
                  <a:lnTo>
                    <a:pt x="148597" y="41169"/>
                  </a:lnTo>
                  <a:lnTo>
                    <a:pt x="152891" y="53545"/>
                  </a:lnTo>
                  <a:lnTo>
                    <a:pt x="147334" y="62470"/>
                  </a:lnTo>
                  <a:lnTo>
                    <a:pt x="145987" y="91937"/>
                  </a:lnTo>
                  <a:lnTo>
                    <a:pt x="131927" y="112648"/>
                  </a:lnTo>
                  <a:lnTo>
                    <a:pt x="139420" y="144472"/>
                  </a:lnTo>
                  <a:lnTo>
                    <a:pt x="159374" y="160131"/>
                  </a:lnTo>
                  <a:lnTo>
                    <a:pt x="155248" y="170318"/>
                  </a:lnTo>
                  <a:lnTo>
                    <a:pt x="137989" y="175791"/>
                  </a:lnTo>
                  <a:lnTo>
                    <a:pt x="135716" y="188083"/>
                  </a:lnTo>
                  <a:lnTo>
                    <a:pt x="129318" y="195576"/>
                  </a:lnTo>
                  <a:lnTo>
                    <a:pt x="129318" y="195576"/>
                  </a:lnTo>
                  <a:lnTo>
                    <a:pt x="124519" y="197512"/>
                  </a:lnTo>
                  <a:lnTo>
                    <a:pt x="117447" y="189261"/>
                  </a:lnTo>
                  <a:lnTo>
                    <a:pt x="112563" y="192797"/>
                  </a:lnTo>
                  <a:lnTo>
                    <a:pt x="105996" y="187746"/>
                  </a:lnTo>
                  <a:lnTo>
                    <a:pt x="95389" y="187578"/>
                  </a:lnTo>
                  <a:lnTo>
                    <a:pt x="88653" y="189682"/>
                  </a:lnTo>
                  <a:lnTo>
                    <a:pt x="90253" y="195239"/>
                  </a:lnTo>
                  <a:lnTo>
                    <a:pt x="72994" y="208878"/>
                  </a:lnTo>
                  <a:lnTo>
                    <a:pt x="53966" y="204247"/>
                  </a:lnTo>
                  <a:lnTo>
                    <a:pt x="50599" y="199533"/>
                  </a:lnTo>
                  <a:lnTo>
                    <a:pt x="37886" y="201301"/>
                  </a:lnTo>
                  <a:lnTo>
                    <a:pt x="31403" y="198017"/>
                  </a:lnTo>
                  <a:lnTo>
                    <a:pt x="21048" y="201890"/>
                  </a:lnTo>
                  <a:lnTo>
                    <a:pt x="12124" y="197007"/>
                  </a:lnTo>
                  <a:lnTo>
                    <a:pt x="10187" y="185220"/>
                  </a:lnTo>
                  <a:lnTo>
                    <a:pt x="0" y="181684"/>
                  </a:lnTo>
                  <a:lnTo>
                    <a:pt x="0" y="181684"/>
                  </a:lnTo>
                  <a:lnTo>
                    <a:pt x="9177" y="158447"/>
                  </a:lnTo>
                  <a:lnTo>
                    <a:pt x="4799" y="151460"/>
                  </a:lnTo>
                  <a:lnTo>
                    <a:pt x="5641" y="144556"/>
                  </a:lnTo>
                  <a:lnTo>
                    <a:pt x="11534" y="140346"/>
                  </a:lnTo>
                  <a:lnTo>
                    <a:pt x="5136" y="126539"/>
                  </a:lnTo>
                  <a:lnTo>
                    <a:pt x="32161" y="67774"/>
                  </a:lnTo>
                  <a:lnTo>
                    <a:pt x="27867" y="61880"/>
                  </a:lnTo>
                  <a:lnTo>
                    <a:pt x="32834" y="58429"/>
                  </a:lnTo>
                  <a:lnTo>
                    <a:pt x="31908" y="55229"/>
                  </a:lnTo>
                  <a:lnTo>
                    <a:pt x="19785" y="49673"/>
                  </a:lnTo>
                  <a:lnTo>
                    <a:pt x="18690" y="35781"/>
                  </a:lnTo>
                  <a:lnTo>
                    <a:pt x="21385" y="33255"/>
                  </a:lnTo>
                  <a:lnTo>
                    <a:pt x="30141" y="37212"/>
                  </a:lnTo>
                  <a:lnTo>
                    <a:pt x="37381" y="32329"/>
                  </a:lnTo>
                  <a:lnTo>
                    <a:pt x="39907" y="36202"/>
                  </a:lnTo>
                  <a:lnTo>
                    <a:pt x="57755" y="28036"/>
                  </a:lnTo>
                  <a:lnTo>
                    <a:pt x="65585" y="30309"/>
                  </a:lnTo>
                  <a:lnTo>
                    <a:pt x="82002" y="16838"/>
                  </a:lnTo>
                  <a:lnTo>
                    <a:pt x="91852" y="18185"/>
                  </a:lnTo>
                  <a:lnTo>
                    <a:pt x="94631" y="9008"/>
                  </a:lnTo>
                  <a:lnTo>
                    <a:pt x="105576" y="5220"/>
                  </a:lnTo>
                  <a:lnTo>
                    <a:pt x="104734" y="0"/>
                  </a:lnTo>
                  <a:lnTo>
                    <a:pt x="110627" y="6146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3175" cap="flat">
              <a:solidFill>
                <a:srgbClr val="11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BD78E48-8E90-FBDD-F9CE-21E0C3590F81}"/>
                </a:ext>
              </a:extLst>
            </p:cNvPr>
            <p:cNvSpPr/>
            <p:nvPr/>
          </p:nvSpPr>
          <p:spPr>
            <a:xfrm>
              <a:off x="8125109" y="4085593"/>
              <a:ext cx="802929" cy="758477"/>
            </a:xfrm>
            <a:custGeom>
              <a:avLst/>
              <a:gdLst>
                <a:gd name="connsiteX0" fmla="*/ 55734 w 802929"/>
                <a:gd name="connsiteY0" fmla="*/ 303256 h 758477"/>
                <a:gd name="connsiteX1" fmla="*/ 58681 w 802929"/>
                <a:gd name="connsiteY1" fmla="*/ 298289 h 758477"/>
                <a:gd name="connsiteX2" fmla="*/ 50346 w 802929"/>
                <a:gd name="connsiteY2" fmla="*/ 292480 h 758477"/>
                <a:gd name="connsiteX3" fmla="*/ 56661 w 802929"/>
                <a:gd name="connsiteY3" fmla="*/ 279767 h 758477"/>
                <a:gd name="connsiteX4" fmla="*/ 51525 w 802929"/>
                <a:gd name="connsiteY4" fmla="*/ 277999 h 758477"/>
                <a:gd name="connsiteX5" fmla="*/ 61965 w 802929"/>
                <a:gd name="connsiteY5" fmla="*/ 274631 h 758477"/>
                <a:gd name="connsiteX6" fmla="*/ 55061 w 802929"/>
                <a:gd name="connsiteY6" fmla="*/ 271263 h 758477"/>
                <a:gd name="connsiteX7" fmla="*/ 60365 w 802929"/>
                <a:gd name="connsiteY7" fmla="*/ 267475 h 758477"/>
                <a:gd name="connsiteX8" fmla="*/ 64659 w 802929"/>
                <a:gd name="connsiteY8" fmla="*/ 269243 h 758477"/>
                <a:gd name="connsiteX9" fmla="*/ 63985 w 802929"/>
                <a:gd name="connsiteY9" fmla="*/ 255604 h 758477"/>
                <a:gd name="connsiteX10" fmla="*/ 73078 w 802929"/>
                <a:gd name="connsiteY10" fmla="*/ 254678 h 758477"/>
                <a:gd name="connsiteX11" fmla="*/ 74593 w 802929"/>
                <a:gd name="connsiteY11" fmla="*/ 259393 h 758477"/>
                <a:gd name="connsiteX12" fmla="*/ 88485 w 802929"/>
                <a:gd name="connsiteY12" fmla="*/ 254257 h 758477"/>
                <a:gd name="connsiteX13" fmla="*/ 87811 w 802929"/>
                <a:gd name="connsiteY13" fmla="*/ 231694 h 758477"/>
                <a:gd name="connsiteX14" fmla="*/ 92189 w 802929"/>
                <a:gd name="connsiteY14" fmla="*/ 225885 h 758477"/>
                <a:gd name="connsiteX15" fmla="*/ 97241 w 802929"/>
                <a:gd name="connsiteY15" fmla="*/ 230178 h 758477"/>
                <a:gd name="connsiteX16" fmla="*/ 106249 w 802929"/>
                <a:gd name="connsiteY16" fmla="*/ 207194 h 758477"/>
                <a:gd name="connsiteX17" fmla="*/ 124771 w 802929"/>
                <a:gd name="connsiteY17" fmla="*/ 204416 h 758477"/>
                <a:gd name="connsiteX18" fmla="*/ 113995 w 802929"/>
                <a:gd name="connsiteY18" fmla="*/ 188336 h 758477"/>
                <a:gd name="connsiteX19" fmla="*/ 106754 w 802929"/>
                <a:gd name="connsiteY19" fmla="*/ 187830 h 758477"/>
                <a:gd name="connsiteX20" fmla="*/ 109112 w 802929"/>
                <a:gd name="connsiteY20" fmla="*/ 180169 h 758477"/>
                <a:gd name="connsiteX21" fmla="*/ 101871 w 802929"/>
                <a:gd name="connsiteY21" fmla="*/ 180674 h 758477"/>
                <a:gd name="connsiteX22" fmla="*/ 102629 w 802929"/>
                <a:gd name="connsiteY22" fmla="*/ 174528 h 758477"/>
                <a:gd name="connsiteX23" fmla="*/ 93873 w 802929"/>
                <a:gd name="connsiteY23" fmla="*/ 174696 h 758477"/>
                <a:gd name="connsiteX24" fmla="*/ 92105 w 802929"/>
                <a:gd name="connsiteY24" fmla="*/ 165856 h 758477"/>
                <a:gd name="connsiteX25" fmla="*/ 92863 w 802929"/>
                <a:gd name="connsiteY25" fmla="*/ 159626 h 758477"/>
                <a:gd name="connsiteX26" fmla="*/ 99093 w 802929"/>
                <a:gd name="connsiteY26" fmla="*/ 161647 h 758477"/>
                <a:gd name="connsiteX27" fmla="*/ 100019 w 802929"/>
                <a:gd name="connsiteY27" fmla="*/ 152218 h 758477"/>
                <a:gd name="connsiteX28" fmla="*/ 108017 w 802929"/>
                <a:gd name="connsiteY28" fmla="*/ 154407 h 758477"/>
                <a:gd name="connsiteX29" fmla="*/ 104986 w 802929"/>
                <a:gd name="connsiteY29" fmla="*/ 145903 h 758477"/>
                <a:gd name="connsiteX30" fmla="*/ 109785 w 802929"/>
                <a:gd name="connsiteY30" fmla="*/ 137484 h 758477"/>
                <a:gd name="connsiteX31" fmla="*/ 107680 w 802929"/>
                <a:gd name="connsiteY31" fmla="*/ 134453 h 758477"/>
                <a:gd name="connsiteX32" fmla="*/ 111385 w 802929"/>
                <a:gd name="connsiteY32" fmla="*/ 123593 h 758477"/>
                <a:gd name="connsiteX33" fmla="*/ 118120 w 802929"/>
                <a:gd name="connsiteY33" fmla="*/ 121319 h 758477"/>
                <a:gd name="connsiteX34" fmla="*/ 110374 w 802929"/>
                <a:gd name="connsiteY34" fmla="*/ 118204 h 758477"/>
                <a:gd name="connsiteX35" fmla="*/ 110206 w 802929"/>
                <a:gd name="connsiteY35" fmla="*/ 114837 h 758477"/>
                <a:gd name="connsiteX36" fmla="*/ 125697 w 802929"/>
                <a:gd name="connsiteY36" fmla="*/ 107512 h 758477"/>
                <a:gd name="connsiteX37" fmla="*/ 142788 w 802929"/>
                <a:gd name="connsiteY37" fmla="*/ 120646 h 758477"/>
                <a:gd name="connsiteX38" fmla="*/ 143714 w 802929"/>
                <a:gd name="connsiteY38" fmla="*/ 126118 h 758477"/>
                <a:gd name="connsiteX39" fmla="*/ 149186 w 802929"/>
                <a:gd name="connsiteY39" fmla="*/ 123677 h 758477"/>
                <a:gd name="connsiteX40" fmla="*/ 164678 w 802929"/>
                <a:gd name="connsiteY40" fmla="*/ 127128 h 758477"/>
                <a:gd name="connsiteX41" fmla="*/ 169477 w 802929"/>
                <a:gd name="connsiteY41" fmla="*/ 109280 h 758477"/>
                <a:gd name="connsiteX42" fmla="*/ 166867 w 802929"/>
                <a:gd name="connsiteY42" fmla="*/ 94294 h 758477"/>
                <a:gd name="connsiteX43" fmla="*/ 189177 w 802929"/>
                <a:gd name="connsiteY43" fmla="*/ 85959 h 758477"/>
                <a:gd name="connsiteX44" fmla="*/ 183957 w 802929"/>
                <a:gd name="connsiteY44" fmla="*/ 66932 h 758477"/>
                <a:gd name="connsiteX45" fmla="*/ 189598 w 802929"/>
                <a:gd name="connsiteY45" fmla="*/ 64406 h 758477"/>
                <a:gd name="connsiteX46" fmla="*/ 189598 w 802929"/>
                <a:gd name="connsiteY46" fmla="*/ 58345 h 758477"/>
                <a:gd name="connsiteX47" fmla="*/ 182273 w 802929"/>
                <a:gd name="connsiteY47" fmla="*/ 47316 h 758477"/>
                <a:gd name="connsiteX48" fmla="*/ 185136 w 802929"/>
                <a:gd name="connsiteY48" fmla="*/ 42348 h 758477"/>
                <a:gd name="connsiteX49" fmla="*/ 195576 w 802929"/>
                <a:gd name="connsiteY49" fmla="*/ 37886 h 758477"/>
                <a:gd name="connsiteX50" fmla="*/ 199533 w 802929"/>
                <a:gd name="connsiteY50" fmla="*/ 25257 h 758477"/>
                <a:gd name="connsiteX51" fmla="*/ 194481 w 802929"/>
                <a:gd name="connsiteY51" fmla="*/ 14313 h 758477"/>
                <a:gd name="connsiteX52" fmla="*/ 186567 w 802929"/>
                <a:gd name="connsiteY52" fmla="*/ 12376 h 758477"/>
                <a:gd name="connsiteX53" fmla="*/ 191029 w 802929"/>
                <a:gd name="connsiteY53" fmla="*/ 0 h 758477"/>
                <a:gd name="connsiteX54" fmla="*/ 193976 w 802929"/>
                <a:gd name="connsiteY54" fmla="*/ 6062 h 758477"/>
                <a:gd name="connsiteX55" fmla="*/ 202395 w 802929"/>
                <a:gd name="connsiteY55" fmla="*/ 6819 h 758477"/>
                <a:gd name="connsiteX56" fmla="*/ 204753 w 802929"/>
                <a:gd name="connsiteY56" fmla="*/ 14902 h 758477"/>
                <a:gd name="connsiteX57" fmla="*/ 218560 w 802929"/>
                <a:gd name="connsiteY57" fmla="*/ 18690 h 758477"/>
                <a:gd name="connsiteX58" fmla="*/ 221675 w 802929"/>
                <a:gd name="connsiteY58" fmla="*/ 23069 h 758477"/>
                <a:gd name="connsiteX59" fmla="*/ 227400 w 802929"/>
                <a:gd name="connsiteY59" fmla="*/ 17680 h 758477"/>
                <a:gd name="connsiteX60" fmla="*/ 241039 w 802929"/>
                <a:gd name="connsiteY60" fmla="*/ 18438 h 758477"/>
                <a:gd name="connsiteX61" fmla="*/ 260908 w 802929"/>
                <a:gd name="connsiteY61" fmla="*/ 27951 h 758477"/>
                <a:gd name="connsiteX62" fmla="*/ 272947 w 802929"/>
                <a:gd name="connsiteY62" fmla="*/ 25678 h 758477"/>
                <a:gd name="connsiteX63" fmla="*/ 283640 w 802929"/>
                <a:gd name="connsiteY63" fmla="*/ 29467 h 758477"/>
                <a:gd name="connsiteX64" fmla="*/ 285997 w 802929"/>
                <a:gd name="connsiteY64" fmla="*/ 48578 h 758477"/>
                <a:gd name="connsiteX65" fmla="*/ 296100 w 802929"/>
                <a:gd name="connsiteY65" fmla="*/ 46474 h 758477"/>
                <a:gd name="connsiteX66" fmla="*/ 305445 w 802929"/>
                <a:gd name="connsiteY66" fmla="*/ 49925 h 758477"/>
                <a:gd name="connsiteX67" fmla="*/ 307466 w 802929"/>
                <a:gd name="connsiteY67" fmla="*/ 61965 h 758477"/>
                <a:gd name="connsiteX68" fmla="*/ 302919 w 802929"/>
                <a:gd name="connsiteY68" fmla="*/ 68195 h 758477"/>
                <a:gd name="connsiteX69" fmla="*/ 309655 w 802929"/>
                <a:gd name="connsiteY69" fmla="*/ 66259 h 758477"/>
                <a:gd name="connsiteX70" fmla="*/ 314117 w 802929"/>
                <a:gd name="connsiteY70" fmla="*/ 70384 h 758477"/>
                <a:gd name="connsiteX71" fmla="*/ 329019 w 802929"/>
                <a:gd name="connsiteY71" fmla="*/ 72657 h 758477"/>
                <a:gd name="connsiteX72" fmla="*/ 342236 w 802929"/>
                <a:gd name="connsiteY72" fmla="*/ 85286 h 758477"/>
                <a:gd name="connsiteX73" fmla="*/ 350235 w 802929"/>
                <a:gd name="connsiteY73" fmla="*/ 83938 h 758477"/>
                <a:gd name="connsiteX74" fmla="*/ 347372 w 802929"/>
                <a:gd name="connsiteY74" fmla="*/ 79476 h 758477"/>
                <a:gd name="connsiteX75" fmla="*/ 352592 w 802929"/>
                <a:gd name="connsiteY75" fmla="*/ 72909 h 758477"/>
                <a:gd name="connsiteX76" fmla="*/ 353855 w 802929"/>
                <a:gd name="connsiteY76" fmla="*/ 56829 h 758477"/>
                <a:gd name="connsiteX77" fmla="*/ 364631 w 802929"/>
                <a:gd name="connsiteY77" fmla="*/ 61038 h 758477"/>
                <a:gd name="connsiteX78" fmla="*/ 366315 w 802929"/>
                <a:gd name="connsiteY78" fmla="*/ 65669 h 758477"/>
                <a:gd name="connsiteX79" fmla="*/ 375997 w 802929"/>
                <a:gd name="connsiteY79" fmla="*/ 64575 h 758477"/>
                <a:gd name="connsiteX80" fmla="*/ 393846 w 802929"/>
                <a:gd name="connsiteY80" fmla="*/ 78382 h 758477"/>
                <a:gd name="connsiteX81" fmla="*/ 406558 w 802929"/>
                <a:gd name="connsiteY81" fmla="*/ 68784 h 758477"/>
                <a:gd name="connsiteX82" fmla="*/ 408326 w 802929"/>
                <a:gd name="connsiteY82" fmla="*/ 74088 h 758477"/>
                <a:gd name="connsiteX83" fmla="*/ 416325 w 802929"/>
                <a:gd name="connsiteY83" fmla="*/ 77119 h 758477"/>
                <a:gd name="connsiteX84" fmla="*/ 423649 w 802929"/>
                <a:gd name="connsiteY84" fmla="*/ 63817 h 758477"/>
                <a:gd name="connsiteX85" fmla="*/ 441414 w 802929"/>
                <a:gd name="connsiteY85" fmla="*/ 58513 h 758477"/>
                <a:gd name="connsiteX86" fmla="*/ 449327 w 802929"/>
                <a:gd name="connsiteY86" fmla="*/ 60281 h 758477"/>
                <a:gd name="connsiteX87" fmla="*/ 456905 w 802929"/>
                <a:gd name="connsiteY87" fmla="*/ 70889 h 758477"/>
                <a:gd name="connsiteX88" fmla="*/ 476605 w 802929"/>
                <a:gd name="connsiteY88" fmla="*/ 84444 h 758477"/>
                <a:gd name="connsiteX89" fmla="*/ 482415 w 802929"/>
                <a:gd name="connsiteY89" fmla="*/ 96315 h 758477"/>
                <a:gd name="connsiteX90" fmla="*/ 480394 w 802929"/>
                <a:gd name="connsiteY90" fmla="*/ 115679 h 758477"/>
                <a:gd name="connsiteX91" fmla="*/ 473069 w 802929"/>
                <a:gd name="connsiteY91" fmla="*/ 128981 h 758477"/>
                <a:gd name="connsiteX92" fmla="*/ 477110 w 802929"/>
                <a:gd name="connsiteY92" fmla="*/ 139420 h 758477"/>
                <a:gd name="connsiteX93" fmla="*/ 462124 w 802929"/>
                <a:gd name="connsiteY93" fmla="*/ 151796 h 758477"/>
                <a:gd name="connsiteX94" fmla="*/ 462377 w 802929"/>
                <a:gd name="connsiteY94" fmla="*/ 164762 h 758477"/>
                <a:gd name="connsiteX95" fmla="*/ 472312 w 802929"/>
                <a:gd name="connsiteY95" fmla="*/ 162405 h 758477"/>
                <a:gd name="connsiteX96" fmla="*/ 475511 w 802929"/>
                <a:gd name="connsiteY96" fmla="*/ 167204 h 758477"/>
                <a:gd name="connsiteX97" fmla="*/ 476269 w 802929"/>
                <a:gd name="connsiteY97" fmla="*/ 197596 h 758477"/>
                <a:gd name="connsiteX98" fmla="*/ 468355 w 802929"/>
                <a:gd name="connsiteY98" fmla="*/ 202816 h 758477"/>
                <a:gd name="connsiteX99" fmla="*/ 475090 w 802929"/>
                <a:gd name="connsiteY99" fmla="*/ 211488 h 758477"/>
                <a:gd name="connsiteX100" fmla="*/ 489234 w 802929"/>
                <a:gd name="connsiteY100" fmla="*/ 214771 h 758477"/>
                <a:gd name="connsiteX101" fmla="*/ 506577 w 802929"/>
                <a:gd name="connsiteY101" fmla="*/ 231610 h 758477"/>
                <a:gd name="connsiteX102" fmla="*/ 514912 w 802929"/>
                <a:gd name="connsiteY102" fmla="*/ 227905 h 758477"/>
                <a:gd name="connsiteX103" fmla="*/ 520385 w 802929"/>
                <a:gd name="connsiteY103" fmla="*/ 231694 h 758477"/>
                <a:gd name="connsiteX104" fmla="*/ 522658 w 802929"/>
                <a:gd name="connsiteY104" fmla="*/ 227653 h 758477"/>
                <a:gd name="connsiteX105" fmla="*/ 534192 w 802929"/>
                <a:gd name="connsiteY105" fmla="*/ 223864 h 758477"/>
                <a:gd name="connsiteX106" fmla="*/ 534192 w 802929"/>
                <a:gd name="connsiteY106" fmla="*/ 223864 h 758477"/>
                <a:gd name="connsiteX107" fmla="*/ 547326 w 802929"/>
                <a:gd name="connsiteY107" fmla="*/ 248364 h 758477"/>
                <a:gd name="connsiteX108" fmla="*/ 572246 w 802929"/>
                <a:gd name="connsiteY108" fmla="*/ 240618 h 758477"/>
                <a:gd name="connsiteX109" fmla="*/ 598514 w 802929"/>
                <a:gd name="connsiteY109" fmla="*/ 260992 h 758477"/>
                <a:gd name="connsiteX110" fmla="*/ 601713 w 802929"/>
                <a:gd name="connsiteY110" fmla="*/ 269664 h 758477"/>
                <a:gd name="connsiteX111" fmla="*/ 610216 w 802929"/>
                <a:gd name="connsiteY111" fmla="*/ 276399 h 758477"/>
                <a:gd name="connsiteX112" fmla="*/ 608785 w 802929"/>
                <a:gd name="connsiteY112" fmla="*/ 279514 h 758477"/>
                <a:gd name="connsiteX113" fmla="*/ 615015 w 802929"/>
                <a:gd name="connsiteY113" fmla="*/ 281451 h 758477"/>
                <a:gd name="connsiteX114" fmla="*/ 613247 w 802929"/>
                <a:gd name="connsiteY114" fmla="*/ 286334 h 758477"/>
                <a:gd name="connsiteX115" fmla="*/ 618215 w 802929"/>
                <a:gd name="connsiteY115" fmla="*/ 301320 h 758477"/>
                <a:gd name="connsiteX116" fmla="*/ 625876 w 802929"/>
                <a:gd name="connsiteY116" fmla="*/ 310244 h 758477"/>
                <a:gd name="connsiteX117" fmla="*/ 616194 w 802929"/>
                <a:gd name="connsiteY117" fmla="*/ 316811 h 758477"/>
                <a:gd name="connsiteX118" fmla="*/ 616447 w 802929"/>
                <a:gd name="connsiteY118" fmla="*/ 325567 h 758477"/>
                <a:gd name="connsiteX119" fmla="*/ 627644 w 802929"/>
                <a:gd name="connsiteY119" fmla="*/ 326577 h 758477"/>
                <a:gd name="connsiteX120" fmla="*/ 633201 w 802929"/>
                <a:gd name="connsiteY120" fmla="*/ 313948 h 758477"/>
                <a:gd name="connsiteX121" fmla="*/ 639852 w 802929"/>
                <a:gd name="connsiteY121" fmla="*/ 318916 h 758477"/>
                <a:gd name="connsiteX122" fmla="*/ 636484 w 802929"/>
                <a:gd name="connsiteY122" fmla="*/ 320684 h 758477"/>
                <a:gd name="connsiteX123" fmla="*/ 638926 w 802929"/>
                <a:gd name="connsiteY123" fmla="*/ 332723 h 758477"/>
                <a:gd name="connsiteX124" fmla="*/ 658626 w 802929"/>
                <a:gd name="connsiteY124" fmla="*/ 326156 h 758477"/>
                <a:gd name="connsiteX125" fmla="*/ 653406 w 802929"/>
                <a:gd name="connsiteY125" fmla="*/ 342321 h 758477"/>
                <a:gd name="connsiteX126" fmla="*/ 668982 w 802929"/>
                <a:gd name="connsiteY126" fmla="*/ 396371 h 758477"/>
                <a:gd name="connsiteX127" fmla="*/ 676222 w 802929"/>
                <a:gd name="connsiteY127" fmla="*/ 397045 h 758477"/>
                <a:gd name="connsiteX128" fmla="*/ 691377 w 802929"/>
                <a:gd name="connsiteY128" fmla="*/ 384753 h 758477"/>
                <a:gd name="connsiteX129" fmla="*/ 708046 w 802929"/>
                <a:gd name="connsiteY129" fmla="*/ 392246 h 758477"/>
                <a:gd name="connsiteX130" fmla="*/ 731115 w 802929"/>
                <a:gd name="connsiteY130" fmla="*/ 393256 h 758477"/>
                <a:gd name="connsiteX131" fmla="*/ 731115 w 802929"/>
                <a:gd name="connsiteY131" fmla="*/ 393256 h 758477"/>
                <a:gd name="connsiteX132" fmla="*/ 744249 w 802929"/>
                <a:gd name="connsiteY132" fmla="*/ 389889 h 758477"/>
                <a:gd name="connsiteX133" fmla="*/ 748037 w 802929"/>
                <a:gd name="connsiteY133" fmla="*/ 393930 h 758477"/>
                <a:gd name="connsiteX134" fmla="*/ 763444 w 802929"/>
                <a:gd name="connsiteY134" fmla="*/ 389299 h 758477"/>
                <a:gd name="connsiteX135" fmla="*/ 770937 w 802929"/>
                <a:gd name="connsiteY135" fmla="*/ 391657 h 758477"/>
                <a:gd name="connsiteX136" fmla="*/ 780114 w 802929"/>
                <a:gd name="connsiteY136" fmla="*/ 380207 h 758477"/>
                <a:gd name="connsiteX137" fmla="*/ 784576 w 802929"/>
                <a:gd name="connsiteY137" fmla="*/ 378776 h 758477"/>
                <a:gd name="connsiteX138" fmla="*/ 787186 w 802929"/>
                <a:gd name="connsiteY138" fmla="*/ 383153 h 758477"/>
                <a:gd name="connsiteX139" fmla="*/ 796868 w 802929"/>
                <a:gd name="connsiteY139" fmla="*/ 377176 h 758477"/>
                <a:gd name="connsiteX140" fmla="*/ 796868 w 802929"/>
                <a:gd name="connsiteY140" fmla="*/ 377176 h 758477"/>
                <a:gd name="connsiteX141" fmla="*/ 802930 w 802929"/>
                <a:gd name="connsiteY141" fmla="*/ 384753 h 758477"/>
                <a:gd name="connsiteX142" fmla="*/ 801078 w 802929"/>
                <a:gd name="connsiteY142" fmla="*/ 388542 h 758477"/>
                <a:gd name="connsiteX143" fmla="*/ 764791 w 802929"/>
                <a:gd name="connsiteY143" fmla="*/ 408158 h 758477"/>
                <a:gd name="connsiteX144" fmla="*/ 763865 w 802929"/>
                <a:gd name="connsiteY144" fmla="*/ 415230 h 758477"/>
                <a:gd name="connsiteX145" fmla="*/ 751826 w 802929"/>
                <a:gd name="connsiteY145" fmla="*/ 433415 h 758477"/>
                <a:gd name="connsiteX146" fmla="*/ 755446 w 802929"/>
                <a:gd name="connsiteY146" fmla="*/ 437120 h 758477"/>
                <a:gd name="connsiteX147" fmla="*/ 751489 w 802929"/>
                <a:gd name="connsiteY147" fmla="*/ 442761 h 758477"/>
                <a:gd name="connsiteX148" fmla="*/ 750058 w 802929"/>
                <a:gd name="connsiteY148" fmla="*/ 459515 h 758477"/>
                <a:gd name="connsiteX149" fmla="*/ 736335 w 802929"/>
                <a:gd name="connsiteY149" fmla="*/ 475679 h 758477"/>
                <a:gd name="connsiteX150" fmla="*/ 728589 w 802929"/>
                <a:gd name="connsiteY150" fmla="*/ 476521 h 758477"/>
                <a:gd name="connsiteX151" fmla="*/ 720254 w 802929"/>
                <a:gd name="connsiteY151" fmla="*/ 470375 h 758477"/>
                <a:gd name="connsiteX152" fmla="*/ 710151 w 802929"/>
                <a:gd name="connsiteY152" fmla="*/ 483425 h 758477"/>
                <a:gd name="connsiteX153" fmla="*/ 695081 w 802929"/>
                <a:gd name="connsiteY153" fmla="*/ 483004 h 758477"/>
                <a:gd name="connsiteX154" fmla="*/ 691798 w 802929"/>
                <a:gd name="connsiteY154" fmla="*/ 499590 h 758477"/>
                <a:gd name="connsiteX155" fmla="*/ 671339 w 802929"/>
                <a:gd name="connsiteY155" fmla="*/ 503041 h 758477"/>
                <a:gd name="connsiteX156" fmla="*/ 661573 w 802929"/>
                <a:gd name="connsiteY156" fmla="*/ 509356 h 758477"/>
                <a:gd name="connsiteX157" fmla="*/ 646419 w 802929"/>
                <a:gd name="connsiteY157" fmla="*/ 505399 h 758477"/>
                <a:gd name="connsiteX158" fmla="*/ 647850 w 802929"/>
                <a:gd name="connsiteY158" fmla="*/ 515586 h 758477"/>
                <a:gd name="connsiteX159" fmla="*/ 640273 w 802929"/>
                <a:gd name="connsiteY159" fmla="*/ 515586 h 758477"/>
                <a:gd name="connsiteX160" fmla="*/ 638252 w 802929"/>
                <a:gd name="connsiteY160" fmla="*/ 533182 h 758477"/>
                <a:gd name="connsiteX161" fmla="*/ 633622 w 802929"/>
                <a:gd name="connsiteY161" fmla="*/ 537812 h 758477"/>
                <a:gd name="connsiteX162" fmla="*/ 614847 w 802929"/>
                <a:gd name="connsiteY162" fmla="*/ 530656 h 758477"/>
                <a:gd name="connsiteX163" fmla="*/ 599693 w 802929"/>
                <a:gd name="connsiteY163" fmla="*/ 532424 h 758477"/>
                <a:gd name="connsiteX164" fmla="*/ 602724 w 802929"/>
                <a:gd name="connsiteY164" fmla="*/ 526362 h 758477"/>
                <a:gd name="connsiteX165" fmla="*/ 585717 w 802929"/>
                <a:gd name="connsiteY165" fmla="*/ 517101 h 758477"/>
                <a:gd name="connsiteX166" fmla="*/ 574435 w 802929"/>
                <a:gd name="connsiteY166" fmla="*/ 522658 h 758477"/>
                <a:gd name="connsiteX167" fmla="*/ 571994 w 802929"/>
                <a:gd name="connsiteY167" fmla="*/ 533266 h 758477"/>
                <a:gd name="connsiteX168" fmla="*/ 565679 w 802929"/>
                <a:gd name="connsiteY168" fmla="*/ 539412 h 758477"/>
                <a:gd name="connsiteX169" fmla="*/ 561133 w 802929"/>
                <a:gd name="connsiteY169" fmla="*/ 537981 h 758477"/>
                <a:gd name="connsiteX170" fmla="*/ 556671 w 802929"/>
                <a:gd name="connsiteY170" fmla="*/ 528215 h 758477"/>
                <a:gd name="connsiteX171" fmla="*/ 551704 w 802929"/>
                <a:gd name="connsiteY171" fmla="*/ 532087 h 758477"/>
                <a:gd name="connsiteX172" fmla="*/ 555492 w 802929"/>
                <a:gd name="connsiteY172" fmla="*/ 539917 h 758477"/>
                <a:gd name="connsiteX173" fmla="*/ 550104 w 802929"/>
                <a:gd name="connsiteY173" fmla="*/ 547915 h 758477"/>
                <a:gd name="connsiteX174" fmla="*/ 572920 w 802929"/>
                <a:gd name="connsiteY174" fmla="*/ 557766 h 758477"/>
                <a:gd name="connsiteX175" fmla="*/ 573509 w 802929"/>
                <a:gd name="connsiteY175" fmla="*/ 552125 h 758477"/>
                <a:gd name="connsiteX176" fmla="*/ 589842 w 802929"/>
                <a:gd name="connsiteY176" fmla="*/ 556082 h 758477"/>
                <a:gd name="connsiteX177" fmla="*/ 590263 w 802929"/>
                <a:gd name="connsiteY177" fmla="*/ 565764 h 758477"/>
                <a:gd name="connsiteX178" fmla="*/ 586391 w 802929"/>
                <a:gd name="connsiteY178" fmla="*/ 566690 h 758477"/>
                <a:gd name="connsiteX179" fmla="*/ 584538 w 802929"/>
                <a:gd name="connsiteY179" fmla="*/ 574856 h 758477"/>
                <a:gd name="connsiteX180" fmla="*/ 593294 w 802929"/>
                <a:gd name="connsiteY180" fmla="*/ 581676 h 758477"/>
                <a:gd name="connsiteX181" fmla="*/ 586054 w 802929"/>
                <a:gd name="connsiteY181" fmla="*/ 586306 h 758477"/>
                <a:gd name="connsiteX182" fmla="*/ 567279 w 802929"/>
                <a:gd name="connsiteY182" fmla="*/ 581339 h 758477"/>
                <a:gd name="connsiteX183" fmla="*/ 566606 w 802929"/>
                <a:gd name="connsiteY183" fmla="*/ 576709 h 758477"/>
                <a:gd name="connsiteX184" fmla="*/ 557260 w 802929"/>
                <a:gd name="connsiteY184" fmla="*/ 570394 h 758477"/>
                <a:gd name="connsiteX185" fmla="*/ 552546 w 802929"/>
                <a:gd name="connsiteY185" fmla="*/ 577550 h 758477"/>
                <a:gd name="connsiteX186" fmla="*/ 550020 w 802929"/>
                <a:gd name="connsiteY186" fmla="*/ 569468 h 758477"/>
                <a:gd name="connsiteX187" fmla="*/ 543116 w 802929"/>
                <a:gd name="connsiteY187" fmla="*/ 566521 h 758477"/>
                <a:gd name="connsiteX188" fmla="*/ 539917 w 802929"/>
                <a:gd name="connsiteY188" fmla="*/ 550862 h 758477"/>
                <a:gd name="connsiteX189" fmla="*/ 533013 w 802929"/>
                <a:gd name="connsiteY189" fmla="*/ 540759 h 758477"/>
                <a:gd name="connsiteX190" fmla="*/ 522321 w 802929"/>
                <a:gd name="connsiteY190" fmla="*/ 540338 h 758477"/>
                <a:gd name="connsiteX191" fmla="*/ 518953 w 802929"/>
                <a:gd name="connsiteY191" fmla="*/ 534445 h 758477"/>
                <a:gd name="connsiteX192" fmla="*/ 510450 w 802929"/>
                <a:gd name="connsiteY192" fmla="*/ 545474 h 758477"/>
                <a:gd name="connsiteX193" fmla="*/ 494959 w 802929"/>
                <a:gd name="connsiteY193" fmla="*/ 549178 h 758477"/>
                <a:gd name="connsiteX194" fmla="*/ 488560 w 802929"/>
                <a:gd name="connsiteY194" fmla="*/ 559870 h 758477"/>
                <a:gd name="connsiteX195" fmla="*/ 485445 w 802929"/>
                <a:gd name="connsiteY195" fmla="*/ 567953 h 758477"/>
                <a:gd name="connsiteX196" fmla="*/ 492770 w 802929"/>
                <a:gd name="connsiteY196" fmla="*/ 569973 h 758477"/>
                <a:gd name="connsiteX197" fmla="*/ 499253 w 802929"/>
                <a:gd name="connsiteY197" fmla="*/ 577130 h 758477"/>
                <a:gd name="connsiteX198" fmla="*/ 495380 w 802929"/>
                <a:gd name="connsiteY198" fmla="*/ 589758 h 758477"/>
                <a:gd name="connsiteX199" fmla="*/ 479552 w 802929"/>
                <a:gd name="connsiteY199" fmla="*/ 608785 h 758477"/>
                <a:gd name="connsiteX200" fmla="*/ 469702 w 802929"/>
                <a:gd name="connsiteY200" fmla="*/ 609543 h 758477"/>
                <a:gd name="connsiteX201" fmla="*/ 462630 w 802929"/>
                <a:gd name="connsiteY201" fmla="*/ 598430 h 758477"/>
                <a:gd name="connsiteX202" fmla="*/ 453537 w 802929"/>
                <a:gd name="connsiteY202" fmla="*/ 599861 h 758477"/>
                <a:gd name="connsiteX203" fmla="*/ 447307 w 802929"/>
                <a:gd name="connsiteY203" fmla="*/ 592705 h 758477"/>
                <a:gd name="connsiteX204" fmla="*/ 424996 w 802929"/>
                <a:gd name="connsiteY204" fmla="*/ 605165 h 758477"/>
                <a:gd name="connsiteX205" fmla="*/ 398392 w 802929"/>
                <a:gd name="connsiteY205" fmla="*/ 610974 h 758477"/>
                <a:gd name="connsiteX206" fmla="*/ 385932 w 802929"/>
                <a:gd name="connsiteY206" fmla="*/ 619815 h 758477"/>
                <a:gd name="connsiteX207" fmla="*/ 357643 w 802929"/>
                <a:gd name="connsiteY207" fmla="*/ 623687 h 758477"/>
                <a:gd name="connsiteX208" fmla="*/ 350487 w 802929"/>
                <a:gd name="connsiteY208" fmla="*/ 633453 h 758477"/>
                <a:gd name="connsiteX209" fmla="*/ 349309 w 802929"/>
                <a:gd name="connsiteY209" fmla="*/ 682874 h 758477"/>
                <a:gd name="connsiteX210" fmla="*/ 341900 w 802929"/>
                <a:gd name="connsiteY210" fmla="*/ 686999 h 758477"/>
                <a:gd name="connsiteX211" fmla="*/ 316221 w 802929"/>
                <a:gd name="connsiteY211" fmla="*/ 681779 h 758477"/>
                <a:gd name="connsiteX212" fmla="*/ 297615 w 802929"/>
                <a:gd name="connsiteY212" fmla="*/ 689777 h 758477"/>
                <a:gd name="connsiteX213" fmla="*/ 294079 w 802929"/>
                <a:gd name="connsiteY213" fmla="*/ 693566 h 758477"/>
                <a:gd name="connsiteX214" fmla="*/ 295005 w 802929"/>
                <a:gd name="connsiteY214" fmla="*/ 707626 h 758477"/>
                <a:gd name="connsiteX215" fmla="*/ 288354 w 802929"/>
                <a:gd name="connsiteY215" fmla="*/ 706699 h 758477"/>
                <a:gd name="connsiteX216" fmla="*/ 286670 w 802929"/>
                <a:gd name="connsiteY216" fmla="*/ 698785 h 758477"/>
                <a:gd name="connsiteX217" fmla="*/ 282292 w 802929"/>
                <a:gd name="connsiteY217" fmla="*/ 698112 h 758477"/>
                <a:gd name="connsiteX218" fmla="*/ 282040 w 802929"/>
                <a:gd name="connsiteY218" fmla="*/ 710825 h 758477"/>
                <a:gd name="connsiteX219" fmla="*/ 271179 w 802929"/>
                <a:gd name="connsiteY219" fmla="*/ 722527 h 758477"/>
                <a:gd name="connsiteX220" fmla="*/ 260403 w 802929"/>
                <a:gd name="connsiteY220" fmla="*/ 721938 h 758477"/>
                <a:gd name="connsiteX221" fmla="*/ 243396 w 802929"/>
                <a:gd name="connsiteY221" fmla="*/ 708636 h 758477"/>
                <a:gd name="connsiteX222" fmla="*/ 233209 w 802929"/>
                <a:gd name="connsiteY222" fmla="*/ 716466 h 758477"/>
                <a:gd name="connsiteX223" fmla="*/ 206184 w 802929"/>
                <a:gd name="connsiteY223" fmla="*/ 711919 h 758477"/>
                <a:gd name="connsiteX224" fmla="*/ 190440 w 802929"/>
                <a:gd name="connsiteY224" fmla="*/ 721433 h 758477"/>
                <a:gd name="connsiteX225" fmla="*/ 179916 w 802929"/>
                <a:gd name="connsiteY225" fmla="*/ 721012 h 758477"/>
                <a:gd name="connsiteX226" fmla="*/ 176633 w 802929"/>
                <a:gd name="connsiteY226" fmla="*/ 739787 h 758477"/>
                <a:gd name="connsiteX227" fmla="*/ 166446 w 802929"/>
                <a:gd name="connsiteY227" fmla="*/ 745007 h 758477"/>
                <a:gd name="connsiteX228" fmla="*/ 163752 w 802929"/>
                <a:gd name="connsiteY228" fmla="*/ 754436 h 758477"/>
                <a:gd name="connsiteX229" fmla="*/ 156932 w 802929"/>
                <a:gd name="connsiteY229" fmla="*/ 754436 h 758477"/>
                <a:gd name="connsiteX230" fmla="*/ 154070 w 802929"/>
                <a:gd name="connsiteY230" fmla="*/ 758477 h 758477"/>
                <a:gd name="connsiteX231" fmla="*/ 145987 w 802929"/>
                <a:gd name="connsiteY231" fmla="*/ 755278 h 758477"/>
                <a:gd name="connsiteX232" fmla="*/ 141188 w 802929"/>
                <a:gd name="connsiteY232" fmla="*/ 744754 h 758477"/>
                <a:gd name="connsiteX233" fmla="*/ 135127 w 802929"/>
                <a:gd name="connsiteY233" fmla="*/ 752584 h 758477"/>
                <a:gd name="connsiteX234" fmla="*/ 115005 w 802929"/>
                <a:gd name="connsiteY234" fmla="*/ 745848 h 758477"/>
                <a:gd name="connsiteX235" fmla="*/ 99430 w 802929"/>
                <a:gd name="connsiteY235" fmla="*/ 751489 h 758477"/>
                <a:gd name="connsiteX236" fmla="*/ 84780 w 802929"/>
                <a:gd name="connsiteY236" fmla="*/ 747616 h 758477"/>
                <a:gd name="connsiteX237" fmla="*/ 74677 w 802929"/>
                <a:gd name="connsiteY237" fmla="*/ 749469 h 758477"/>
                <a:gd name="connsiteX238" fmla="*/ 65416 w 802929"/>
                <a:gd name="connsiteY238" fmla="*/ 742986 h 758477"/>
                <a:gd name="connsiteX239" fmla="*/ 48326 w 802929"/>
                <a:gd name="connsiteY239" fmla="*/ 741302 h 758477"/>
                <a:gd name="connsiteX240" fmla="*/ 48326 w 802929"/>
                <a:gd name="connsiteY240" fmla="*/ 741302 h 758477"/>
                <a:gd name="connsiteX241" fmla="*/ 48326 w 802929"/>
                <a:gd name="connsiteY241" fmla="*/ 726400 h 758477"/>
                <a:gd name="connsiteX242" fmla="*/ 45042 w 802929"/>
                <a:gd name="connsiteY242" fmla="*/ 721180 h 758477"/>
                <a:gd name="connsiteX243" fmla="*/ 48326 w 802929"/>
                <a:gd name="connsiteY243" fmla="*/ 707794 h 758477"/>
                <a:gd name="connsiteX244" fmla="*/ 44284 w 802929"/>
                <a:gd name="connsiteY244" fmla="*/ 705521 h 758477"/>
                <a:gd name="connsiteX245" fmla="*/ 43779 w 802929"/>
                <a:gd name="connsiteY245" fmla="*/ 697691 h 758477"/>
                <a:gd name="connsiteX246" fmla="*/ 48578 w 802929"/>
                <a:gd name="connsiteY246" fmla="*/ 685820 h 758477"/>
                <a:gd name="connsiteX247" fmla="*/ 44705 w 802929"/>
                <a:gd name="connsiteY247" fmla="*/ 685652 h 758477"/>
                <a:gd name="connsiteX248" fmla="*/ 44453 w 802929"/>
                <a:gd name="connsiteY248" fmla="*/ 680937 h 758477"/>
                <a:gd name="connsiteX249" fmla="*/ 46894 w 802929"/>
                <a:gd name="connsiteY249" fmla="*/ 677654 h 758477"/>
                <a:gd name="connsiteX250" fmla="*/ 52619 w 802929"/>
                <a:gd name="connsiteY250" fmla="*/ 678580 h 758477"/>
                <a:gd name="connsiteX251" fmla="*/ 58092 w 802929"/>
                <a:gd name="connsiteY251" fmla="*/ 672181 h 758477"/>
                <a:gd name="connsiteX252" fmla="*/ 62554 w 802929"/>
                <a:gd name="connsiteY252" fmla="*/ 674202 h 758477"/>
                <a:gd name="connsiteX253" fmla="*/ 62807 w 802929"/>
                <a:gd name="connsiteY253" fmla="*/ 664857 h 758477"/>
                <a:gd name="connsiteX254" fmla="*/ 45716 w 802929"/>
                <a:gd name="connsiteY254" fmla="*/ 657784 h 758477"/>
                <a:gd name="connsiteX255" fmla="*/ 31151 w 802929"/>
                <a:gd name="connsiteY255" fmla="*/ 660226 h 758477"/>
                <a:gd name="connsiteX256" fmla="*/ 19027 w 802929"/>
                <a:gd name="connsiteY256" fmla="*/ 657111 h 758477"/>
                <a:gd name="connsiteX257" fmla="*/ 8756 w 802929"/>
                <a:gd name="connsiteY257" fmla="*/ 652817 h 758477"/>
                <a:gd name="connsiteX258" fmla="*/ 0 w 802929"/>
                <a:gd name="connsiteY258" fmla="*/ 640862 h 758477"/>
                <a:gd name="connsiteX259" fmla="*/ 10019 w 802929"/>
                <a:gd name="connsiteY259" fmla="*/ 639852 h 758477"/>
                <a:gd name="connsiteX260" fmla="*/ 10861 w 802929"/>
                <a:gd name="connsiteY260" fmla="*/ 636568 h 758477"/>
                <a:gd name="connsiteX261" fmla="*/ 23153 w 802929"/>
                <a:gd name="connsiteY261" fmla="*/ 637916 h 758477"/>
                <a:gd name="connsiteX262" fmla="*/ 25426 w 802929"/>
                <a:gd name="connsiteY262" fmla="*/ 633032 h 758477"/>
                <a:gd name="connsiteX263" fmla="*/ 31824 w 802929"/>
                <a:gd name="connsiteY263" fmla="*/ 631685 h 758477"/>
                <a:gd name="connsiteX264" fmla="*/ 27615 w 802929"/>
                <a:gd name="connsiteY264" fmla="*/ 622930 h 758477"/>
                <a:gd name="connsiteX265" fmla="*/ 40412 w 802929"/>
                <a:gd name="connsiteY265" fmla="*/ 619393 h 758477"/>
                <a:gd name="connsiteX266" fmla="*/ 41338 w 802929"/>
                <a:gd name="connsiteY266" fmla="*/ 607859 h 758477"/>
                <a:gd name="connsiteX267" fmla="*/ 34939 w 802929"/>
                <a:gd name="connsiteY267" fmla="*/ 609543 h 758477"/>
                <a:gd name="connsiteX268" fmla="*/ 32077 w 802929"/>
                <a:gd name="connsiteY268" fmla="*/ 604913 h 758477"/>
                <a:gd name="connsiteX269" fmla="*/ 40580 w 802929"/>
                <a:gd name="connsiteY269" fmla="*/ 602050 h 758477"/>
                <a:gd name="connsiteX270" fmla="*/ 40917 w 802929"/>
                <a:gd name="connsiteY270" fmla="*/ 595820 h 758477"/>
                <a:gd name="connsiteX271" fmla="*/ 33255 w 802929"/>
                <a:gd name="connsiteY271" fmla="*/ 595315 h 758477"/>
                <a:gd name="connsiteX272" fmla="*/ 35781 w 802929"/>
                <a:gd name="connsiteY272" fmla="*/ 582686 h 758477"/>
                <a:gd name="connsiteX273" fmla="*/ 41675 w 802929"/>
                <a:gd name="connsiteY273" fmla="*/ 583444 h 758477"/>
                <a:gd name="connsiteX274" fmla="*/ 38560 w 802929"/>
                <a:gd name="connsiteY274" fmla="*/ 559449 h 758477"/>
                <a:gd name="connsiteX275" fmla="*/ 46642 w 802929"/>
                <a:gd name="connsiteY275" fmla="*/ 541348 h 758477"/>
                <a:gd name="connsiteX276" fmla="*/ 40159 w 802929"/>
                <a:gd name="connsiteY276" fmla="*/ 523500 h 758477"/>
                <a:gd name="connsiteX277" fmla="*/ 22058 w 802929"/>
                <a:gd name="connsiteY277" fmla="*/ 512892 h 758477"/>
                <a:gd name="connsiteX278" fmla="*/ 28878 w 802929"/>
                <a:gd name="connsiteY278" fmla="*/ 504220 h 758477"/>
                <a:gd name="connsiteX279" fmla="*/ 25594 w 802929"/>
                <a:gd name="connsiteY279" fmla="*/ 502200 h 758477"/>
                <a:gd name="connsiteX280" fmla="*/ 38644 w 802929"/>
                <a:gd name="connsiteY280" fmla="*/ 491844 h 758477"/>
                <a:gd name="connsiteX281" fmla="*/ 35023 w 802929"/>
                <a:gd name="connsiteY281" fmla="*/ 489571 h 758477"/>
                <a:gd name="connsiteX282" fmla="*/ 38139 w 802929"/>
                <a:gd name="connsiteY282" fmla="*/ 474332 h 758477"/>
                <a:gd name="connsiteX283" fmla="*/ 46473 w 802929"/>
                <a:gd name="connsiteY283" fmla="*/ 477363 h 758477"/>
                <a:gd name="connsiteX284" fmla="*/ 51525 w 802929"/>
                <a:gd name="connsiteY284" fmla="*/ 473996 h 758477"/>
                <a:gd name="connsiteX285" fmla="*/ 52872 w 802929"/>
                <a:gd name="connsiteY285" fmla="*/ 468102 h 758477"/>
                <a:gd name="connsiteX286" fmla="*/ 48410 w 802929"/>
                <a:gd name="connsiteY286" fmla="*/ 463809 h 758477"/>
                <a:gd name="connsiteX287" fmla="*/ 59439 w 802929"/>
                <a:gd name="connsiteY287" fmla="*/ 463387 h 758477"/>
                <a:gd name="connsiteX288" fmla="*/ 59439 w 802929"/>
                <a:gd name="connsiteY288" fmla="*/ 458841 h 758477"/>
                <a:gd name="connsiteX289" fmla="*/ 66174 w 802929"/>
                <a:gd name="connsiteY289" fmla="*/ 460693 h 758477"/>
                <a:gd name="connsiteX290" fmla="*/ 66174 w 802929"/>
                <a:gd name="connsiteY290" fmla="*/ 455895 h 758477"/>
                <a:gd name="connsiteX291" fmla="*/ 71394 w 802929"/>
                <a:gd name="connsiteY291" fmla="*/ 454800 h 758477"/>
                <a:gd name="connsiteX292" fmla="*/ 73583 w 802929"/>
                <a:gd name="connsiteY292" fmla="*/ 449749 h 758477"/>
                <a:gd name="connsiteX293" fmla="*/ 72741 w 802929"/>
                <a:gd name="connsiteY293" fmla="*/ 453790 h 758477"/>
                <a:gd name="connsiteX294" fmla="*/ 79055 w 802929"/>
                <a:gd name="connsiteY294" fmla="*/ 455305 h 758477"/>
                <a:gd name="connsiteX295" fmla="*/ 79308 w 802929"/>
                <a:gd name="connsiteY295" fmla="*/ 449243 h 758477"/>
                <a:gd name="connsiteX296" fmla="*/ 62807 w 802929"/>
                <a:gd name="connsiteY296" fmla="*/ 444276 h 758477"/>
                <a:gd name="connsiteX297" fmla="*/ 62470 w 802929"/>
                <a:gd name="connsiteY297" fmla="*/ 438720 h 758477"/>
                <a:gd name="connsiteX298" fmla="*/ 55145 w 802929"/>
                <a:gd name="connsiteY298" fmla="*/ 441161 h 758477"/>
                <a:gd name="connsiteX299" fmla="*/ 51441 w 802929"/>
                <a:gd name="connsiteY299" fmla="*/ 436783 h 758477"/>
                <a:gd name="connsiteX300" fmla="*/ 46894 w 802929"/>
                <a:gd name="connsiteY300" fmla="*/ 442761 h 758477"/>
                <a:gd name="connsiteX301" fmla="*/ 44874 w 802929"/>
                <a:gd name="connsiteY301" fmla="*/ 438046 h 758477"/>
                <a:gd name="connsiteX302" fmla="*/ 36034 w 802929"/>
                <a:gd name="connsiteY302" fmla="*/ 435268 h 758477"/>
                <a:gd name="connsiteX303" fmla="*/ 37886 w 802929"/>
                <a:gd name="connsiteY303" fmla="*/ 414893 h 758477"/>
                <a:gd name="connsiteX304" fmla="*/ 57587 w 802929"/>
                <a:gd name="connsiteY304" fmla="*/ 404538 h 758477"/>
                <a:gd name="connsiteX305" fmla="*/ 58260 w 802929"/>
                <a:gd name="connsiteY305" fmla="*/ 401339 h 758477"/>
                <a:gd name="connsiteX306" fmla="*/ 47400 w 802929"/>
                <a:gd name="connsiteY306" fmla="*/ 397971 h 758477"/>
                <a:gd name="connsiteX307" fmla="*/ 48494 w 802929"/>
                <a:gd name="connsiteY307" fmla="*/ 394435 h 758477"/>
                <a:gd name="connsiteX308" fmla="*/ 51188 w 802929"/>
                <a:gd name="connsiteY308" fmla="*/ 389720 h 758477"/>
                <a:gd name="connsiteX309" fmla="*/ 55398 w 802929"/>
                <a:gd name="connsiteY309" fmla="*/ 391320 h 758477"/>
                <a:gd name="connsiteX310" fmla="*/ 59439 w 802929"/>
                <a:gd name="connsiteY310" fmla="*/ 381133 h 758477"/>
                <a:gd name="connsiteX311" fmla="*/ 63648 w 802929"/>
                <a:gd name="connsiteY311" fmla="*/ 381554 h 758477"/>
                <a:gd name="connsiteX312" fmla="*/ 61628 w 802929"/>
                <a:gd name="connsiteY312" fmla="*/ 374566 h 758477"/>
                <a:gd name="connsiteX313" fmla="*/ 67184 w 802929"/>
                <a:gd name="connsiteY313" fmla="*/ 375576 h 758477"/>
                <a:gd name="connsiteX314" fmla="*/ 68447 w 802929"/>
                <a:gd name="connsiteY314" fmla="*/ 365389 h 758477"/>
                <a:gd name="connsiteX315" fmla="*/ 71983 w 802929"/>
                <a:gd name="connsiteY315" fmla="*/ 367494 h 758477"/>
                <a:gd name="connsiteX316" fmla="*/ 73667 w 802929"/>
                <a:gd name="connsiteY316" fmla="*/ 363200 h 758477"/>
                <a:gd name="connsiteX317" fmla="*/ 72404 w 802929"/>
                <a:gd name="connsiteY317" fmla="*/ 358738 h 758477"/>
                <a:gd name="connsiteX318" fmla="*/ 62891 w 802929"/>
                <a:gd name="connsiteY318" fmla="*/ 355623 h 758477"/>
                <a:gd name="connsiteX319" fmla="*/ 54724 w 802929"/>
                <a:gd name="connsiteY319" fmla="*/ 347541 h 758477"/>
                <a:gd name="connsiteX320" fmla="*/ 64406 w 802929"/>
                <a:gd name="connsiteY320" fmla="*/ 339037 h 758477"/>
                <a:gd name="connsiteX321" fmla="*/ 63901 w 802929"/>
                <a:gd name="connsiteY321" fmla="*/ 329271 h 758477"/>
                <a:gd name="connsiteX322" fmla="*/ 58008 w 802929"/>
                <a:gd name="connsiteY322" fmla="*/ 320263 h 758477"/>
                <a:gd name="connsiteX323" fmla="*/ 64827 w 802929"/>
                <a:gd name="connsiteY323" fmla="*/ 305866 h 758477"/>
                <a:gd name="connsiteX324" fmla="*/ 55482 w 802929"/>
                <a:gd name="connsiteY324" fmla="*/ 303340 h 758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</a:cxnLst>
              <a:rect l="l" t="t" r="r" b="b"/>
              <a:pathLst>
                <a:path w="802929" h="758477">
                  <a:moveTo>
                    <a:pt x="55734" y="303256"/>
                  </a:moveTo>
                  <a:lnTo>
                    <a:pt x="58681" y="298289"/>
                  </a:lnTo>
                  <a:lnTo>
                    <a:pt x="50346" y="292480"/>
                  </a:lnTo>
                  <a:lnTo>
                    <a:pt x="56661" y="279767"/>
                  </a:lnTo>
                  <a:lnTo>
                    <a:pt x="51525" y="277999"/>
                  </a:lnTo>
                  <a:lnTo>
                    <a:pt x="61965" y="274631"/>
                  </a:lnTo>
                  <a:lnTo>
                    <a:pt x="55061" y="271263"/>
                  </a:lnTo>
                  <a:lnTo>
                    <a:pt x="60365" y="267475"/>
                  </a:lnTo>
                  <a:lnTo>
                    <a:pt x="64659" y="269243"/>
                  </a:lnTo>
                  <a:lnTo>
                    <a:pt x="63985" y="255604"/>
                  </a:lnTo>
                  <a:lnTo>
                    <a:pt x="73078" y="254678"/>
                  </a:lnTo>
                  <a:lnTo>
                    <a:pt x="74593" y="259393"/>
                  </a:lnTo>
                  <a:lnTo>
                    <a:pt x="88485" y="254257"/>
                  </a:lnTo>
                  <a:lnTo>
                    <a:pt x="87811" y="231694"/>
                  </a:lnTo>
                  <a:lnTo>
                    <a:pt x="92189" y="225885"/>
                  </a:lnTo>
                  <a:lnTo>
                    <a:pt x="97241" y="230178"/>
                  </a:lnTo>
                  <a:lnTo>
                    <a:pt x="106249" y="207194"/>
                  </a:lnTo>
                  <a:lnTo>
                    <a:pt x="124771" y="204416"/>
                  </a:lnTo>
                  <a:lnTo>
                    <a:pt x="113995" y="188336"/>
                  </a:lnTo>
                  <a:lnTo>
                    <a:pt x="106754" y="187830"/>
                  </a:lnTo>
                  <a:lnTo>
                    <a:pt x="109112" y="180169"/>
                  </a:lnTo>
                  <a:lnTo>
                    <a:pt x="101871" y="180674"/>
                  </a:lnTo>
                  <a:lnTo>
                    <a:pt x="102629" y="174528"/>
                  </a:lnTo>
                  <a:lnTo>
                    <a:pt x="93873" y="174696"/>
                  </a:lnTo>
                  <a:lnTo>
                    <a:pt x="92105" y="165856"/>
                  </a:lnTo>
                  <a:lnTo>
                    <a:pt x="92863" y="159626"/>
                  </a:lnTo>
                  <a:lnTo>
                    <a:pt x="99093" y="161647"/>
                  </a:lnTo>
                  <a:lnTo>
                    <a:pt x="100019" y="152218"/>
                  </a:lnTo>
                  <a:lnTo>
                    <a:pt x="108017" y="154407"/>
                  </a:lnTo>
                  <a:lnTo>
                    <a:pt x="104986" y="145903"/>
                  </a:lnTo>
                  <a:lnTo>
                    <a:pt x="109785" y="137484"/>
                  </a:lnTo>
                  <a:lnTo>
                    <a:pt x="107680" y="134453"/>
                  </a:lnTo>
                  <a:lnTo>
                    <a:pt x="111385" y="123593"/>
                  </a:lnTo>
                  <a:lnTo>
                    <a:pt x="118120" y="121319"/>
                  </a:lnTo>
                  <a:lnTo>
                    <a:pt x="110374" y="118204"/>
                  </a:lnTo>
                  <a:lnTo>
                    <a:pt x="110206" y="114837"/>
                  </a:lnTo>
                  <a:lnTo>
                    <a:pt x="125697" y="107512"/>
                  </a:lnTo>
                  <a:lnTo>
                    <a:pt x="142788" y="120646"/>
                  </a:lnTo>
                  <a:lnTo>
                    <a:pt x="143714" y="126118"/>
                  </a:lnTo>
                  <a:lnTo>
                    <a:pt x="149186" y="123677"/>
                  </a:lnTo>
                  <a:lnTo>
                    <a:pt x="164678" y="127128"/>
                  </a:lnTo>
                  <a:lnTo>
                    <a:pt x="169477" y="109280"/>
                  </a:lnTo>
                  <a:lnTo>
                    <a:pt x="166867" y="94294"/>
                  </a:lnTo>
                  <a:lnTo>
                    <a:pt x="189177" y="85959"/>
                  </a:lnTo>
                  <a:lnTo>
                    <a:pt x="183957" y="66932"/>
                  </a:lnTo>
                  <a:lnTo>
                    <a:pt x="189598" y="64406"/>
                  </a:lnTo>
                  <a:lnTo>
                    <a:pt x="189598" y="58345"/>
                  </a:lnTo>
                  <a:cubicBezTo>
                    <a:pt x="189598" y="58345"/>
                    <a:pt x="182273" y="47316"/>
                    <a:pt x="182273" y="47316"/>
                  </a:cubicBezTo>
                  <a:lnTo>
                    <a:pt x="185136" y="42348"/>
                  </a:lnTo>
                  <a:lnTo>
                    <a:pt x="195576" y="37886"/>
                  </a:lnTo>
                  <a:lnTo>
                    <a:pt x="199533" y="25257"/>
                  </a:lnTo>
                  <a:lnTo>
                    <a:pt x="194481" y="14313"/>
                  </a:lnTo>
                  <a:lnTo>
                    <a:pt x="186567" y="12376"/>
                  </a:lnTo>
                  <a:lnTo>
                    <a:pt x="191029" y="0"/>
                  </a:lnTo>
                  <a:lnTo>
                    <a:pt x="193976" y="6062"/>
                  </a:lnTo>
                  <a:lnTo>
                    <a:pt x="202395" y="6819"/>
                  </a:lnTo>
                  <a:lnTo>
                    <a:pt x="204753" y="14902"/>
                  </a:lnTo>
                  <a:lnTo>
                    <a:pt x="218560" y="18690"/>
                  </a:lnTo>
                  <a:lnTo>
                    <a:pt x="221675" y="23069"/>
                  </a:lnTo>
                  <a:lnTo>
                    <a:pt x="227400" y="17680"/>
                  </a:lnTo>
                  <a:lnTo>
                    <a:pt x="241039" y="18438"/>
                  </a:lnTo>
                  <a:lnTo>
                    <a:pt x="260908" y="27951"/>
                  </a:lnTo>
                  <a:lnTo>
                    <a:pt x="272947" y="25678"/>
                  </a:lnTo>
                  <a:lnTo>
                    <a:pt x="283640" y="29467"/>
                  </a:lnTo>
                  <a:lnTo>
                    <a:pt x="285997" y="48578"/>
                  </a:lnTo>
                  <a:lnTo>
                    <a:pt x="296100" y="46474"/>
                  </a:lnTo>
                  <a:lnTo>
                    <a:pt x="305445" y="49925"/>
                  </a:lnTo>
                  <a:lnTo>
                    <a:pt x="307466" y="61965"/>
                  </a:lnTo>
                  <a:lnTo>
                    <a:pt x="302919" y="68195"/>
                  </a:lnTo>
                  <a:lnTo>
                    <a:pt x="309655" y="66259"/>
                  </a:lnTo>
                  <a:lnTo>
                    <a:pt x="314117" y="70384"/>
                  </a:lnTo>
                  <a:lnTo>
                    <a:pt x="329019" y="72657"/>
                  </a:lnTo>
                  <a:lnTo>
                    <a:pt x="342236" y="85286"/>
                  </a:lnTo>
                  <a:lnTo>
                    <a:pt x="350235" y="83938"/>
                  </a:lnTo>
                  <a:lnTo>
                    <a:pt x="347372" y="79476"/>
                  </a:lnTo>
                  <a:lnTo>
                    <a:pt x="352592" y="72909"/>
                  </a:lnTo>
                  <a:lnTo>
                    <a:pt x="353855" y="56829"/>
                  </a:lnTo>
                  <a:lnTo>
                    <a:pt x="364631" y="61038"/>
                  </a:lnTo>
                  <a:lnTo>
                    <a:pt x="366315" y="65669"/>
                  </a:lnTo>
                  <a:lnTo>
                    <a:pt x="375997" y="64575"/>
                  </a:lnTo>
                  <a:lnTo>
                    <a:pt x="393846" y="78382"/>
                  </a:lnTo>
                  <a:lnTo>
                    <a:pt x="406558" y="68784"/>
                  </a:lnTo>
                  <a:lnTo>
                    <a:pt x="408326" y="74088"/>
                  </a:lnTo>
                  <a:lnTo>
                    <a:pt x="416325" y="77119"/>
                  </a:lnTo>
                  <a:lnTo>
                    <a:pt x="423649" y="63817"/>
                  </a:lnTo>
                  <a:lnTo>
                    <a:pt x="441414" y="58513"/>
                  </a:lnTo>
                  <a:lnTo>
                    <a:pt x="449327" y="60281"/>
                  </a:lnTo>
                  <a:lnTo>
                    <a:pt x="456905" y="70889"/>
                  </a:lnTo>
                  <a:lnTo>
                    <a:pt x="476605" y="84444"/>
                  </a:lnTo>
                  <a:lnTo>
                    <a:pt x="482415" y="96315"/>
                  </a:lnTo>
                  <a:lnTo>
                    <a:pt x="480394" y="115679"/>
                  </a:lnTo>
                  <a:lnTo>
                    <a:pt x="473069" y="128981"/>
                  </a:lnTo>
                  <a:lnTo>
                    <a:pt x="477110" y="139420"/>
                  </a:lnTo>
                  <a:lnTo>
                    <a:pt x="462124" y="151796"/>
                  </a:lnTo>
                  <a:lnTo>
                    <a:pt x="462377" y="164762"/>
                  </a:lnTo>
                  <a:lnTo>
                    <a:pt x="472312" y="162405"/>
                  </a:lnTo>
                  <a:lnTo>
                    <a:pt x="475511" y="167204"/>
                  </a:lnTo>
                  <a:lnTo>
                    <a:pt x="476269" y="197596"/>
                  </a:lnTo>
                  <a:lnTo>
                    <a:pt x="468355" y="202816"/>
                  </a:lnTo>
                  <a:lnTo>
                    <a:pt x="475090" y="211488"/>
                  </a:lnTo>
                  <a:lnTo>
                    <a:pt x="489234" y="214771"/>
                  </a:lnTo>
                  <a:lnTo>
                    <a:pt x="506577" y="231610"/>
                  </a:lnTo>
                  <a:lnTo>
                    <a:pt x="514912" y="227905"/>
                  </a:lnTo>
                  <a:lnTo>
                    <a:pt x="520385" y="231694"/>
                  </a:lnTo>
                  <a:lnTo>
                    <a:pt x="522658" y="227653"/>
                  </a:lnTo>
                  <a:lnTo>
                    <a:pt x="534192" y="223864"/>
                  </a:lnTo>
                  <a:lnTo>
                    <a:pt x="534192" y="223864"/>
                  </a:lnTo>
                  <a:lnTo>
                    <a:pt x="547326" y="248364"/>
                  </a:lnTo>
                  <a:lnTo>
                    <a:pt x="572246" y="240618"/>
                  </a:lnTo>
                  <a:lnTo>
                    <a:pt x="598514" y="260992"/>
                  </a:lnTo>
                  <a:lnTo>
                    <a:pt x="601713" y="269664"/>
                  </a:lnTo>
                  <a:lnTo>
                    <a:pt x="610216" y="276399"/>
                  </a:lnTo>
                  <a:lnTo>
                    <a:pt x="608785" y="279514"/>
                  </a:lnTo>
                  <a:lnTo>
                    <a:pt x="615015" y="281451"/>
                  </a:lnTo>
                  <a:lnTo>
                    <a:pt x="613247" y="286334"/>
                  </a:lnTo>
                  <a:lnTo>
                    <a:pt x="618215" y="301320"/>
                  </a:lnTo>
                  <a:lnTo>
                    <a:pt x="625876" y="310244"/>
                  </a:lnTo>
                  <a:lnTo>
                    <a:pt x="616194" y="316811"/>
                  </a:lnTo>
                  <a:lnTo>
                    <a:pt x="616447" y="325567"/>
                  </a:lnTo>
                  <a:lnTo>
                    <a:pt x="627644" y="326577"/>
                  </a:lnTo>
                  <a:lnTo>
                    <a:pt x="633201" y="313948"/>
                  </a:lnTo>
                  <a:lnTo>
                    <a:pt x="639852" y="318916"/>
                  </a:lnTo>
                  <a:lnTo>
                    <a:pt x="636484" y="320684"/>
                  </a:lnTo>
                  <a:lnTo>
                    <a:pt x="638926" y="332723"/>
                  </a:lnTo>
                  <a:lnTo>
                    <a:pt x="658626" y="326156"/>
                  </a:lnTo>
                  <a:lnTo>
                    <a:pt x="653406" y="342321"/>
                  </a:lnTo>
                  <a:lnTo>
                    <a:pt x="668982" y="396371"/>
                  </a:lnTo>
                  <a:lnTo>
                    <a:pt x="676222" y="397045"/>
                  </a:lnTo>
                  <a:lnTo>
                    <a:pt x="691377" y="384753"/>
                  </a:lnTo>
                  <a:lnTo>
                    <a:pt x="708046" y="392246"/>
                  </a:lnTo>
                  <a:lnTo>
                    <a:pt x="731115" y="393256"/>
                  </a:lnTo>
                  <a:lnTo>
                    <a:pt x="731115" y="393256"/>
                  </a:lnTo>
                  <a:lnTo>
                    <a:pt x="744249" y="389889"/>
                  </a:lnTo>
                  <a:lnTo>
                    <a:pt x="748037" y="393930"/>
                  </a:lnTo>
                  <a:lnTo>
                    <a:pt x="763444" y="389299"/>
                  </a:lnTo>
                  <a:lnTo>
                    <a:pt x="770937" y="391657"/>
                  </a:lnTo>
                  <a:lnTo>
                    <a:pt x="780114" y="380207"/>
                  </a:lnTo>
                  <a:lnTo>
                    <a:pt x="784576" y="378776"/>
                  </a:lnTo>
                  <a:lnTo>
                    <a:pt x="787186" y="383153"/>
                  </a:lnTo>
                  <a:lnTo>
                    <a:pt x="796868" y="377176"/>
                  </a:lnTo>
                  <a:lnTo>
                    <a:pt x="796868" y="377176"/>
                  </a:lnTo>
                  <a:lnTo>
                    <a:pt x="802930" y="384753"/>
                  </a:lnTo>
                  <a:lnTo>
                    <a:pt x="801078" y="388542"/>
                  </a:lnTo>
                  <a:lnTo>
                    <a:pt x="764791" y="408158"/>
                  </a:lnTo>
                  <a:lnTo>
                    <a:pt x="763865" y="415230"/>
                  </a:lnTo>
                  <a:lnTo>
                    <a:pt x="751826" y="433415"/>
                  </a:lnTo>
                  <a:lnTo>
                    <a:pt x="755446" y="437120"/>
                  </a:lnTo>
                  <a:lnTo>
                    <a:pt x="751489" y="442761"/>
                  </a:lnTo>
                  <a:lnTo>
                    <a:pt x="750058" y="459515"/>
                  </a:lnTo>
                  <a:lnTo>
                    <a:pt x="736335" y="475679"/>
                  </a:lnTo>
                  <a:lnTo>
                    <a:pt x="728589" y="476521"/>
                  </a:lnTo>
                  <a:lnTo>
                    <a:pt x="720254" y="470375"/>
                  </a:lnTo>
                  <a:lnTo>
                    <a:pt x="710151" y="483425"/>
                  </a:lnTo>
                  <a:lnTo>
                    <a:pt x="695081" y="483004"/>
                  </a:lnTo>
                  <a:lnTo>
                    <a:pt x="691798" y="499590"/>
                  </a:lnTo>
                  <a:lnTo>
                    <a:pt x="671339" y="503041"/>
                  </a:lnTo>
                  <a:lnTo>
                    <a:pt x="661573" y="509356"/>
                  </a:lnTo>
                  <a:lnTo>
                    <a:pt x="646419" y="505399"/>
                  </a:lnTo>
                  <a:lnTo>
                    <a:pt x="647850" y="515586"/>
                  </a:lnTo>
                  <a:lnTo>
                    <a:pt x="640273" y="515586"/>
                  </a:lnTo>
                  <a:cubicBezTo>
                    <a:pt x="640273" y="515586"/>
                    <a:pt x="638252" y="533182"/>
                    <a:pt x="638252" y="533182"/>
                  </a:cubicBezTo>
                  <a:lnTo>
                    <a:pt x="633622" y="537812"/>
                  </a:lnTo>
                  <a:lnTo>
                    <a:pt x="614847" y="530656"/>
                  </a:lnTo>
                  <a:lnTo>
                    <a:pt x="599693" y="532424"/>
                  </a:lnTo>
                  <a:lnTo>
                    <a:pt x="602724" y="526362"/>
                  </a:lnTo>
                  <a:lnTo>
                    <a:pt x="585717" y="517101"/>
                  </a:lnTo>
                  <a:lnTo>
                    <a:pt x="574435" y="522658"/>
                  </a:lnTo>
                  <a:lnTo>
                    <a:pt x="571994" y="533266"/>
                  </a:lnTo>
                  <a:lnTo>
                    <a:pt x="565679" y="539412"/>
                  </a:lnTo>
                  <a:lnTo>
                    <a:pt x="561133" y="537981"/>
                  </a:lnTo>
                  <a:lnTo>
                    <a:pt x="556671" y="528215"/>
                  </a:lnTo>
                  <a:lnTo>
                    <a:pt x="551704" y="532087"/>
                  </a:lnTo>
                  <a:lnTo>
                    <a:pt x="555492" y="539917"/>
                  </a:lnTo>
                  <a:lnTo>
                    <a:pt x="550104" y="547915"/>
                  </a:lnTo>
                  <a:lnTo>
                    <a:pt x="572920" y="557766"/>
                  </a:lnTo>
                  <a:lnTo>
                    <a:pt x="573509" y="552125"/>
                  </a:lnTo>
                  <a:lnTo>
                    <a:pt x="589842" y="556082"/>
                  </a:lnTo>
                  <a:lnTo>
                    <a:pt x="590263" y="565764"/>
                  </a:lnTo>
                  <a:lnTo>
                    <a:pt x="586391" y="566690"/>
                  </a:lnTo>
                  <a:lnTo>
                    <a:pt x="584538" y="574856"/>
                  </a:lnTo>
                  <a:lnTo>
                    <a:pt x="593294" y="581676"/>
                  </a:lnTo>
                  <a:lnTo>
                    <a:pt x="586054" y="586306"/>
                  </a:lnTo>
                  <a:lnTo>
                    <a:pt x="567279" y="581339"/>
                  </a:lnTo>
                  <a:lnTo>
                    <a:pt x="566606" y="576709"/>
                  </a:lnTo>
                  <a:lnTo>
                    <a:pt x="557260" y="570394"/>
                  </a:lnTo>
                  <a:lnTo>
                    <a:pt x="552546" y="577550"/>
                  </a:lnTo>
                  <a:lnTo>
                    <a:pt x="550020" y="569468"/>
                  </a:lnTo>
                  <a:lnTo>
                    <a:pt x="543116" y="566521"/>
                  </a:lnTo>
                  <a:lnTo>
                    <a:pt x="539917" y="550862"/>
                  </a:lnTo>
                  <a:lnTo>
                    <a:pt x="533013" y="540759"/>
                  </a:lnTo>
                  <a:lnTo>
                    <a:pt x="522321" y="540338"/>
                  </a:lnTo>
                  <a:lnTo>
                    <a:pt x="518953" y="534445"/>
                  </a:lnTo>
                  <a:lnTo>
                    <a:pt x="510450" y="545474"/>
                  </a:lnTo>
                  <a:lnTo>
                    <a:pt x="494959" y="549178"/>
                  </a:lnTo>
                  <a:lnTo>
                    <a:pt x="488560" y="559870"/>
                  </a:lnTo>
                  <a:lnTo>
                    <a:pt x="485445" y="567953"/>
                  </a:lnTo>
                  <a:lnTo>
                    <a:pt x="492770" y="569973"/>
                  </a:lnTo>
                  <a:lnTo>
                    <a:pt x="499253" y="577130"/>
                  </a:lnTo>
                  <a:lnTo>
                    <a:pt x="495380" y="589758"/>
                  </a:lnTo>
                  <a:lnTo>
                    <a:pt x="479552" y="608785"/>
                  </a:lnTo>
                  <a:lnTo>
                    <a:pt x="469702" y="609543"/>
                  </a:lnTo>
                  <a:lnTo>
                    <a:pt x="462630" y="598430"/>
                  </a:lnTo>
                  <a:lnTo>
                    <a:pt x="453537" y="599861"/>
                  </a:lnTo>
                  <a:lnTo>
                    <a:pt x="447307" y="592705"/>
                  </a:lnTo>
                  <a:lnTo>
                    <a:pt x="424996" y="605165"/>
                  </a:lnTo>
                  <a:lnTo>
                    <a:pt x="398392" y="610974"/>
                  </a:lnTo>
                  <a:lnTo>
                    <a:pt x="385932" y="619815"/>
                  </a:lnTo>
                  <a:lnTo>
                    <a:pt x="357643" y="623687"/>
                  </a:lnTo>
                  <a:lnTo>
                    <a:pt x="350487" y="633453"/>
                  </a:lnTo>
                  <a:lnTo>
                    <a:pt x="349309" y="682874"/>
                  </a:lnTo>
                  <a:lnTo>
                    <a:pt x="341900" y="686999"/>
                  </a:lnTo>
                  <a:lnTo>
                    <a:pt x="316221" y="681779"/>
                  </a:lnTo>
                  <a:lnTo>
                    <a:pt x="297615" y="689777"/>
                  </a:lnTo>
                  <a:lnTo>
                    <a:pt x="294079" y="693566"/>
                  </a:lnTo>
                  <a:lnTo>
                    <a:pt x="295005" y="707626"/>
                  </a:lnTo>
                  <a:lnTo>
                    <a:pt x="288354" y="706699"/>
                  </a:lnTo>
                  <a:lnTo>
                    <a:pt x="286670" y="698785"/>
                  </a:lnTo>
                  <a:lnTo>
                    <a:pt x="282292" y="698112"/>
                  </a:lnTo>
                  <a:lnTo>
                    <a:pt x="282040" y="710825"/>
                  </a:lnTo>
                  <a:lnTo>
                    <a:pt x="271179" y="722527"/>
                  </a:lnTo>
                  <a:lnTo>
                    <a:pt x="260403" y="721938"/>
                  </a:lnTo>
                  <a:lnTo>
                    <a:pt x="243396" y="708636"/>
                  </a:lnTo>
                  <a:lnTo>
                    <a:pt x="233209" y="716466"/>
                  </a:lnTo>
                  <a:lnTo>
                    <a:pt x="206184" y="711919"/>
                  </a:lnTo>
                  <a:lnTo>
                    <a:pt x="190440" y="721433"/>
                  </a:lnTo>
                  <a:lnTo>
                    <a:pt x="179916" y="721012"/>
                  </a:lnTo>
                  <a:lnTo>
                    <a:pt x="176633" y="739787"/>
                  </a:lnTo>
                  <a:lnTo>
                    <a:pt x="166446" y="745007"/>
                  </a:lnTo>
                  <a:lnTo>
                    <a:pt x="163752" y="754436"/>
                  </a:lnTo>
                  <a:lnTo>
                    <a:pt x="156932" y="754436"/>
                  </a:lnTo>
                  <a:cubicBezTo>
                    <a:pt x="156932" y="754436"/>
                    <a:pt x="154070" y="758477"/>
                    <a:pt x="154070" y="758477"/>
                  </a:cubicBezTo>
                  <a:lnTo>
                    <a:pt x="145987" y="755278"/>
                  </a:lnTo>
                  <a:lnTo>
                    <a:pt x="141188" y="744754"/>
                  </a:lnTo>
                  <a:lnTo>
                    <a:pt x="135127" y="752584"/>
                  </a:lnTo>
                  <a:lnTo>
                    <a:pt x="115005" y="745848"/>
                  </a:lnTo>
                  <a:lnTo>
                    <a:pt x="99430" y="751489"/>
                  </a:lnTo>
                  <a:lnTo>
                    <a:pt x="84780" y="747616"/>
                  </a:lnTo>
                  <a:lnTo>
                    <a:pt x="74677" y="749469"/>
                  </a:lnTo>
                  <a:lnTo>
                    <a:pt x="65416" y="742986"/>
                  </a:lnTo>
                  <a:lnTo>
                    <a:pt x="48326" y="741302"/>
                  </a:lnTo>
                  <a:lnTo>
                    <a:pt x="48326" y="741302"/>
                  </a:lnTo>
                  <a:lnTo>
                    <a:pt x="48326" y="726400"/>
                  </a:lnTo>
                  <a:cubicBezTo>
                    <a:pt x="48326" y="726400"/>
                    <a:pt x="45042" y="721180"/>
                    <a:pt x="45042" y="721180"/>
                  </a:cubicBezTo>
                  <a:lnTo>
                    <a:pt x="48326" y="707794"/>
                  </a:lnTo>
                  <a:lnTo>
                    <a:pt x="44284" y="705521"/>
                  </a:lnTo>
                  <a:lnTo>
                    <a:pt x="43779" y="697691"/>
                  </a:lnTo>
                  <a:lnTo>
                    <a:pt x="48578" y="685820"/>
                  </a:lnTo>
                  <a:lnTo>
                    <a:pt x="44705" y="685652"/>
                  </a:lnTo>
                  <a:lnTo>
                    <a:pt x="44453" y="680937"/>
                  </a:lnTo>
                  <a:lnTo>
                    <a:pt x="46894" y="677654"/>
                  </a:lnTo>
                  <a:lnTo>
                    <a:pt x="52619" y="678580"/>
                  </a:lnTo>
                  <a:lnTo>
                    <a:pt x="58092" y="672181"/>
                  </a:lnTo>
                  <a:lnTo>
                    <a:pt x="62554" y="674202"/>
                  </a:lnTo>
                  <a:lnTo>
                    <a:pt x="62807" y="664857"/>
                  </a:lnTo>
                  <a:lnTo>
                    <a:pt x="45716" y="657784"/>
                  </a:lnTo>
                  <a:lnTo>
                    <a:pt x="31151" y="660226"/>
                  </a:lnTo>
                  <a:lnTo>
                    <a:pt x="19027" y="657111"/>
                  </a:lnTo>
                  <a:lnTo>
                    <a:pt x="8756" y="652817"/>
                  </a:lnTo>
                  <a:lnTo>
                    <a:pt x="0" y="640862"/>
                  </a:lnTo>
                  <a:lnTo>
                    <a:pt x="10019" y="639852"/>
                  </a:lnTo>
                  <a:lnTo>
                    <a:pt x="10861" y="636568"/>
                  </a:lnTo>
                  <a:lnTo>
                    <a:pt x="23153" y="637916"/>
                  </a:lnTo>
                  <a:lnTo>
                    <a:pt x="25426" y="633032"/>
                  </a:lnTo>
                  <a:lnTo>
                    <a:pt x="31824" y="631685"/>
                  </a:lnTo>
                  <a:lnTo>
                    <a:pt x="27615" y="622930"/>
                  </a:lnTo>
                  <a:lnTo>
                    <a:pt x="40412" y="619393"/>
                  </a:lnTo>
                  <a:lnTo>
                    <a:pt x="41338" y="607859"/>
                  </a:lnTo>
                  <a:lnTo>
                    <a:pt x="34939" y="609543"/>
                  </a:lnTo>
                  <a:lnTo>
                    <a:pt x="32077" y="604913"/>
                  </a:lnTo>
                  <a:lnTo>
                    <a:pt x="40580" y="602050"/>
                  </a:lnTo>
                  <a:lnTo>
                    <a:pt x="40917" y="595820"/>
                  </a:lnTo>
                  <a:lnTo>
                    <a:pt x="33255" y="595315"/>
                  </a:lnTo>
                  <a:lnTo>
                    <a:pt x="35781" y="582686"/>
                  </a:lnTo>
                  <a:lnTo>
                    <a:pt x="41675" y="583444"/>
                  </a:lnTo>
                  <a:lnTo>
                    <a:pt x="38560" y="559449"/>
                  </a:lnTo>
                  <a:lnTo>
                    <a:pt x="46642" y="541348"/>
                  </a:lnTo>
                  <a:lnTo>
                    <a:pt x="40159" y="523500"/>
                  </a:lnTo>
                  <a:lnTo>
                    <a:pt x="22058" y="512892"/>
                  </a:lnTo>
                  <a:lnTo>
                    <a:pt x="28878" y="504220"/>
                  </a:lnTo>
                  <a:lnTo>
                    <a:pt x="25594" y="502200"/>
                  </a:lnTo>
                  <a:lnTo>
                    <a:pt x="38644" y="491844"/>
                  </a:lnTo>
                  <a:lnTo>
                    <a:pt x="35023" y="489571"/>
                  </a:lnTo>
                  <a:lnTo>
                    <a:pt x="38139" y="474332"/>
                  </a:lnTo>
                  <a:lnTo>
                    <a:pt x="46473" y="477363"/>
                  </a:lnTo>
                  <a:lnTo>
                    <a:pt x="51525" y="473996"/>
                  </a:lnTo>
                  <a:lnTo>
                    <a:pt x="52872" y="468102"/>
                  </a:lnTo>
                  <a:lnTo>
                    <a:pt x="48410" y="463809"/>
                  </a:lnTo>
                  <a:lnTo>
                    <a:pt x="59439" y="463387"/>
                  </a:lnTo>
                  <a:lnTo>
                    <a:pt x="59439" y="458841"/>
                  </a:lnTo>
                  <a:cubicBezTo>
                    <a:pt x="59439" y="458841"/>
                    <a:pt x="66174" y="460693"/>
                    <a:pt x="66174" y="460693"/>
                  </a:cubicBezTo>
                  <a:lnTo>
                    <a:pt x="66174" y="455895"/>
                  </a:lnTo>
                  <a:cubicBezTo>
                    <a:pt x="66174" y="455895"/>
                    <a:pt x="71394" y="454800"/>
                    <a:pt x="71394" y="454800"/>
                  </a:cubicBezTo>
                  <a:lnTo>
                    <a:pt x="73583" y="449749"/>
                  </a:lnTo>
                  <a:lnTo>
                    <a:pt x="72741" y="453790"/>
                  </a:lnTo>
                  <a:lnTo>
                    <a:pt x="79055" y="455305"/>
                  </a:lnTo>
                  <a:lnTo>
                    <a:pt x="79308" y="449243"/>
                  </a:lnTo>
                  <a:lnTo>
                    <a:pt x="62807" y="444276"/>
                  </a:lnTo>
                  <a:lnTo>
                    <a:pt x="62470" y="438720"/>
                  </a:lnTo>
                  <a:lnTo>
                    <a:pt x="55145" y="441161"/>
                  </a:lnTo>
                  <a:lnTo>
                    <a:pt x="51441" y="436783"/>
                  </a:lnTo>
                  <a:lnTo>
                    <a:pt x="46894" y="442761"/>
                  </a:lnTo>
                  <a:lnTo>
                    <a:pt x="44874" y="438046"/>
                  </a:lnTo>
                  <a:lnTo>
                    <a:pt x="36034" y="435268"/>
                  </a:lnTo>
                  <a:lnTo>
                    <a:pt x="37886" y="414893"/>
                  </a:lnTo>
                  <a:lnTo>
                    <a:pt x="57587" y="404538"/>
                  </a:lnTo>
                  <a:lnTo>
                    <a:pt x="58260" y="401339"/>
                  </a:lnTo>
                  <a:lnTo>
                    <a:pt x="47400" y="397971"/>
                  </a:lnTo>
                  <a:lnTo>
                    <a:pt x="48494" y="394435"/>
                  </a:lnTo>
                  <a:lnTo>
                    <a:pt x="51188" y="389720"/>
                  </a:lnTo>
                  <a:lnTo>
                    <a:pt x="55398" y="391320"/>
                  </a:lnTo>
                  <a:lnTo>
                    <a:pt x="59439" y="381133"/>
                  </a:lnTo>
                  <a:lnTo>
                    <a:pt x="63648" y="381554"/>
                  </a:lnTo>
                  <a:lnTo>
                    <a:pt x="61628" y="374566"/>
                  </a:lnTo>
                  <a:lnTo>
                    <a:pt x="67184" y="375576"/>
                  </a:lnTo>
                  <a:lnTo>
                    <a:pt x="68447" y="365389"/>
                  </a:lnTo>
                  <a:lnTo>
                    <a:pt x="71983" y="367494"/>
                  </a:lnTo>
                  <a:lnTo>
                    <a:pt x="73667" y="363200"/>
                  </a:lnTo>
                  <a:lnTo>
                    <a:pt x="72404" y="358738"/>
                  </a:lnTo>
                  <a:lnTo>
                    <a:pt x="62891" y="355623"/>
                  </a:lnTo>
                  <a:lnTo>
                    <a:pt x="54724" y="347541"/>
                  </a:lnTo>
                  <a:lnTo>
                    <a:pt x="64406" y="339037"/>
                  </a:lnTo>
                  <a:lnTo>
                    <a:pt x="63901" y="329271"/>
                  </a:lnTo>
                  <a:lnTo>
                    <a:pt x="58008" y="320263"/>
                  </a:lnTo>
                  <a:lnTo>
                    <a:pt x="64827" y="305866"/>
                  </a:lnTo>
                  <a:lnTo>
                    <a:pt x="55482" y="303340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3175" cap="flat">
              <a:solidFill>
                <a:srgbClr val="11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030C38D-72AB-5EE6-C6E2-80583E60CF8B}"/>
                </a:ext>
              </a:extLst>
            </p:cNvPr>
            <p:cNvSpPr/>
            <p:nvPr/>
          </p:nvSpPr>
          <p:spPr>
            <a:xfrm>
              <a:off x="7947550" y="5261657"/>
              <a:ext cx="726484" cy="980993"/>
            </a:xfrm>
            <a:custGeom>
              <a:avLst/>
              <a:gdLst>
                <a:gd name="connsiteX0" fmla="*/ 543958 w 726484"/>
                <a:gd name="connsiteY0" fmla="*/ 757635 h 980993"/>
                <a:gd name="connsiteX1" fmla="*/ 547999 w 726484"/>
                <a:gd name="connsiteY1" fmla="*/ 760666 h 980993"/>
                <a:gd name="connsiteX2" fmla="*/ 544379 w 726484"/>
                <a:gd name="connsiteY2" fmla="*/ 765886 h 980993"/>
                <a:gd name="connsiteX3" fmla="*/ 546400 w 726484"/>
                <a:gd name="connsiteY3" fmla="*/ 769590 h 980993"/>
                <a:gd name="connsiteX4" fmla="*/ 566437 w 726484"/>
                <a:gd name="connsiteY4" fmla="*/ 788112 h 980993"/>
                <a:gd name="connsiteX5" fmla="*/ 541601 w 726484"/>
                <a:gd name="connsiteY5" fmla="*/ 772284 h 980993"/>
                <a:gd name="connsiteX6" fmla="*/ 526783 w 726484"/>
                <a:gd name="connsiteY6" fmla="*/ 771022 h 980993"/>
                <a:gd name="connsiteX7" fmla="*/ 525015 w 726484"/>
                <a:gd name="connsiteY7" fmla="*/ 766812 h 980993"/>
                <a:gd name="connsiteX8" fmla="*/ 527878 w 726484"/>
                <a:gd name="connsiteY8" fmla="*/ 764202 h 980993"/>
                <a:gd name="connsiteX9" fmla="*/ 536213 w 726484"/>
                <a:gd name="connsiteY9" fmla="*/ 764034 h 980993"/>
                <a:gd name="connsiteX10" fmla="*/ 544126 w 726484"/>
                <a:gd name="connsiteY10" fmla="*/ 757719 h 980993"/>
                <a:gd name="connsiteX11" fmla="*/ 544126 w 726484"/>
                <a:gd name="connsiteY11" fmla="*/ 757719 h 980993"/>
                <a:gd name="connsiteX12" fmla="*/ 351582 w 726484"/>
                <a:gd name="connsiteY12" fmla="*/ 142114 h 980993"/>
                <a:gd name="connsiteX13" fmla="*/ 352760 w 726484"/>
                <a:gd name="connsiteY13" fmla="*/ 148850 h 980993"/>
                <a:gd name="connsiteX14" fmla="*/ 346193 w 726484"/>
                <a:gd name="connsiteY14" fmla="*/ 154996 h 980993"/>
                <a:gd name="connsiteX15" fmla="*/ 359327 w 726484"/>
                <a:gd name="connsiteY15" fmla="*/ 153059 h 980993"/>
                <a:gd name="connsiteX16" fmla="*/ 363874 w 726484"/>
                <a:gd name="connsiteY16" fmla="*/ 160131 h 980993"/>
                <a:gd name="connsiteX17" fmla="*/ 377597 w 726484"/>
                <a:gd name="connsiteY17" fmla="*/ 167540 h 980993"/>
                <a:gd name="connsiteX18" fmla="*/ 393677 w 726484"/>
                <a:gd name="connsiteY18" fmla="*/ 166530 h 980993"/>
                <a:gd name="connsiteX19" fmla="*/ 393340 w 726484"/>
                <a:gd name="connsiteY19" fmla="*/ 158448 h 980993"/>
                <a:gd name="connsiteX20" fmla="*/ 398813 w 726484"/>
                <a:gd name="connsiteY20" fmla="*/ 158279 h 980993"/>
                <a:gd name="connsiteX21" fmla="*/ 399655 w 726484"/>
                <a:gd name="connsiteY21" fmla="*/ 151039 h 980993"/>
                <a:gd name="connsiteX22" fmla="*/ 402686 w 726484"/>
                <a:gd name="connsiteY22" fmla="*/ 151375 h 980993"/>
                <a:gd name="connsiteX23" fmla="*/ 403612 w 726484"/>
                <a:gd name="connsiteY23" fmla="*/ 151039 h 980993"/>
                <a:gd name="connsiteX24" fmla="*/ 405127 w 726484"/>
                <a:gd name="connsiteY24" fmla="*/ 155333 h 980993"/>
                <a:gd name="connsiteX25" fmla="*/ 409253 w 726484"/>
                <a:gd name="connsiteY25" fmla="*/ 154238 h 980993"/>
                <a:gd name="connsiteX26" fmla="*/ 408916 w 726484"/>
                <a:gd name="connsiteY26" fmla="*/ 143714 h 980993"/>
                <a:gd name="connsiteX27" fmla="*/ 415314 w 726484"/>
                <a:gd name="connsiteY27" fmla="*/ 138831 h 980993"/>
                <a:gd name="connsiteX28" fmla="*/ 423060 w 726484"/>
                <a:gd name="connsiteY28" fmla="*/ 111974 h 980993"/>
                <a:gd name="connsiteX29" fmla="*/ 426764 w 726484"/>
                <a:gd name="connsiteY29" fmla="*/ 111974 h 980993"/>
                <a:gd name="connsiteX30" fmla="*/ 420955 w 726484"/>
                <a:gd name="connsiteY30" fmla="*/ 101198 h 980993"/>
                <a:gd name="connsiteX31" fmla="*/ 427522 w 726484"/>
                <a:gd name="connsiteY31" fmla="*/ 94126 h 980993"/>
                <a:gd name="connsiteX32" fmla="*/ 435015 w 726484"/>
                <a:gd name="connsiteY32" fmla="*/ 96567 h 980993"/>
                <a:gd name="connsiteX33" fmla="*/ 436530 w 726484"/>
                <a:gd name="connsiteY33" fmla="*/ 87222 h 980993"/>
                <a:gd name="connsiteX34" fmla="*/ 444192 w 726484"/>
                <a:gd name="connsiteY34" fmla="*/ 89159 h 980993"/>
                <a:gd name="connsiteX35" fmla="*/ 467092 w 726484"/>
                <a:gd name="connsiteY35" fmla="*/ 81750 h 980993"/>
                <a:gd name="connsiteX36" fmla="*/ 468102 w 726484"/>
                <a:gd name="connsiteY36" fmla="*/ 93789 h 980993"/>
                <a:gd name="connsiteX37" fmla="*/ 475679 w 726484"/>
                <a:gd name="connsiteY37" fmla="*/ 93957 h 980993"/>
                <a:gd name="connsiteX38" fmla="*/ 470207 w 726484"/>
                <a:gd name="connsiteY38" fmla="*/ 91010 h 980993"/>
                <a:gd name="connsiteX39" fmla="*/ 473911 w 726484"/>
                <a:gd name="connsiteY39" fmla="*/ 85117 h 980993"/>
                <a:gd name="connsiteX40" fmla="*/ 485445 w 726484"/>
                <a:gd name="connsiteY40" fmla="*/ 83517 h 980993"/>
                <a:gd name="connsiteX41" fmla="*/ 501189 w 726484"/>
                <a:gd name="connsiteY41" fmla="*/ 94799 h 980993"/>
                <a:gd name="connsiteX42" fmla="*/ 515923 w 726484"/>
                <a:gd name="connsiteY42" fmla="*/ 96062 h 980993"/>
                <a:gd name="connsiteX43" fmla="*/ 522321 w 726484"/>
                <a:gd name="connsiteY43" fmla="*/ 82086 h 980993"/>
                <a:gd name="connsiteX44" fmla="*/ 527541 w 726484"/>
                <a:gd name="connsiteY44" fmla="*/ 78550 h 980993"/>
                <a:gd name="connsiteX45" fmla="*/ 527541 w 726484"/>
                <a:gd name="connsiteY45" fmla="*/ 72825 h 980993"/>
                <a:gd name="connsiteX46" fmla="*/ 536213 w 726484"/>
                <a:gd name="connsiteY46" fmla="*/ 71815 h 980993"/>
                <a:gd name="connsiteX47" fmla="*/ 543369 w 726484"/>
                <a:gd name="connsiteY47" fmla="*/ 79813 h 980993"/>
                <a:gd name="connsiteX48" fmla="*/ 551620 w 726484"/>
                <a:gd name="connsiteY48" fmla="*/ 73836 h 980993"/>
                <a:gd name="connsiteX49" fmla="*/ 550441 w 726484"/>
                <a:gd name="connsiteY49" fmla="*/ 67774 h 980993"/>
                <a:gd name="connsiteX50" fmla="*/ 563827 w 726484"/>
                <a:gd name="connsiteY50" fmla="*/ 63396 h 980993"/>
                <a:gd name="connsiteX51" fmla="*/ 563490 w 726484"/>
                <a:gd name="connsiteY51" fmla="*/ 59607 h 980993"/>
                <a:gd name="connsiteX52" fmla="*/ 567700 w 726484"/>
                <a:gd name="connsiteY52" fmla="*/ 58092 h 980993"/>
                <a:gd name="connsiteX53" fmla="*/ 566016 w 726484"/>
                <a:gd name="connsiteY53" fmla="*/ 55734 h 980993"/>
                <a:gd name="connsiteX54" fmla="*/ 561554 w 726484"/>
                <a:gd name="connsiteY54" fmla="*/ 58934 h 980993"/>
                <a:gd name="connsiteX55" fmla="*/ 564080 w 726484"/>
                <a:gd name="connsiteY55" fmla="*/ 46389 h 980993"/>
                <a:gd name="connsiteX56" fmla="*/ 555156 w 726484"/>
                <a:gd name="connsiteY56" fmla="*/ 42433 h 980993"/>
                <a:gd name="connsiteX57" fmla="*/ 564753 w 726484"/>
                <a:gd name="connsiteY57" fmla="*/ 38728 h 980993"/>
                <a:gd name="connsiteX58" fmla="*/ 583612 w 726484"/>
                <a:gd name="connsiteY58" fmla="*/ 41001 h 980993"/>
                <a:gd name="connsiteX59" fmla="*/ 585885 w 726484"/>
                <a:gd name="connsiteY59" fmla="*/ 48999 h 980993"/>
                <a:gd name="connsiteX60" fmla="*/ 591442 w 726484"/>
                <a:gd name="connsiteY60" fmla="*/ 52956 h 980993"/>
                <a:gd name="connsiteX61" fmla="*/ 607017 w 726484"/>
                <a:gd name="connsiteY61" fmla="*/ 46305 h 980993"/>
                <a:gd name="connsiteX62" fmla="*/ 607859 w 726484"/>
                <a:gd name="connsiteY62" fmla="*/ 55819 h 980993"/>
                <a:gd name="connsiteX63" fmla="*/ 611900 w 726484"/>
                <a:gd name="connsiteY63" fmla="*/ 54977 h 980993"/>
                <a:gd name="connsiteX64" fmla="*/ 610637 w 726484"/>
                <a:gd name="connsiteY64" fmla="*/ 59776 h 980993"/>
                <a:gd name="connsiteX65" fmla="*/ 616615 w 726484"/>
                <a:gd name="connsiteY65" fmla="*/ 57166 h 980993"/>
                <a:gd name="connsiteX66" fmla="*/ 620404 w 726484"/>
                <a:gd name="connsiteY66" fmla="*/ 62049 h 980993"/>
                <a:gd name="connsiteX67" fmla="*/ 627560 w 726484"/>
                <a:gd name="connsiteY67" fmla="*/ 56913 h 980993"/>
                <a:gd name="connsiteX68" fmla="*/ 616362 w 726484"/>
                <a:gd name="connsiteY68" fmla="*/ 48073 h 980993"/>
                <a:gd name="connsiteX69" fmla="*/ 622172 w 726484"/>
                <a:gd name="connsiteY69" fmla="*/ 42516 h 980993"/>
                <a:gd name="connsiteX70" fmla="*/ 626718 w 726484"/>
                <a:gd name="connsiteY70" fmla="*/ 46305 h 980993"/>
                <a:gd name="connsiteX71" fmla="*/ 630338 w 726484"/>
                <a:gd name="connsiteY71" fmla="*/ 42264 h 980993"/>
                <a:gd name="connsiteX72" fmla="*/ 639347 w 726484"/>
                <a:gd name="connsiteY72" fmla="*/ 42433 h 980993"/>
                <a:gd name="connsiteX73" fmla="*/ 652480 w 726484"/>
                <a:gd name="connsiteY73" fmla="*/ 36539 h 980993"/>
                <a:gd name="connsiteX74" fmla="*/ 657448 w 726484"/>
                <a:gd name="connsiteY74" fmla="*/ 29635 h 980993"/>
                <a:gd name="connsiteX75" fmla="*/ 653743 w 726484"/>
                <a:gd name="connsiteY75" fmla="*/ 24163 h 980993"/>
                <a:gd name="connsiteX76" fmla="*/ 659131 w 726484"/>
                <a:gd name="connsiteY76" fmla="*/ 21721 h 980993"/>
                <a:gd name="connsiteX77" fmla="*/ 658879 w 726484"/>
                <a:gd name="connsiteY77" fmla="*/ 15659 h 980993"/>
                <a:gd name="connsiteX78" fmla="*/ 664772 w 726484"/>
                <a:gd name="connsiteY78" fmla="*/ 14144 h 980993"/>
                <a:gd name="connsiteX79" fmla="*/ 666624 w 726484"/>
                <a:gd name="connsiteY79" fmla="*/ 9009 h 980993"/>
                <a:gd name="connsiteX80" fmla="*/ 671928 w 726484"/>
                <a:gd name="connsiteY80" fmla="*/ 9598 h 980993"/>
                <a:gd name="connsiteX81" fmla="*/ 671339 w 726484"/>
                <a:gd name="connsiteY81" fmla="*/ 6483 h 980993"/>
                <a:gd name="connsiteX82" fmla="*/ 663846 w 726484"/>
                <a:gd name="connsiteY82" fmla="*/ 4967 h 980993"/>
                <a:gd name="connsiteX83" fmla="*/ 664520 w 726484"/>
                <a:gd name="connsiteY83" fmla="*/ 1431 h 980993"/>
                <a:gd name="connsiteX84" fmla="*/ 677822 w 726484"/>
                <a:gd name="connsiteY84" fmla="*/ 0 h 980993"/>
                <a:gd name="connsiteX85" fmla="*/ 692387 w 726484"/>
                <a:gd name="connsiteY85" fmla="*/ 10692 h 980993"/>
                <a:gd name="connsiteX86" fmla="*/ 706194 w 726484"/>
                <a:gd name="connsiteY86" fmla="*/ 11029 h 980993"/>
                <a:gd name="connsiteX87" fmla="*/ 714277 w 726484"/>
                <a:gd name="connsiteY87" fmla="*/ 26941 h 980993"/>
                <a:gd name="connsiteX88" fmla="*/ 720675 w 726484"/>
                <a:gd name="connsiteY88" fmla="*/ 30561 h 980993"/>
                <a:gd name="connsiteX89" fmla="*/ 720675 w 726484"/>
                <a:gd name="connsiteY89" fmla="*/ 20963 h 980993"/>
                <a:gd name="connsiteX90" fmla="*/ 720675 w 726484"/>
                <a:gd name="connsiteY90" fmla="*/ 20963 h 980993"/>
                <a:gd name="connsiteX91" fmla="*/ 726484 w 726484"/>
                <a:gd name="connsiteY91" fmla="*/ 47989 h 980993"/>
                <a:gd name="connsiteX92" fmla="*/ 718402 w 726484"/>
                <a:gd name="connsiteY92" fmla="*/ 72236 h 980993"/>
                <a:gd name="connsiteX93" fmla="*/ 710656 w 726484"/>
                <a:gd name="connsiteY93" fmla="*/ 136726 h 980993"/>
                <a:gd name="connsiteX94" fmla="*/ 693397 w 726484"/>
                <a:gd name="connsiteY94" fmla="*/ 193387 h 980993"/>
                <a:gd name="connsiteX95" fmla="*/ 645408 w 726484"/>
                <a:gd name="connsiteY95" fmla="*/ 266465 h 980993"/>
                <a:gd name="connsiteX96" fmla="*/ 637073 w 726484"/>
                <a:gd name="connsiteY96" fmla="*/ 288859 h 980993"/>
                <a:gd name="connsiteX97" fmla="*/ 637073 w 726484"/>
                <a:gd name="connsiteY97" fmla="*/ 288859 h 980993"/>
                <a:gd name="connsiteX98" fmla="*/ 630086 w 726484"/>
                <a:gd name="connsiteY98" fmla="*/ 284734 h 980993"/>
                <a:gd name="connsiteX99" fmla="*/ 619309 w 726484"/>
                <a:gd name="connsiteY99" fmla="*/ 294921 h 980993"/>
                <a:gd name="connsiteX100" fmla="*/ 615605 w 726484"/>
                <a:gd name="connsiteY100" fmla="*/ 284060 h 980993"/>
                <a:gd name="connsiteX101" fmla="*/ 622087 w 726484"/>
                <a:gd name="connsiteY101" fmla="*/ 281871 h 980993"/>
                <a:gd name="connsiteX102" fmla="*/ 618888 w 726484"/>
                <a:gd name="connsiteY102" fmla="*/ 279178 h 980993"/>
                <a:gd name="connsiteX103" fmla="*/ 613837 w 726484"/>
                <a:gd name="connsiteY103" fmla="*/ 282208 h 980993"/>
                <a:gd name="connsiteX104" fmla="*/ 609122 w 726484"/>
                <a:gd name="connsiteY104" fmla="*/ 274631 h 980993"/>
                <a:gd name="connsiteX105" fmla="*/ 602976 w 726484"/>
                <a:gd name="connsiteY105" fmla="*/ 280609 h 980993"/>
                <a:gd name="connsiteX106" fmla="*/ 602976 w 726484"/>
                <a:gd name="connsiteY106" fmla="*/ 280609 h 980993"/>
                <a:gd name="connsiteX107" fmla="*/ 612574 w 726484"/>
                <a:gd name="connsiteY107" fmla="*/ 283219 h 980993"/>
                <a:gd name="connsiteX108" fmla="*/ 608869 w 726484"/>
                <a:gd name="connsiteY108" fmla="*/ 289617 h 980993"/>
                <a:gd name="connsiteX109" fmla="*/ 613752 w 726484"/>
                <a:gd name="connsiteY109" fmla="*/ 291048 h 980993"/>
                <a:gd name="connsiteX110" fmla="*/ 617120 w 726484"/>
                <a:gd name="connsiteY110" fmla="*/ 297784 h 980993"/>
                <a:gd name="connsiteX111" fmla="*/ 615436 w 726484"/>
                <a:gd name="connsiteY111" fmla="*/ 300731 h 980993"/>
                <a:gd name="connsiteX112" fmla="*/ 609711 w 726484"/>
                <a:gd name="connsiteY112" fmla="*/ 295342 h 980993"/>
                <a:gd name="connsiteX113" fmla="*/ 605502 w 726484"/>
                <a:gd name="connsiteY113" fmla="*/ 302414 h 980993"/>
                <a:gd name="connsiteX114" fmla="*/ 613416 w 726484"/>
                <a:gd name="connsiteY114" fmla="*/ 307382 h 980993"/>
                <a:gd name="connsiteX115" fmla="*/ 621498 w 726484"/>
                <a:gd name="connsiteY115" fmla="*/ 303341 h 980993"/>
                <a:gd name="connsiteX116" fmla="*/ 621919 w 726484"/>
                <a:gd name="connsiteY116" fmla="*/ 309823 h 980993"/>
                <a:gd name="connsiteX117" fmla="*/ 627139 w 726484"/>
                <a:gd name="connsiteY117" fmla="*/ 306961 h 980993"/>
                <a:gd name="connsiteX118" fmla="*/ 630422 w 726484"/>
                <a:gd name="connsiteY118" fmla="*/ 312686 h 980993"/>
                <a:gd name="connsiteX119" fmla="*/ 630422 w 726484"/>
                <a:gd name="connsiteY119" fmla="*/ 312686 h 980993"/>
                <a:gd name="connsiteX120" fmla="*/ 622761 w 726484"/>
                <a:gd name="connsiteY120" fmla="*/ 356717 h 980993"/>
                <a:gd name="connsiteX121" fmla="*/ 637073 w 726484"/>
                <a:gd name="connsiteY121" fmla="*/ 394351 h 980993"/>
                <a:gd name="connsiteX122" fmla="*/ 639936 w 726484"/>
                <a:gd name="connsiteY122" fmla="*/ 462461 h 980993"/>
                <a:gd name="connsiteX123" fmla="*/ 639936 w 726484"/>
                <a:gd name="connsiteY123" fmla="*/ 462461 h 980993"/>
                <a:gd name="connsiteX124" fmla="*/ 630591 w 726484"/>
                <a:gd name="connsiteY124" fmla="*/ 460609 h 980993"/>
                <a:gd name="connsiteX125" fmla="*/ 627391 w 726484"/>
                <a:gd name="connsiteY125" fmla="*/ 463977 h 980993"/>
                <a:gd name="connsiteX126" fmla="*/ 618299 w 726484"/>
                <a:gd name="connsiteY126" fmla="*/ 460441 h 980993"/>
                <a:gd name="connsiteX127" fmla="*/ 620740 w 726484"/>
                <a:gd name="connsiteY127" fmla="*/ 468270 h 980993"/>
                <a:gd name="connsiteX128" fmla="*/ 613331 w 726484"/>
                <a:gd name="connsiteY128" fmla="*/ 466755 h 980993"/>
                <a:gd name="connsiteX129" fmla="*/ 617457 w 726484"/>
                <a:gd name="connsiteY129" fmla="*/ 476521 h 980993"/>
                <a:gd name="connsiteX130" fmla="*/ 631938 w 726484"/>
                <a:gd name="connsiteY130" fmla="*/ 481909 h 980993"/>
                <a:gd name="connsiteX131" fmla="*/ 632695 w 726484"/>
                <a:gd name="connsiteY131" fmla="*/ 491507 h 980993"/>
                <a:gd name="connsiteX132" fmla="*/ 639347 w 726484"/>
                <a:gd name="connsiteY132" fmla="*/ 491507 h 980993"/>
                <a:gd name="connsiteX133" fmla="*/ 644314 w 726484"/>
                <a:gd name="connsiteY133" fmla="*/ 584370 h 980993"/>
                <a:gd name="connsiteX134" fmla="*/ 636652 w 726484"/>
                <a:gd name="connsiteY134" fmla="*/ 588158 h 980993"/>
                <a:gd name="connsiteX135" fmla="*/ 620319 w 726484"/>
                <a:gd name="connsiteY135" fmla="*/ 588158 h 980993"/>
                <a:gd name="connsiteX136" fmla="*/ 557345 w 726484"/>
                <a:gd name="connsiteY136" fmla="*/ 580750 h 980993"/>
                <a:gd name="connsiteX137" fmla="*/ 541348 w 726484"/>
                <a:gd name="connsiteY137" fmla="*/ 590768 h 980993"/>
                <a:gd name="connsiteX138" fmla="*/ 529730 w 726484"/>
                <a:gd name="connsiteY138" fmla="*/ 611648 h 980993"/>
                <a:gd name="connsiteX139" fmla="*/ 529730 w 726484"/>
                <a:gd name="connsiteY139" fmla="*/ 620993 h 980993"/>
                <a:gd name="connsiteX140" fmla="*/ 536465 w 726484"/>
                <a:gd name="connsiteY140" fmla="*/ 630675 h 980993"/>
                <a:gd name="connsiteX141" fmla="*/ 516680 w 726484"/>
                <a:gd name="connsiteY141" fmla="*/ 649618 h 980993"/>
                <a:gd name="connsiteX142" fmla="*/ 510787 w 726484"/>
                <a:gd name="connsiteY142" fmla="*/ 663509 h 980993"/>
                <a:gd name="connsiteX143" fmla="*/ 488224 w 726484"/>
                <a:gd name="connsiteY143" fmla="*/ 689693 h 980993"/>
                <a:gd name="connsiteX144" fmla="*/ 477784 w 726484"/>
                <a:gd name="connsiteY144" fmla="*/ 707710 h 980993"/>
                <a:gd name="connsiteX145" fmla="*/ 471385 w 726484"/>
                <a:gd name="connsiteY145" fmla="*/ 730526 h 980993"/>
                <a:gd name="connsiteX146" fmla="*/ 478626 w 726484"/>
                <a:gd name="connsiteY146" fmla="*/ 743744 h 980993"/>
                <a:gd name="connsiteX147" fmla="*/ 500516 w 726484"/>
                <a:gd name="connsiteY147" fmla="*/ 762687 h 980993"/>
                <a:gd name="connsiteX148" fmla="*/ 522910 w 726484"/>
                <a:gd name="connsiteY148" fmla="*/ 766054 h 980993"/>
                <a:gd name="connsiteX149" fmla="*/ 505904 w 726484"/>
                <a:gd name="connsiteY149" fmla="*/ 769927 h 980993"/>
                <a:gd name="connsiteX150" fmla="*/ 481488 w 726484"/>
                <a:gd name="connsiteY150" fmla="*/ 767654 h 980993"/>
                <a:gd name="connsiteX151" fmla="*/ 467092 w 726484"/>
                <a:gd name="connsiteY151" fmla="*/ 770516 h 980993"/>
                <a:gd name="connsiteX152" fmla="*/ 441413 w 726484"/>
                <a:gd name="connsiteY152" fmla="*/ 779020 h 980993"/>
                <a:gd name="connsiteX153" fmla="*/ 439814 w 726484"/>
                <a:gd name="connsiteY153" fmla="*/ 782303 h 980993"/>
                <a:gd name="connsiteX154" fmla="*/ 429122 w 726484"/>
                <a:gd name="connsiteY154" fmla="*/ 781882 h 980993"/>
                <a:gd name="connsiteX155" fmla="*/ 426343 w 726484"/>
                <a:gd name="connsiteY155" fmla="*/ 785250 h 980993"/>
                <a:gd name="connsiteX156" fmla="*/ 428953 w 726484"/>
                <a:gd name="connsiteY156" fmla="*/ 788112 h 980993"/>
                <a:gd name="connsiteX157" fmla="*/ 414977 w 726484"/>
                <a:gd name="connsiteY157" fmla="*/ 792827 h 980993"/>
                <a:gd name="connsiteX158" fmla="*/ 385426 w 726484"/>
                <a:gd name="connsiteY158" fmla="*/ 796279 h 980993"/>
                <a:gd name="connsiteX159" fmla="*/ 349898 w 726484"/>
                <a:gd name="connsiteY159" fmla="*/ 823557 h 980993"/>
                <a:gd name="connsiteX160" fmla="*/ 342826 w 726484"/>
                <a:gd name="connsiteY160" fmla="*/ 837364 h 980993"/>
                <a:gd name="connsiteX161" fmla="*/ 340805 w 726484"/>
                <a:gd name="connsiteY161" fmla="*/ 857064 h 980993"/>
                <a:gd name="connsiteX162" fmla="*/ 346025 w 726484"/>
                <a:gd name="connsiteY162" fmla="*/ 856139 h 980993"/>
                <a:gd name="connsiteX163" fmla="*/ 353602 w 726484"/>
                <a:gd name="connsiteY163" fmla="*/ 861106 h 980993"/>
                <a:gd name="connsiteX164" fmla="*/ 342910 w 726484"/>
                <a:gd name="connsiteY164" fmla="*/ 861948 h 980993"/>
                <a:gd name="connsiteX165" fmla="*/ 331544 w 726484"/>
                <a:gd name="connsiteY165" fmla="*/ 878449 h 980993"/>
                <a:gd name="connsiteX166" fmla="*/ 330029 w 726484"/>
                <a:gd name="connsiteY166" fmla="*/ 890994 h 980993"/>
                <a:gd name="connsiteX167" fmla="*/ 337438 w 726484"/>
                <a:gd name="connsiteY167" fmla="*/ 889646 h 980993"/>
                <a:gd name="connsiteX168" fmla="*/ 336006 w 726484"/>
                <a:gd name="connsiteY168" fmla="*/ 905979 h 980993"/>
                <a:gd name="connsiteX169" fmla="*/ 324472 w 726484"/>
                <a:gd name="connsiteY169" fmla="*/ 919787 h 980993"/>
                <a:gd name="connsiteX170" fmla="*/ 321778 w 726484"/>
                <a:gd name="connsiteY170" fmla="*/ 926859 h 980993"/>
                <a:gd name="connsiteX171" fmla="*/ 324893 w 726484"/>
                <a:gd name="connsiteY171" fmla="*/ 928627 h 980993"/>
                <a:gd name="connsiteX172" fmla="*/ 278504 w 726484"/>
                <a:gd name="connsiteY172" fmla="*/ 950433 h 980993"/>
                <a:gd name="connsiteX173" fmla="*/ 268401 w 726484"/>
                <a:gd name="connsiteY173" fmla="*/ 963061 h 980993"/>
                <a:gd name="connsiteX174" fmla="*/ 238261 w 726484"/>
                <a:gd name="connsiteY174" fmla="*/ 970470 h 980993"/>
                <a:gd name="connsiteX175" fmla="*/ 233883 w 726484"/>
                <a:gd name="connsiteY175" fmla="*/ 980994 h 980993"/>
                <a:gd name="connsiteX176" fmla="*/ 192461 w 726484"/>
                <a:gd name="connsiteY176" fmla="*/ 973080 h 980993"/>
                <a:gd name="connsiteX177" fmla="*/ 153733 w 726484"/>
                <a:gd name="connsiteY177" fmla="*/ 941508 h 980993"/>
                <a:gd name="connsiteX178" fmla="*/ 153733 w 726484"/>
                <a:gd name="connsiteY178" fmla="*/ 941508 h 980993"/>
                <a:gd name="connsiteX179" fmla="*/ 158195 w 726484"/>
                <a:gd name="connsiteY179" fmla="*/ 937046 h 980993"/>
                <a:gd name="connsiteX180" fmla="*/ 164846 w 726484"/>
                <a:gd name="connsiteY180" fmla="*/ 938898 h 980993"/>
                <a:gd name="connsiteX181" fmla="*/ 160468 w 726484"/>
                <a:gd name="connsiteY181" fmla="*/ 927111 h 980993"/>
                <a:gd name="connsiteX182" fmla="*/ 173602 w 726484"/>
                <a:gd name="connsiteY182" fmla="*/ 916588 h 980993"/>
                <a:gd name="connsiteX183" fmla="*/ 169561 w 726484"/>
                <a:gd name="connsiteY183" fmla="*/ 906653 h 980993"/>
                <a:gd name="connsiteX184" fmla="*/ 180337 w 726484"/>
                <a:gd name="connsiteY184" fmla="*/ 905222 h 980993"/>
                <a:gd name="connsiteX185" fmla="*/ 183452 w 726484"/>
                <a:gd name="connsiteY185" fmla="*/ 898823 h 980993"/>
                <a:gd name="connsiteX186" fmla="*/ 164088 w 726484"/>
                <a:gd name="connsiteY186" fmla="*/ 863127 h 980993"/>
                <a:gd name="connsiteX187" fmla="*/ 167793 w 726484"/>
                <a:gd name="connsiteY187" fmla="*/ 863547 h 980993"/>
                <a:gd name="connsiteX188" fmla="*/ 174528 w 726484"/>
                <a:gd name="connsiteY188" fmla="*/ 856307 h 980993"/>
                <a:gd name="connsiteX189" fmla="*/ 179495 w 726484"/>
                <a:gd name="connsiteY189" fmla="*/ 841405 h 980993"/>
                <a:gd name="connsiteX190" fmla="*/ 172760 w 726484"/>
                <a:gd name="connsiteY190" fmla="*/ 831050 h 980993"/>
                <a:gd name="connsiteX191" fmla="*/ 168466 w 726484"/>
                <a:gd name="connsiteY191" fmla="*/ 831386 h 980993"/>
                <a:gd name="connsiteX192" fmla="*/ 168466 w 726484"/>
                <a:gd name="connsiteY192" fmla="*/ 825830 h 980993"/>
                <a:gd name="connsiteX193" fmla="*/ 159963 w 726484"/>
                <a:gd name="connsiteY193" fmla="*/ 814212 h 980993"/>
                <a:gd name="connsiteX194" fmla="*/ 168719 w 726484"/>
                <a:gd name="connsiteY194" fmla="*/ 809833 h 980993"/>
                <a:gd name="connsiteX195" fmla="*/ 171160 w 726484"/>
                <a:gd name="connsiteY195" fmla="*/ 800573 h 980993"/>
                <a:gd name="connsiteX196" fmla="*/ 181011 w 726484"/>
                <a:gd name="connsiteY196" fmla="*/ 790806 h 980993"/>
                <a:gd name="connsiteX197" fmla="*/ 178317 w 726484"/>
                <a:gd name="connsiteY197" fmla="*/ 784324 h 980993"/>
                <a:gd name="connsiteX198" fmla="*/ 183621 w 726484"/>
                <a:gd name="connsiteY198" fmla="*/ 779020 h 980993"/>
                <a:gd name="connsiteX199" fmla="*/ 183621 w 726484"/>
                <a:gd name="connsiteY199" fmla="*/ 764371 h 980993"/>
                <a:gd name="connsiteX200" fmla="*/ 186651 w 726484"/>
                <a:gd name="connsiteY200" fmla="*/ 757803 h 980993"/>
                <a:gd name="connsiteX201" fmla="*/ 191450 w 726484"/>
                <a:gd name="connsiteY201" fmla="*/ 757803 h 980993"/>
                <a:gd name="connsiteX202" fmla="*/ 195492 w 726484"/>
                <a:gd name="connsiteY202" fmla="*/ 739281 h 980993"/>
                <a:gd name="connsiteX203" fmla="*/ 203321 w 726484"/>
                <a:gd name="connsiteY203" fmla="*/ 735745 h 980993"/>
                <a:gd name="connsiteX204" fmla="*/ 206436 w 726484"/>
                <a:gd name="connsiteY204" fmla="*/ 727579 h 980993"/>
                <a:gd name="connsiteX205" fmla="*/ 198354 w 726484"/>
                <a:gd name="connsiteY205" fmla="*/ 722275 h 980993"/>
                <a:gd name="connsiteX206" fmla="*/ 196670 w 726484"/>
                <a:gd name="connsiteY206" fmla="*/ 709983 h 980993"/>
                <a:gd name="connsiteX207" fmla="*/ 193808 w 726484"/>
                <a:gd name="connsiteY207" fmla="*/ 715708 h 980993"/>
                <a:gd name="connsiteX208" fmla="*/ 190187 w 726484"/>
                <a:gd name="connsiteY208" fmla="*/ 710404 h 980993"/>
                <a:gd name="connsiteX209" fmla="*/ 181516 w 726484"/>
                <a:gd name="connsiteY209" fmla="*/ 715455 h 980993"/>
                <a:gd name="connsiteX210" fmla="*/ 171076 w 726484"/>
                <a:gd name="connsiteY210" fmla="*/ 708468 h 980993"/>
                <a:gd name="connsiteX211" fmla="*/ 163331 w 726484"/>
                <a:gd name="connsiteY211" fmla="*/ 708131 h 980993"/>
                <a:gd name="connsiteX212" fmla="*/ 170066 w 726484"/>
                <a:gd name="connsiteY212" fmla="*/ 688514 h 980993"/>
                <a:gd name="connsiteX213" fmla="*/ 173265 w 726484"/>
                <a:gd name="connsiteY213" fmla="*/ 687420 h 980993"/>
                <a:gd name="connsiteX214" fmla="*/ 173518 w 726484"/>
                <a:gd name="connsiteY214" fmla="*/ 676980 h 980993"/>
                <a:gd name="connsiteX215" fmla="*/ 177811 w 726484"/>
                <a:gd name="connsiteY215" fmla="*/ 675464 h 980993"/>
                <a:gd name="connsiteX216" fmla="*/ 173433 w 726484"/>
                <a:gd name="connsiteY216" fmla="*/ 670834 h 980993"/>
                <a:gd name="connsiteX217" fmla="*/ 176043 w 726484"/>
                <a:gd name="connsiteY217" fmla="*/ 664688 h 980993"/>
                <a:gd name="connsiteX218" fmla="*/ 171750 w 726484"/>
                <a:gd name="connsiteY218" fmla="*/ 661657 h 980993"/>
                <a:gd name="connsiteX219" fmla="*/ 177980 w 726484"/>
                <a:gd name="connsiteY219" fmla="*/ 647934 h 980993"/>
                <a:gd name="connsiteX220" fmla="*/ 182273 w 726484"/>
                <a:gd name="connsiteY220" fmla="*/ 646082 h 980993"/>
                <a:gd name="connsiteX221" fmla="*/ 180337 w 726484"/>
                <a:gd name="connsiteY221" fmla="*/ 634127 h 980993"/>
                <a:gd name="connsiteX222" fmla="*/ 169729 w 726484"/>
                <a:gd name="connsiteY222" fmla="*/ 621162 h 980993"/>
                <a:gd name="connsiteX223" fmla="*/ 182442 w 726484"/>
                <a:gd name="connsiteY223" fmla="*/ 616363 h 980993"/>
                <a:gd name="connsiteX224" fmla="*/ 186062 w 726484"/>
                <a:gd name="connsiteY224" fmla="*/ 600535 h 980993"/>
                <a:gd name="connsiteX225" fmla="*/ 180085 w 726484"/>
                <a:gd name="connsiteY225" fmla="*/ 598177 h 980993"/>
                <a:gd name="connsiteX226" fmla="*/ 180758 w 726484"/>
                <a:gd name="connsiteY226" fmla="*/ 592200 h 980993"/>
                <a:gd name="connsiteX227" fmla="*/ 174360 w 726484"/>
                <a:gd name="connsiteY227" fmla="*/ 582854 h 980993"/>
                <a:gd name="connsiteX228" fmla="*/ 175707 w 726484"/>
                <a:gd name="connsiteY228" fmla="*/ 576709 h 980993"/>
                <a:gd name="connsiteX229" fmla="*/ 165267 w 726484"/>
                <a:gd name="connsiteY229" fmla="*/ 575614 h 980993"/>
                <a:gd name="connsiteX230" fmla="*/ 145650 w 726484"/>
                <a:gd name="connsiteY230" fmla="*/ 586475 h 980993"/>
                <a:gd name="connsiteX231" fmla="*/ 143293 w 726484"/>
                <a:gd name="connsiteY231" fmla="*/ 593126 h 980993"/>
                <a:gd name="connsiteX232" fmla="*/ 131338 w 726484"/>
                <a:gd name="connsiteY232" fmla="*/ 600198 h 980993"/>
                <a:gd name="connsiteX233" fmla="*/ 119804 w 726484"/>
                <a:gd name="connsiteY233" fmla="*/ 597335 h 980993"/>
                <a:gd name="connsiteX234" fmla="*/ 112227 w 726484"/>
                <a:gd name="connsiteY234" fmla="*/ 589758 h 980993"/>
                <a:gd name="connsiteX235" fmla="*/ 112563 w 726484"/>
                <a:gd name="connsiteY235" fmla="*/ 585633 h 980993"/>
                <a:gd name="connsiteX236" fmla="*/ 108017 w 726484"/>
                <a:gd name="connsiteY236" fmla="*/ 587822 h 980993"/>
                <a:gd name="connsiteX237" fmla="*/ 104649 w 726484"/>
                <a:gd name="connsiteY237" fmla="*/ 584707 h 980993"/>
                <a:gd name="connsiteX238" fmla="*/ 108101 w 726484"/>
                <a:gd name="connsiteY238" fmla="*/ 573173 h 980993"/>
                <a:gd name="connsiteX239" fmla="*/ 102460 w 726484"/>
                <a:gd name="connsiteY239" fmla="*/ 563238 h 980993"/>
                <a:gd name="connsiteX240" fmla="*/ 106417 w 726484"/>
                <a:gd name="connsiteY240" fmla="*/ 532677 h 980993"/>
                <a:gd name="connsiteX241" fmla="*/ 102039 w 726484"/>
                <a:gd name="connsiteY241" fmla="*/ 525268 h 980993"/>
                <a:gd name="connsiteX242" fmla="*/ 113995 w 726484"/>
                <a:gd name="connsiteY242" fmla="*/ 524679 h 980993"/>
                <a:gd name="connsiteX243" fmla="*/ 110964 w 726484"/>
                <a:gd name="connsiteY243" fmla="*/ 516428 h 980993"/>
                <a:gd name="connsiteX244" fmla="*/ 118373 w 726484"/>
                <a:gd name="connsiteY244" fmla="*/ 499253 h 980993"/>
                <a:gd name="connsiteX245" fmla="*/ 116773 w 726484"/>
                <a:gd name="connsiteY245" fmla="*/ 494033 h 980993"/>
                <a:gd name="connsiteX246" fmla="*/ 108354 w 726484"/>
                <a:gd name="connsiteY246" fmla="*/ 492602 h 980993"/>
                <a:gd name="connsiteX247" fmla="*/ 104313 w 726484"/>
                <a:gd name="connsiteY247" fmla="*/ 482920 h 980993"/>
                <a:gd name="connsiteX248" fmla="*/ 74677 w 726484"/>
                <a:gd name="connsiteY248" fmla="*/ 471723 h 980993"/>
                <a:gd name="connsiteX249" fmla="*/ 84780 w 726484"/>
                <a:gd name="connsiteY249" fmla="*/ 452442 h 980993"/>
                <a:gd name="connsiteX250" fmla="*/ 99935 w 726484"/>
                <a:gd name="connsiteY250" fmla="*/ 450506 h 980993"/>
                <a:gd name="connsiteX251" fmla="*/ 90169 w 726484"/>
                <a:gd name="connsiteY251" fmla="*/ 449580 h 980993"/>
                <a:gd name="connsiteX252" fmla="*/ 90421 w 726484"/>
                <a:gd name="connsiteY252" fmla="*/ 436278 h 980993"/>
                <a:gd name="connsiteX253" fmla="*/ 82002 w 726484"/>
                <a:gd name="connsiteY253" fmla="*/ 432068 h 980993"/>
                <a:gd name="connsiteX254" fmla="*/ 88064 w 726484"/>
                <a:gd name="connsiteY254" fmla="*/ 420534 h 980993"/>
                <a:gd name="connsiteX255" fmla="*/ 83012 w 726484"/>
                <a:gd name="connsiteY255" fmla="*/ 416493 h 980993"/>
                <a:gd name="connsiteX256" fmla="*/ 69963 w 726484"/>
                <a:gd name="connsiteY256" fmla="*/ 424744 h 980993"/>
                <a:gd name="connsiteX257" fmla="*/ 46137 w 726484"/>
                <a:gd name="connsiteY257" fmla="*/ 421629 h 980993"/>
                <a:gd name="connsiteX258" fmla="*/ 39991 w 726484"/>
                <a:gd name="connsiteY258" fmla="*/ 425670 h 980993"/>
                <a:gd name="connsiteX259" fmla="*/ 38896 w 726484"/>
                <a:gd name="connsiteY259" fmla="*/ 416661 h 980993"/>
                <a:gd name="connsiteX260" fmla="*/ 55398 w 726484"/>
                <a:gd name="connsiteY260" fmla="*/ 405548 h 980993"/>
                <a:gd name="connsiteX261" fmla="*/ 55061 w 726484"/>
                <a:gd name="connsiteY261" fmla="*/ 394856 h 980993"/>
                <a:gd name="connsiteX262" fmla="*/ 50009 w 726484"/>
                <a:gd name="connsiteY262" fmla="*/ 395782 h 980993"/>
                <a:gd name="connsiteX263" fmla="*/ 39233 w 726484"/>
                <a:gd name="connsiteY263" fmla="*/ 389552 h 980993"/>
                <a:gd name="connsiteX264" fmla="*/ 32582 w 726484"/>
                <a:gd name="connsiteY264" fmla="*/ 380123 h 980993"/>
                <a:gd name="connsiteX265" fmla="*/ 19027 w 726484"/>
                <a:gd name="connsiteY265" fmla="*/ 375576 h 980993"/>
                <a:gd name="connsiteX266" fmla="*/ 16754 w 726484"/>
                <a:gd name="connsiteY266" fmla="*/ 378102 h 980993"/>
                <a:gd name="connsiteX267" fmla="*/ 9177 w 726484"/>
                <a:gd name="connsiteY267" fmla="*/ 372714 h 980993"/>
                <a:gd name="connsiteX268" fmla="*/ 2526 w 726484"/>
                <a:gd name="connsiteY268" fmla="*/ 375408 h 980993"/>
                <a:gd name="connsiteX269" fmla="*/ 0 w 726484"/>
                <a:gd name="connsiteY269" fmla="*/ 356549 h 980993"/>
                <a:gd name="connsiteX270" fmla="*/ 7998 w 726484"/>
                <a:gd name="connsiteY270" fmla="*/ 351413 h 980993"/>
                <a:gd name="connsiteX271" fmla="*/ 12713 w 726484"/>
                <a:gd name="connsiteY271" fmla="*/ 356549 h 980993"/>
                <a:gd name="connsiteX272" fmla="*/ 21890 w 726484"/>
                <a:gd name="connsiteY272" fmla="*/ 353266 h 980993"/>
                <a:gd name="connsiteX273" fmla="*/ 27194 w 726484"/>
                <a:gd name="connsiteY273" fmla="*/ 346109 h 980993"/>
                <a:gd name="connsiteX274" fmla="*/ 35108 w 726484"/>
                <a:gd name="connsiteY274" fmla="*/ 345941 h 980993"/>
                <a:gd name="connsiteX275" fmla="*/ 34855 w 726484"/>
                <a:gd name="connsiteY275" fmla="*/ 339458 h 980993"/>
                <a:gd name="connsiteX276" fmla="*/ 34855 w 726484"/>
                <a:gd name="connsiteY276" fmla="*/ 339458 h 980993"/>
                <a:gd name="connsiteX277" fmla="*/ 39738 w 726484"/>
                <a:gd name="connsiteY277" fmla="*/ 340216 h 980993"/>
                <a:gd name="connsiteX278" fmla="*/ 49083 w 726484"/>
                <a:gd name="connsiteY278" fmla="*/ 332470 h 980993"/>
                <a:gd name="connsiteX279" fmla="*/ 55482 w 726484"/>
                <a:gd name="connsiteY279" fmla="*/ 337438 h 980993"/>
                <a:gd name="connsiteX280" fmla="*/ 58934 w 726484"/>
                <a:gd name="connsiteY280" fmla="*/ 348298 h 980993"/>
                <a:gd name="connsiteX281" fmla="*/ 91768 w 726484"/>
                <a:gd name="connsiteY281" fmla="*/ 348298 h 980993"/>
                <a:gd name="connsiteX282" fmla="*/ 104144 w 726484"/>
                <a:gd name="connsiteY282" fmla="*/ 350656 h 980993"/>
                <a:gd name="connsiteX283" fmla="*/ 107765 w 726484"/>
                <a:gd name="connsiteY283" fmla="*/ 354781 h 980993"/>
                <a:gd name="connsiteX284" fmla="*/ 110206 w 726484"/>
                <a:gd name="connsiteY284" fmla="*/ 349898 h 980993"/>
                <a:gd name="connsiteX285" fmla="*/ 106249 w 726484"/>
                <a:gd name="connsiteY285" fmla="*/ 342321 h 980993"/>
                <a:gd name="connsiteX286" fmla="*/ 118794 w 726484"/>
                <a:gd name="connsiteY286" fmla="*/ 317232 h 980993"/>
                <a:gd name="connsiteX287" fmla="*/ 129317 w 726484"/>
                <a:gd name="connsiteY287" fmla="*/ 320515 h 980993"/>
                <a:gd name="connsiteX288" fmla="*/ 131675 w 726484"/>
                <a:gd name="connsiteY288" fmla="*/ 314032 h 980993"/>
                <a:gd name="connsiteX289" fmla="*/ 137231 w 726484"/>
                <a:gd name="connsiteY289" fmla="*/ 313696 h 980993"/>
                <a:gd name="connsiteX290" fmla="*/ 142030 w 726484"/>
                <a:gd name="connsiteY290" fmla="*/ 317147 h 980993"/>
                <a:gd name="connsiteX291" fmla="*/ 140346 w 726484"/>
                <a:gd name="connsiteY291" fmla="*/ 320600 h 980993"/>
                <a:gd name="connsiteX292" fmla="*/ 146408 w 726484"/>
                <a:gd name="connsiteY292" fmla="*/ 318326 h 980993"/>
                <a:gd name="connsiteX293" fmla="*/ 149102 w 726484"/>
                <a:gd name="connsiteY293" fmla="*/ 327671 h 980993"/>
                <a:gd name="connsiteX294" fmla="*/ 155753 w 726484"/>
                <a:gd name="connsiteY294" fmla="*/ 329860 h 980993"/>
                <a:gd name="connsiteX295" fmla="*/ 154575 w 726484"/>
                <a:gd name="connsiteY295" fmla="*/ 320768 h 980993"/>
                <a:gd name="connsiteX296" fmla="*/ 176464 w 726484"/>
                <a:gd name="connsiteY296" fmla="*/ 317064 h 980993"/>
                <a:gd name="connsiteX297" fmla="*/ 179074 w 726484"/>
                <a:gd name="connsiteY297" fmla="*/ 313696 h 980993"/>
                <a:gd name="connsiteX298" fmla="*/ 186651 w 726484"/>
                <a:gd name="connsiteY298" fmla="*/ 314454 h 980993"/>
                <a:gd name="connsiteX299" fmla="*/ 193892 w 726484"/>
                <a:gd name="connsiteY299" fmla="*/ 321526 h 980993"/>
                <a:gd name="connsiteX300" fmla="*/ 199785 w 726484"/>
                <a:gd name="connsiteY300" fmla="*/ 317990 h 980993"/>
                <a:gd name="connsiteX301" fmla="*/ 210309 w 726484"/>
                <a:gd name="connsiteY301" fmla="*/ 323041 h 980993"/>
                <a:gd name="connsiteX302" fmla="*/ 216792 w 726484"/>
                <a:gd name="connsiteY302" fmla="*/ 307129 h 980993"/>
                <a:gd name="connsiteX303" fmla="*/ 216202 w 726484"/>
                <a:gd name="connsiteY303" fmla="*/ 298204 h 980993"/>
                <a:gd name="connsiteX304" fmla="*/ 220496 w 726484"/>
                <a:gd name="connsiteY304" fmla="*/ 300478 h 980993"/>
                <a:gd name="connsiteX305" fmla="*/ 221843 w 726484"/>
                <a:gd name="connsiteY305" fmla="*/ 290290 h 980993"/>
                <a:gd name="connsiteX306" fmla="*/ 252910 w 726484"/>
                <a:gd name="connsiteY306" fmla="*/ 289280 h 980993"/>
                <a:gd name="connsiteX307" fmla="*/ 258045 w 726484"/>
                <a:gd name="connsiteY307" fmla="*/ 276315 h 980993"/>
                <a:gd name="connsiteX308" fmla="*/ 271937 w 726484"/>
                <a:gd name="connsiteY308" fmla="*/ 259056 h 980993"/>
                <a:gd name="connsiteX309" fmla="*/ 264528 w 726484"/>
                <a:gd name="connsiteY309" fmla="*/ 247943 h 980993"/>
                <a:gd name="connsiteX310" fmla="*/ 218560 w 726484"/>
                <a:gd name="connsiteY310" fmla="*/ 241628 h 980993"/>
                <a:gd name="connsiteX311" fmla="*/ 219402 w 726484"/>
                <a:gd name="connsiteY311" fmla="*/ 230852 h 980993"/>
                <a:gd name="connsiteX312" fmla="*/ 232199 w 726484"/>
                <a:gd name="connsiteY312" fmla="*/ 226895 h 980993"/>
                <a:gd name="connsiteX313" fmla="*/ 242975 w 726484"/>
                <a:gd name="connsiteY313" fmla="*/ 214266 h 980993"/>
                <a:gd name="connsiteX314" fmla="*/ 245838 w 726484"/>
                <a:gd name="connsiteY314" fmla="*/ 204416 h 980993"/>
                <a:gd name="connsiteX315" fmla="*/ 246764 w 726484"/>
                <a:gd name="connsiteY315" fmla="*/ 191955 h 980993"/>
                <a:gd name="connsiteX316" fmla="*/ 238008 w 726484"/>
                <a:gd name="connsiteY316" fmla="*/ 193555 h 980993"/>
                <a:gd name="connsiteX317" fmla="*/ 243480 w 726484"/>
                <a:gd name="connsiteY317" fmla="*/ 187914 h 980993"/>
                <a:gd name="connsiteX318" fmla="*/ 238597 w 726484"/>
                <a:gd name="connsiteY318" fmla="*/ 186568 h 980993"/>
                <a:gd name="connsiteX319" fmla="*/ 237082 w 726484"/>
                <a:gd name="connsiteY319" fmla="*/ 177391 h 980993"/>
                <a:gd name="connsiteX320" fmla="*/ 241965 w 726484"/>
                <a:gd name="connsiteY320" fmla="*/ 166025 h 980993"/>
                <a:gd name="connsiteX321" fmla="*/ 240618 w 726484"/>
                <a:gd name="connsiteY321" fmla="*/ 159458 h 980993"/>
                <a:gd name="connsiteX322" fmla="*/ 251900 w 726484"/>
                <a:gd name="connsiteY322" fmla="*/ 156427 h 980993"/>
                <a:gd name="connsiteX323" fmla="*/ 256109 w 726484"/>
                <a:gd name="connsiteY323" fmla="*/ 160973 h 980993"/>
                <a:gd name="connsiteX324" fmla="*/ 260571 w 726484"/>
                <a:gd name="connsiteY324" fmla="*/ 156511 h 980993"/>
                <a:gd name="connsiteX325" fmla="*/ 265454 w 726484"/>
                <a:gd name="connsiteY325" fmla="*/ 158279 h 980993"/>
                <a:gd name="connsiteX326" fmla="*/ 277494 w 726484"/>
                <a:gd name="connsiteY326" fmla="*/ 136053 h 980993"/>
                <a:gd name="connsiteX327" fmla="*/ 274884 w 726484"/>
                <a:gd name="connsiteY327" fmla="*/ 127550 h 980993"/>
                <a:gd name="connsiteX328" fmla="*/ 298289 w 726484"/>
                <a:gd name="connsiteY328" fmla="*/ 119467 h 980993"/>
                <a:gd name="connsiteX329" fmla="*/ 301235 w 726484"/>
                <a:gd name="connsiteY329" fmla="*/ 123508 h 980993"/>
                <a:gd name="connsiteX330" fmla="*/ 296773 w 726484"/>
                <a:gd name="connsiteY330" fmla="*/ 129654 h 980993"/>
                <a:gd name="connsiteX331" fmla="*/ 299552 w 726484"/>
                <a:gd name="connsiteY331" fmla="*/ 131170 h 980993"/>
                <a:gd name="connsiteX332" fmla="*/ 303172 w 726484"/>
                <a:gd name="connsiteY332" fmla="*/ 124687 h 980993"/>
                <a:gd name="connsiteX333" fmla="*/ 309486 w 726484"/>
                <a:gd name="connsiteY333" fmla="*/ 134369 h 980993"/>
                <a:gd name="connsiteX334" fmla="*/ 313022 w 726484"/>
                <a:gd name="connsiteY334" fmla="*/ 134369 h 980993"/>
                <a:gd name="connsiteX335" fmla="*/ 315379 w 726484"/>
                <a:gd name="connsiteY335" fmla="*/ 125276 h 980993"/>
                <a:gd name="connsiteX336" fmla="*/ 321020 w 726484"/>
                <a:gd name="connsiteY336" fmla="*/ 125950 h 980993"/>
                <a:gd name="connsiteX337" fmla="*/ 334070 w 726484"/>
                <a:gd name="connsiteY337" fmla="*/ 138999 h 980993"/>
                <a:gd name="connsiteX338" fmla="*/ 351666 w 726484"/>
                <a:gd name="connsiteY338" fmla="*/ 142114 h 980993"/>
                <a:gd name="connsiteX339" fmla="*/ 351666 w 726484"/>
                <a:gd name="connsiteY339" fmla="*/ 142114 h 980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</a:cxnLst>
              <a:rect l="l" t="t" r="r" b="b"/>
              <a:pathLst>
                <a:path w="726484" h="980993">
                  <a:moveTo>
                    <a:pt x="543958" y="757635"/>
                  </a:moveTo>
                  <a:lnTo>
                    <a:pt x="547999" y="760666"/>
                  </a:lnTo>
                  <a:lnTo>
                    <a:pt x="544379" y="765886"/>
                  </a:lnTo>
                  <a:lnTo>
                    <a:pt x="546400" y="769590"/>
                  </a:lnTo>
                  <a:lnTo>
                    <a:pt x="566437" y="788112"/>
                  </a:lnTo>
                  <a:lnTo>
                    <a:pt x="541601" y="772284"/>
                  </a:lnTo>
                  <a:lnTo>
                    <a:pt x="526783" y="771022"/>
                  </a:lnTo>
                  <a:lnTo>
                    <a:pt x="525015" y="766812"/>
                  </a:lnTo>
                  <a:lnTo>
                    <a:pt x="527878" y="764202"/>
                  </a:lnTo>
                  <a:lnTo>
                    <a:pt x="536213" y="764034"/>
                  </a:lnTo>
                  <a:lnTo>
                    <a:pt x="544126" y="757719"/>
                  </a:lnTo>
                  <a:lnTo>
                    <a:pt x="544126" y="757719"/>
                  </a:lnTo>
                  <a:close/>
                  <a:moveTo>
                    <a:pt x="351582" y="142114"/>
                  </a:moveTo>
                  <a:lnTo>
                    <a:pt x="352760" y="148850"/>
                  </a:lnTo>
                  <a:lnTo>
                    <a:pt x="346193" y="154996"/>
                  </a:lnTo>
                  <a:lnTo>
                    <a:pt x="359327" y="153059"/>
                  </a:lnTo>
                  <a:lnTo>
                    <a:pt x="363874" y="160131"/>
                  </a:lnTo>
                  <a:lnTo>
                    <a:pt x="377597" y="167540"/>
                  </a:lnTo>
                  <a:lnTo>
                    <a:pt x="393677" y="166530"/>
                  </a:lnTo>
                  <a:lnTo>
                    <a:pt x="393340" y="158448"/>
                  </a:lnTo>
                  <a:lnTo>
                    <a:pt x="398813" y="158279"/>
                  </a:lnTo>
                  <a:lnTo>
                    <a:pt x="399655" y="151039"/>
                  </a:lnTo>
                  <a:lnTo>
                    <a:pt x="402686" y="151375"/>
                  </a:lnTo>
                  <a:lnTo>
                    <a:pt x="403612" y="151039"/>
                  </a:lnTo>
                  <a:lnTo>
                    <a:pt x="405127" y="155333"/>
                  </a:lnTo>
                  <a:lnTo>
                    <a:pt x="409253" y="154238"/>
                  </a:lnTo>
                  <a:lnTo>
                    <a:pt x="408916" y="143714"/>
                  </a:lnTo>
                  <a:lnTo>
                    <a:pt x="415314" y="138831"/>
                  </a:lnTo>
                  <a:lnTo>
                    <a:pt x="423060" y="111974"/>
                  </a:lnTo>
                  <a:lnTo>
                    <a:pt x="426764" y="111974"/>
                  </a:lnTo>
                  <a:cubicBezTo>
                    <a:pt x="426764" y="111974"/>
                    <a:pt x="420955" y="101198"/>
                    <a:pt x="420955" y="101198"/>
                  </a:cubicBezTo>
                  <a:lnTo>
                    <a:pt x="427522" y="94126"/>
                  </a:lnTo>
                  <a:lnTo>
                    <a:pt x="435015" y="96567"/>
                  </a:lnTo>
                  <a:lnTo>
                    <a:pt x="436530" y="87222"/>
                  </a:lnTo>
                  <a:lnTo>
                    <a:pt x="444192" y="89159"/>
                  </a:lnTo>
                  <a:lnTo>
                    <a:pt x="467092" y="81750"/>
                  </a:lnTo>
                  <a:lnTo>
                    <a:pt x="468102" y="93789"/>
                  </a:lnTo>
                  <a:lnTo>
                    <a:pt x="475679" y="93957"/>
                  </a:lnTo>
                  <a:lnTo>
                    <a:pt x="470207" y="91010"/>
                  </a:lnTo>
                  <a:lnTo>
                    <a:pt x="473911" y="85117"/>
                  </a:lnTo>
                  <a:lnTo>
                    <a:pt x="485445" y="83517"/>
                  </a:lnTo>
                  <a:lnTo>
                    <a:pt x="501189" y="94799"/>
                  </a:lnTo>
                  <a:lnTo>
                    <a:pt x="515923" y="96062"/>
                  </a:lnTo>
                  <a:lnTo>
                    <a:pt x="522321" y="82086"/>
                  </a:lnTo>
                  <a:lnTo>
                    <a:pt x="527541" y="78550"/>
                  </a:lnTo>
                  <a:lnTo>
                    <a:pt x="527541" y="72825"/>
                  </a:lnTo>
                  <a:cubicBezTo>
                    <a:pt x="527541" y="72825"/>
                    <a:pt x="536213" y="71815"/>
                    <a:pt x="536213" y="71815"/>
                  </a:cubicBezTo>
                  <a:lnTo>
                    <a:pt x="543369" y="79813"/>
                  </a:lnTo>
                  <a:lnTo>
                    <a:pt x="551620" y="73836"/>
                  </a:lnTo>
                  <a:lnTo>
                    <a:pt x="550441" y="67774"/>
                  </a:lnTo>
                  <a:lnTo>
                    <a:pt x="563827" y="63396"/>
                  </a:lnTo>
                  <a:lnTo>
                    <a:pt x="563490" y="59607"/>
                  </a:lnTo>
                  <a:lnTo>
                    <a:pt x="567700" y="58092"/>
                  </a:lnTo>
                  <a:lnTo>
                    <a:pt x="566016" y="55734"/>
                  </a:lnTo>
                  <a:lnTo>
                    <a:pt x="561554" y="58934"/>
                  </a:lnTo>
                  <a:lnTo>
                    <a:pt x="564080" y="46389"/>
                  </a:lnTo>
                  <a:lnTo>
                    <a:pt x="555156" y="42433"/>
                  </a:lnTo>
                  <a:lnTo>
                    <a:pt x="564753" y="38728"/>
                  </a:lnTo>
                  <a:lnTo>
                    <a:pt x="583612" y="41001"/>
                  </a:lnTo>
                  <a:lnTo>
                    <a:pt x="585885" y="48999"/>
                  </a:lnTo>
                  <a:lnTo>
                    <a:pt x="591442" y="52956"/>
                  </a:lnTo>
                  <a:lnTo>
                    <a:pt x="607017" y="46305"/>
                  </a:lnTo>
                  <a:lnTo>
                    <a:pt x="607859" y="55819"/>
                  </a:lnTo>
                  <a:lnTo>
                    <a:pt x="611900" y="54977"/>
                  </a:lnTo>
                  <a:lnTo>
                    <a:pt x="610637" y="59776"/>
                  </a:lnTo>
                  <a:lnTo>
                    <a:pt x="616615" y="57166"/>
                  </a:lnTo>
                  <a:lnTo>
                    <a:pt x="620404" y="62049"/>
                  </a:lnTo>
                  <a:lnTo>
                    <a:pt x="627560" y="56913"/>
                  </a:lnTo>
                  <a:lnTo>
                    <a:pt x="616362" y="48073"/>
                  </a:lnTo>
                  <a:lnTo>
                    <a:pt x="622172" y="42516"/>
                  </a:lnTo>
                  <a:lnTo>
                    <a:pt x="626718" y="46305"/>
                  </a:lnTo>
                  <a:lnTo>
                    <a:pt x="630338" y="42264"/>
                  </a:lnTo>
                  <a:lnTo>
                    <a:pt x="639347" y="42433"/>
                  </a:lnTo>
                  <a:lnTo>
                    <a:pt x="652480" y="36539"/>
                  </a:lnTo>
                  <a:lnTo>
                    <a:pt x="657448" y="29635"/>
                  </a:lnTo>
                  <a:lnTo>
                    <a:pt x="653743" y="24163"/>
                  </a:lnTo>
                  <a:lnTo>
                    <a:pt x="659131" y="21721"/>
                  </a:lnTo>
                  <a:lnTo>
                    <a:pt x="658879" y="15659"/>
                  </a:lnTo>
                  <a:lnTo>
                    <a:pt x="664772" y="14144"/>
                  </a:lnTo>
                  <a:lnTo>
                    <a:pt x="666624" y="9009"/>
                  </a:lnTo>
                  <a:lnTo>
                    <a:pt x="671928" y="9598"/>
                  </a:lnTo>
                  <a:lnTo>
                    <a:pt x="671339" y="6483"/>
                  </a:lnTo>
                  <a:lnTo>
                    <a:pt x="663846" y="4967"/>
                  </a:lnTo>
                  <a:lnTo>
                    <a:pt x="664520" y="1431"/>
                  </a:lnTo>
                  <a:lnTo>
                    <a:pt x="677822" y="0"/>
                  </a:lnTo>
                  <a:lnTo>
                    <a:pt x="692387" y="10692"/>
                  </a:lnTo>
                  <a:lnTo>
                    <a:pt x="706194" y="11029"/>
                  </a:lnTo>
                  <a:lnTo>
                    <a:pt x="714277" y="26941"/>
                  </a:lnTo>
                  <a:lnTo>
                    <a:pt x="720675" y="30561"/>
                  </a:lnTo>
                  <a:lnTo>
                    <a:pt x="720675" y="20963"/>
                  </a:lnTo>
                  <a:lnTo>
                    <a:pt x="720675" y="20963"/>
                  </a:lnTo>
                  <a:lnTo>
                    <a:pt x="726484" y="47989"/>
                  </a:lnTo>
                  <a:lnTo>
                    <a:pt x="718402" y="72236"/>
                  </a:lnTo>
                  <a:lnTo>
                    <a:pt x="710656" y="136726"/>
                  </a:lnTo>
                  <a:lnTo>
                    <a:pt x="693397" y="193387"/>
                  </a:lnTo>
                  <a:lnTo>
                    <a:pt x="645408" y="266465"/>
                  </a:lnTo>
                  <a:lnTo>
                    <a:pt x="637073" y="288859"/>
                  </a:lnTo>
                  <a:lnTo>
                    <a:pt x="637073" y="288859"/>
                  </a:lnTo>
                  <a:lnTo>
                    <a:pt x="630086" y="284734"/>
                  </a:lnTo>
                  <a:lnTo>
                    <a:pt x="619309" y="294921"/>
                  </a:lnTo>
                  <a:lnTo>
                    <a:pt x="615605" y="284060"/>
                  </a:lnTo>
                  <a:lnTo>
                    <a:pt x="622087" y="281871"/>
                  </a:lnTo>
                  <a:lnTo>
                    <a:pt x="618888" y="279178"/>
                  </a:lnTo>
                  <a:lnTo>
                    <a:pt x="613837" y="282208"/>
                  </a:lnTo>
                  <a:lnTo>
                    <a:pt x="609122" y="274631"/>
                  </a:lnTo>
                  <a:lnTo>
                    <a:pt x="602976" y="280609"/>
                  </a:lnTo>
                  <a:lnTo>
                    <a:pt x="602976" y="280609"/>
                  </a:lnTo>
                  <a:lnTo>
                    <a:pt x="612574" y="283219"/>
                  </a:lnTo>
                  <a:lnTo>
                    <a:pt x="608869" y="289617"/>
                  </a:lnTo>
                  <a:lnTo>
                    <a:pt x="613752" y="291048"/>
                  </a:lnTo>
                  <a:lnTo>
                    <a:pt x="617120" y="297784"/>
                  </a:lnTo>
                  <a:lnTo>
                    <a:pt x="615436" y="300731"/>
                  </a:lnTo>
                  <a:lnTo>
                    <a:pt x="609711" y="295342"/>
                  </a:lnTo>
                  <a:lnTo>
                    <a:pt x="605502" y="302414"/>
                  </a:lnTo>
                  <a:lnTo>
                    <a:pt x="613416" y="307382"/>
                  </a:lnTo>
                  <a:lnTo>
                    <a:pt x="621498" y="303341"/>
                  </a:lnTo>
                  <a:lnTo>
                    <a:pt x="621919" y="309823"/>
                  </a:lnTo>
                  <a:lnTo>
                    <a:pt x="627139" y="306961"/>
                  </a:lnTo>
                  <a:lnTo>
                    <a:pt x="630422" y="312686"/>
                  </a:lnTo>
                  <a:lnTo>
                    <a:pt x="630422" y="312686"/>
                  </a:lnTo>
                  <a:lnTo>
                    <a:pt x="622761" y="356717"/>
                  </a:lnTo>
                  <a:lnTo>
                    <a:pt x="637073" y="394351"/>
                  </a:lnTo>
                  <a:lnTo>
                    <a:pt x="639936" y="462461"/>
                  </a:lnTo>
                  <a:lnTo>
                    <a:pt x="639936" y="462461"/>
                  </a:lnTo>
                  <a:lnTo>
                    <a:pt x="630591" y="460609"/>
                  </a:lnTo>
                  <a:lnTo>
                    <a:pt x="627391" y="463977"/>
                  </a:lnTo>
                  <a:lnTo>
                    <a:pt x="618299" y="460441"/>
                  </a:lnTo>
                  <a:lnTo>
                    <a:pt x="620740" y="468270"/>
                  </a:lnTo>
                  <a:lnTo>
                    <a:pt x="613331" y="466755"/>
                  </a:lnTo>
                  <a:lnTo>
                    <a:pt x="617457" y="476521"/>
                  </a:lnTo>
                  <a:lnTo>
                    <a:pt x="631938" y="481909"/>
                  </a:lnTo>
                  <a:lnTo>
                    <a:pt x="632695" y="491507"/>
                  </a:lnTo>
                  <a:lnTo>
                    <a:pt x="639347" y="491507"/>
                  </a:lnTo>
                  <a:cubicBezTo>
                    <a:pt x="639347" y="491507"/>
                    <a:pt x="644314" y="584370"/>
                    <a:pt x="644314" y="584370"/>
                  </a:cubicBezTo>
                  <a:lnTo>
                    <a:pt x="636652" y="588158"/>
                  </a:lnTo>
                  <a:lnTo>
                    <a:pt x="620319" y="588158"/>
                  </a:lnTo>
                  <a:cubicBezTo>
                    <a:pt x="620319" y="588158"/>
                    <a:pt x="557345" y="580750"/>
                    <a:pt x="557345" y="580750"/>
                  </a:cubicBezTo>
                  <a:lnTo>
                    <a:pt x="541348" y="590768"/>
                  </a:lnTo>
                  <a:lnTo>
                    <a:pt x="529730" y="611648"/>
                  </a:lnTo>
                  <a:lnTo>
                    <a:pt x="529730" y="620993"/>
                  </a:lnTo>
                  <a:cubicBezTo>
                    <a:pt x="529730" y="620993"/>
                    <a:pt x="536465" y="630675"/>
                    <a:pt x="536465" y="630675"/>
                  </a:cubicBezTo>
                  <a:lnTo>
                    <a:pt x="516680" y="649618"/>
                  </a:lnTo>
                  <a:lnTo>
                    <a:pt x="510787" y="663509"/>
                  </a:lnTo>
                  <a:lnTo>
                    <a:pt x="488224" y="689693"/>
                  </a:lnTo>
                  <a:lnTo>
                    <a:pt x="477784" y="707710"/>
                  </a:lnTo>
                  <a:lnTo>
                    <a:pt x="471385" y="730526"/>
                  </a:lnTo>
                  <a:lnTo>
                    <a:pt x="478626" y="743744"/>
                  </a:lnTo>
                  <a:lnTo>
                    <a:pt x="500516" y="762687"/>
                  </a:lnTo>
                  <a:lnTo>
                    <a:pt x="522910" y="766054"/>
                  </a:lnTo>
                  <a:lnTo>
                    <a:pt x="505904" y="769927"/>
                  </a:lnTo>
                  <a:lnTo>
                    <a:pt x="481488" y="767654"/>
                  </a:lnTo>
                  <a:lnTo>
                    <a:pt x="467092" y="770516"/>
                  </a:lnTo>
                  <a:lnTo>
                    <a:pt x="441413" y="779020"/>
                  </a:lnTo>
                  <a:lnTo>
                    <a:pt x="439814" y="782303"/>
                  </a:lnTo>
                  <a:lnTo>
                    <a:pt x="429122" y="781882"/>
                  </a:lnTo>
                  <a:lnTo>
                    <a:pt x="426343" y="785250"/>
                  </a:lnTo>
                  <a:lnTo>
                    <a:pt x="428953" y="788112"/>
                  </a:lnTo>
                  <a:lnTo>
                    <a:pt x="414977" y="792827"/>
                  </a:lnTo>
                  <a:lnTo>
                    <a:pt x="385426" y="796279"/>
                  </a:lnTo>
                  <a:lnTo>
                    <a:pt x="349898" y="823557"/>
                  </a:lnTo>
                  <a:lnTo>
                    <a:pt x="342826" y="837364"/>
                  </a:lnTo>
                  <a:lnTo>
                    <a:pt x="340805" y="857064"/>
                  </a:lnTo>
                  <a:lnTo>
                    <a:pt x="346025" y="856139"/>
                  </a:lnTo>
                  <a:lnTo>
                    <a:pt x="353602" y="861106"/>
                  </a:lnTo>
                  <a:lnTo>
                    <a:pt x="342910" y="861948"/>
                  </a:lnTo>
                  <a:lnTo>
                    <a:pt x="331544" y="878449"/>
                  </a:lnTo>
                  <a:lnTo>
                    <a:pt x="330029" y="890994"/>
                  </a:lnTo>
                  <a:lnTo>
                    <a:pt x="337438" y="889646"/>
                  </a:lnTo>
                  <a:lnTo>
                    <a:pt x="336006" y="905979"/>
                  </a:lnTo>
                  <a:lnTo>
                    <a:pt x="324472" y="919787"/>
                  </a:lnTo>
                  <a:lnTo>
                    <a:pt x="321778" y="926859"/>
                  </a:lnTo>
                  <a:lnTo>
                    <a:pt x="324893" y="928627"/>
                  </a:lnTo>
                  <a:lnTo>
                    <a:pt x="278504" y="950433"/>
                  </a:lnTo>
                  <a:lnTo>
                    <a:pt x="268401" y="963061"/>
                  </a:lnTo>
                  <a:lnTo>
                    <a:pt x="238261" y="970470"/>
                  </a:lnTo>
                  <a:lnTo>
                    <a:pt x="233883" y="980994"/>
                  </a:lnTo>
                  <a:lnTo>
                    <a:pt x="192461" y="973080"/>
                  </a:lnTo>
                  <a:lnTo>
                    <a:pt x="153733" y="941508"/>
                  </a:lnTo>
                  <a:lnTo>
                    <a:pt x="153733" y="941508"/>
                  </a:lnTo>
                  <a:lnTo>
                    <a:pt x="158195" y="937046"/>
                  </a:lnTo>
                  <a:lnTo>
                    <a:pt x="164846" y="938898"/>
                  </a:lnTo>
                  <a:lnTo>
                    <a:pt x="160468" y="927111"/>
                  </a:lnTo>
                  <a:lnTo>
                    <a:pt x="173602" y="916588"/>
                  </a:lnTo>
                  <a:lnTo>
                    <a:pt x="169561" y="906653"/>
                  </a:lnTo>
                  <a:lnTo>
                    <a:pt x="180337" y="905222"/>
                  </a:lnTo>
                  <a:lnTo>
                    <a:pt x="183452" y="898823"/>
                  </a:lnTo>
                  <a:lnTo>
                    <a:pt x="164088" y="863127"/>
                  </a:lnTo>
                  <a:lnTo>
                    <a:pt x="167793" y="863547"/>
                  </a:lnTo>
                  <a:lnTo>
                    <a:pt x="174528" y="856307"/>
                  </a:lnTo>
                  <a:lnTo>
                    <a:pt x="179495" y="841405"/>
                  </a:lnTo>
                  <a:lnTo>
                    <a:pt x="172760" y="831050"/>
                  </a:lnTo>
                  <a:lnTo>
                    <a:pt x="168466" y="831386"/>
                  </a:lnTo>
                  <a:lnTo>
                    <a:pt x="168466" y="825830"/>
                  </a:lnTo>
                  <a:cubicBezTo>
                    <a:pt x="168466" y="825830"/>
                    <a:pt x="159963" y="814212"/>
                    <a:pt x="159963" y="814212"/>
                  </a:cubicBezTo>
                  <a:lnTo>
                    <a:pt x="168719" y="809833"/>
                  </a:lnTo>
                  <a:lnTo>
                    <a:pt x="171160" y="800573"/>
                  </a:lnTo>
                  <a:lnTo>
                    <a:pt x="181011" y="790806"/>
                  </a:lnTo>
                  <a:lnTo>
                    <a:pt x="178317" y="784324"/>
                  </a:lnTo>
                  <a:lnTo>
                    <a:pt x="183621" y="779020"/>
                  </a:lnTo>
                  <a:lnTo>
                    <a:pt x="183621" y="764371"/>
                  </a:lnTo>
                  <a:lnTo>
                    <a:pt x="186651" y="757803"/>
                  </a:lnTo>
                  <a:lnTo>
                    <a:pt x="191450" y="757803"/>
                  </a:lnTo>
                  <a:cubicBezTo>
                    <a:pt x="191450" y="757803"/>
                    <a:pt x="195492" y="739281"/>
                    <a:pt x="195492" y="739281"/>
                  </a:cubicBezTo>
                  <a:lnTo>
                    <a:pt x="203321" y="735745"/>
                  </a:lnTo>
                  <a:lnTo>
                    <a:pt x="206436" y="727579"/>
                  </a:lnTo>
                  <a:lnTo>
                    <a:pt x="198354" y="722275"/>
                  </a:lnTo>
                  <a:lnTo>
                    <a:pt x="196670" y="709983"/>
                  </a:lnTo>
                  <a:lnTo>
                    <a:pt x="193808" y="715708"/>
                  </a:lnTo>
                  <a:lnTo>
                    <a:pt x="190187" y="710404"/>
                  </a:lnTo>
                  <a:lnTo>
                    <a:pt x="181516" y="715455"/>
                  </a:lnTo>
                  <a:lnTo>
                    <a:pt x="171076" y="708468"/>
                  </a:lnTo>
                  <a:lnTo>
                    <a:pt x="163331" y="708131"/>
                  </a:lnTo>
                  <a:lnTo>
                    <a:pt x="170066" y="688514"/>
                  </a:lnTo>
                  <a:lnTo>
                    <a:pt x="173265" y="687420"/>
                  </a:lnTo>
                  <a:lnTo>
                    <a:pt x="173518" y="676980"/>
                  </a:lnTo>
                  <a:lnTo>
                    <a:pt x="177811" y="675464"/>
                  </a:lnTo>
                  <a:lnTo>
                    <a:pt x="173433" y="670834"/>
                  </a:lnTo>
                  <a:lnTo>
                    <a:pt x="176043" y="664688"/>
                  </a:lnTo>
                  <a:lnTo>
                    <a:pt x="171750" y="661657"/>
                  </a:lnTo>
                  <a:lnTo>
                    <a:pt x="177980" y="647934"/>
                  </a:lnTo>
                  <a:lnTo>
                    <a:pt x="182273" y="646082"/>
                  </a:lnTo>
                  <a:lnTo>
                    <a:pt x="180337" y="634127"/>
                  </a:lnTo>
                  <a:lnTo>
                    <a:pt x="169729" y="621162"/>
                  </a:lnTo>
                  <a:lnTo>
                    <a:pt x="182442" y="616363"/>
                  </a:lnTo>
                  <a:lnTo>
                    <a:pt x="186062" y="600535"/>
                  </a:lnTo>
                  <a:lnTo>
                    <a:pt x="180085" y="598177"/>
                  </a:lnTo>
                  <a:lnTo>
                    <a:pt x="180758" y="592200"/>
                  </a:lnTo>
                  <a:lnTo>
                    <a:pt x="174360" y="582854"/>
                  </a:lnTo>
                  <a:lnTo>
                    <a:pt x="175707" y="576709"/>
                  </a:lnTo>
                  <a:lnTo>
                    <a:pt x="165267" y="575614"/>
                  </a:lnTo>
                  <a:lnTo>
                    <a:pt x="145650" y="586475"/>
                  </a:lnTo>
                  <a:lnTo>
                    <a:pt x="143293" y="593126"/>
                  </a:lnTo>
                  <a:lnTo>
                    <a:pt x="131338" y="600198"/>
                  </a:lnTo>
                  <a:lnTo>
                    <a:pt x="119804" y="597335"/>
                  </a:lnTo>
                  <a:lnTo>
                    <a:pt x="112227" y="589758"/>
                  </a:lnTo>
                  <a:lnTo>
                    <a:pt x="112563" y="585633"/>
                  </a:lnTo>
                  <a:lnTo>
                    <a:pt x="108017" y="587822"/>
                  </a:lnTo>
                  <a:lnTo>
                    <a:pt x="104649" y="584707"/>
                  </a:lnTo>
                  <a:lnTo>
                    <a:pt x="108101" y="573173"/>
                  </a:lnTo>
                  <a:lnTo>
                    <a:pt x="102460" y="563238"/>
                  </a:lnTo>
                  <a:lnTo>
                    <a:pt x="106417" y="532677"/>
                  </a:lnTo>
                  <a:lnTo>
                    <a:pt x="102039" y="525268"/>
                  </a:lnTo>
                  <a:lnTo>
                    <a:pt x="113995" y="524679"/>
                  </a:lnTo>
                  <a:lnTo>
                    <a:pt x="110964" y="516428"/>
                  </a:lnTo>
                  <a:lnTo>
                    <a:pt x="118373" y="499253"/>
                  </a:lnTo>
                  <a:lnTo>
                    <a:pt x="116773" y="494033"/>
                  </a:lnTo>
                  <a:lnTo>
                    <a:pt x="108354" y="492602"/>
                  </a:lnTo>
                  <a:lnTo>
                    <a:pt x="104313" y="482920"/>
                  </a:lnTo>
                  <a:lnTo>
                    <a:pt x="74677" y="471723"/>
                  </a:lnTo>
                  <a:lnTo>
                    <a:pt x="84780" y="452442"/>
                  </a:lnTo>
                  <a:lnTo>
                    <a:pt x="99935" y="450506"/>
                  </a:lnTo>
                  <a:lnTo>
                    <a:pt x="90169" y="449580"/>
                  </a:lnTo>
                  <a:lnTo>
                    <a:pt x="90421" y="436278"/>
                  </a:lnTo>
                  <a:lnTo>
                    <a:pt x="82002" y="432068"/>
                  </a:lnTo>
                  <a:lnTo>
                    <a:pt x="88064" y="420534"/>
                  </a:lnTo>
                  <a:lnTo>
                    <a:pt x="83012" y="416493"/>
                  </a:lnTo>
                  <a:lnTo>
                    <a:pt x="69963" y="424744"/>
                  </a:lnTo>
                  <a:lnTo>
                    <a:pt x="46137" y="421629"/>
                  </a:lnTo>
                  <a:lnTo>
                    <a:pt x="39991" y="425670"/>
                  </a:lnTo>
                  <a:lnTo>
                    <a:pt x="38896" y="416661"/>
                  </a:lnTo>
                  <a:lnTo>
                    <a:pt x="55398" y="405548"/>
                  </a:lnTo>
                  <a:lnTo>
                    <a:pt x="55061" y="394856"/>
                  </a:lnTo>
                  <a:lnTo>
                    <a:pt x="50009" y="395782"/>
                  </a:lnTo>
                  <a:lnTo>
                    <a:pt x="39233" y="389552"/>
                  </a:lnTo>
                  <a:lnTo>
                    <a:pt x="32582" y="380123"/>
                  </a:lnTo>
                  <a:lnTo>
                    <a:pt x="19027" y="375576"/>
                  </a:lnTo>
                  <a:lnTo>
                    <a:pt x="16754" y="378102"/>
                  </a:lnTo>
                  <a:lnTo>
                    <a:pt x="9177" y="372714"/>
                  </a:lnTo>
                  <a:lnTo>
                    <a:pt x="2526" y="375408"/>
                  </a:lnTo>
                  <a:lnTo>
                    <a:pt x="0" y="356549"/>
                  </a:lnTo>
                  <a:lnTo>
                    <a:pt x="7998" y="351413"/>
                  </a:lnTo>
                  <a:lnTo>
                    <a:pt x="12713" y="356549"/>
                  </a:lnTo>
                  <a:lnTo>
                    <a:pt x="21890" y="353266"/>
                  </a:lnTo>
                  <a:lnTo>
                    <a:pt x="27194" y="346109"/>
                  </a:lnTo>
                  <a:lnTo>
                    <a:pt x="35108" y="345941"/>
                  </a:lnTo>
                  <a:lnTo>
                    <a:pt x="34855" y="339458"/>
                  </a:lnTo>
                  <a:lnTo>
                    <a:pt x="34855" y="339458"/>
                  </a:lnTo>
                  <a:lnTo>
                    <a:pt x="39738" y="340216"/>
                  </a:lnTo>
                  <a:lnTo>
                    <a:pt x="49083" y="332470"/>
                  </a:lnTo>
                  <a:lnTo>
                    <a:pt x="55482" y="337438"/>
                  </a:lnTo>
                  <a:lnTo>
                    <a:pt x="58934" y="348298"/>
                  </a:lnTo>
                  <a:lnTo>
                    <a:pt x="91768" y="348298"/>
                  </a:lnTo>
                  <a:cubicBezTo>
                    <a:pt x="91768" y="348298"/>
                    <a:pt x="104144" y="350656"/>
                    <a:pt x="104144" y="350656"/>
                  </a:cubicBezTo>
                  <a:lnTo>
                    <a:pt x="107765" y="354781"/>
                  </a:lnTo>
                  <a:lnTo>
                    <a:pt x="110206" y="349898"/>
                  </a:lnTo>
                  <a:lnTo>
                    <a:pt x="106249" y="342321"/>
                  </a:lnTo>
                  <a:lnTo>
                    <a:pt x="118794" y="317232"/>
                  </a:lnTo>
                  <a:lnTo>
                    <a:pt x="129317" y="320515"/>
                  </a:lnTo>
                  <a:lnTo>
                    <a:pt x="131675" y="314032"/>
                  </a:lnTo>
                  <a:lnTo>
                    <a:pt x="137231" y="313696"/>
                  </a:lnTo>
                  <a:lnTo>
                    <a:pt x="142030" y="317147"/>
                  </a:lnTo>
                  <a:lnTo>
                    <a:pt x="140346" y="320600"/>
                  </a:lnTo>
                  <a:lnTo>
                    <a:pt x="146408" y="318326"/>
                  </a:lnTo>
                  <a:lnTo>
                    <a:pt x="149102" y="327671"/>
                  </a:lnTo>
                  <a:lnTo>
                    <a:pt x="155753" y="329860"/>
                  </a:lnTo>
                  <a:lnTo>
                    <a:pt x="154575" y="320768"/>
                  </a:lnTo>
                  <a:lnTo>
                    <a:pt x="176464" y="317064"/>
                  </a:lnTo>
                  <a:lnTo>
                    <a:pt x="179074" y="313696"/>
                  </a:lnTo>
                  <a:lnTo>
                    <a:pt x="186651" y="314454"/>
                  </a:lnTo>
                  <a:lnTo>
                    <a:pt x="193892" y="321526"/>
                  </a:lnTo>
                  <a:lnTo>
                    <a:pt x="199785" y="317990"/>
                  </a:lnTo>
                  <a:lnTo>
                    <a:pt x="210309" y="323041"/>
                  </a:lnTo>
                  <a:lnTo>
                    <a:pt x="216792" y="307129"/>
                  </a:lnTo>
                  <a:lnTo>
                    <a:pt x="216202" y="298204"/>
                  </a:lnTo>
                  <a:lnTo>
                    <a:pt x="220496" y="300478"/>
                  </a:lnTo>
                  <a:lnTo>
                    <a:pt x="221843" y="290290"/>
                  </a:lnTo>
                  <a:lnTo>
                    <a:pt x="252910" y="289280"/>
                  </a:lnTo>
                  <a:lnTo>
                    <a:pt x="258045" y="276315"/>
                  </a:lnTo>
                  <a:lnTo>
                    <a:pt x="271937" y="259056"/>
                  </a:lnTo>
                  <a:lnTo>
                    <a:pt x="264528" y="247943"/>
                  </a:lnTo>
                  <a:lnTo>
                    <a:pt x="218560" y="241628"/>
                  </a:lnTo>
                  <a:lnTo>
                    <a:pt x="219402" y="230852"/>
                  </a:lnTo>
                  <a:lnTo>
                    <a:pt x="232199" y="226895"/>
                  </a:lnTo>
                  <a:lnTo>
                    <a:pt x="242975" y="214266"/>
                  </a:lnTo>
                  <a:lnTo>
                    <a:pt x="245838" y="204416"/>
                  </a:lnTo>
                  <a:lnTo>
                    <a:pt x="246764" y="191955"/>
                  </a:lnTo>
                  <a:lnTo>
                    <a:pt x="238008" y="193555"/>
                  </a:lnTo>
                  <a:lnTo>
                    <a:pt x="243480" y="187914"/>
                  </a:lnTo>
                  <a:lnTo>
                    <a:pt x="238597" y="186568"/>
                  </a:lnTo>
                  <a:lnTo>
                    <a:pt x="237082" y="177391"/>
                  </a:lnTo>
                  <a:lnTo>
                    <a:pt x="241965" y="166025"/>
                  </a:lnTo>
                  <a:lnTo>
                    <a:pt x="240618" y="159458"/>
                  </a:lnTo>
                  <a:lnTo>
                    <a:pt x="251900" y="156427"/>
                  </a:lnTo>
                  <a:lnTo>
                    <a:pt x="256109" y="160973"/>
                  </a:lnTo>
                  <a:lnTo>
                    <a:pt x="260571" y="156511"/>
                  </a:lnTo>
                  <a:lnTo>
                    <a:pt x="265454" y="158279"/>
                  </a:lnTo>
                  <a:lnTo>
                    <a:pt x="277494" y="136053"/>
                  </a:lnTo>
                  <a:lnTo>
                    <a:pt x="274884" y="127550"/>
                  </a:lnTo>
                  <a:lnTo>
                    <a:pt x="298289" y="119467"/>
                  </a:lnTo>
                  <a:lnTo>
                    <a:pt x="301235" y="123508"/>
                  </a:lnTo>
                  <a:lnTo>
                    <a:pt x="296773" y="129654"/>
                  </a:lnTo>
                  <a:lnTo>
                    <a:pt x="299552" y="131170"/>
                  </a:lnTo>
                  <a:lnTo>
                    <a:pt x="303172" y="124687"/>
                  </a:lnTo>
                  <a:lnTo>
                    <a:pt x="309486" y="134369"/>
                  </a:lnTo>
                  <a:lnTo>
                    <a:pt x="313022" y="134369"/>
                  </a:lnTo>
                  <a:cubicBezTo>
                    <a:pt x="313022" y="134369"/>
                    <a:pt x="315379" y="125276"/>
                    <a:pt x="315379" y="125276"/>
                  </a:cubicBezTo>
                  <a:lnTo>
                    <a:pt x="321020" y="125950"/>
                  </a:lnTo>
                  <a:lnTo>
                    <a:pt x="334070" y="138999"/>
                  </a:lnTo>
                  <a:lnTo>
                    <a:pt x="351666" y="142114"/>
                  </a:lnTo>
                  <a:lnTo>
                    <a:pt x="351666" y="142114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3175" cap="flat">
              <a:solidFill>
                <a:srgbClr val="11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529DA6A-A29D-E8F3-DEBD-BA8C811D94EF}"/>
                </a:ext>
              </a:extLst>
            </p:cNvPr>
            <p:cNvSpPr/>
            <p:nvPr/>
          </p:nvSpPr>
          <p:spPr>
            <a:xfrm>
              <a:off x="10578856" y="3205881"/>
              <a:ext cx="208035" cy="302666"/>
            </a:xfrm>
            <a:custGeom>
              <a:avLst/>
              <a:gdLst>
                <a:gd name="connsiteX0" fmla="*/ 181348 w 208035"/>
                <a:gd name="connsiteY0" fmla="*/ 674 h 302666"/>
                <a:gd name="connsiteX1" fmla="*/ 189430 w 208035"/>
                <a:gd name="connsiteY1" fmla="*/ 4294 h 302666"/>
                <a:gd name="connsiteX2" fmla="*/ 189430 w 208035"/>
                <a:gd name="connsiteY2" fmla="*/ 4294 h 302666"/>
                <a:gd name="connsiteX3" fmla="*/ 189430 w 208035"/>
                <a:gd name="connsiteY3" fmla="*/ 12797 h 302666"/>
                <a:gd name="connsiteX4" fmla="*/ 196754 w 208035"/>
                <a:gd name="connsiteY4" fmla="*/ 28541 h 302666"/>
                <a:gd name="connsiteX5" fmla="*/ 186230 w 208035"/>
                <a:gd name="connsiteY5" fmla="*/ 53714 h 302666"/>
                <a:gd name="connsiteX6" fmla="*/ 200964 w 208035"/>
                <a:gd name="connsiteY6" fmla="*/ 53209 h 302666"/>
                <a:gd name="connsiteX7" fmla="*/ 200964 w 208035"/>
                <a:gd name="connsiteY7" fmla="*/ 53209 h 302666"/>
                <a:gd name="connsiteX8" fmla="*/ 208036 w 208035"/>
                <a:gd name="connsiteY8" fmla="*/ 73499 h 302666"/>
                <a:gd name="connsiteX9" fmla="*/ 203995 w 208035"/>
                <a:gd name="connsiteY9" fmla="*/ 95220 h 302666"/>
                <a:gd name="connsiteX10" fmla="*/ 206605 w 208035"/>
                <a:gd name="connsiteY10" fmla="*/ 103976 h 302666"/>
                <a:gd name="connsiteX11" fmla="*/ 203490 w 208035"/>
                <a:gd name="connsiteY11" fmla="*/ 109617 h 302666"/>
                <a:gd name="connsiteX12" fmla="*/ 206942 w 208035"/>
                <a:gd name="connsiteY12" fmla="*/ 119046 h 302666"/>
                <a:gd name="connsiteX13" fmla="*/ 205005 w 208035"/>
                <a:gd name="connsiteY13" fmla="*/ 127886 h 302666"/>
                <a:gd name="connsiteX14" fmla="*/ 200038 w 208035"/>
                <a:gd name="connsiteY14" fmla="*/ 126792 h 302666"/>
                <a:gd name="connsiteX15" fmla="*/ 197007 w 208035"/>
                <a:gd name="connsiteY15" fmla="*/ 131085 h 302666"/>
                <a:gd name="connsiteX16" fmla="*/ 199112 w 208035"/>
                <a:gd name="connsiteY16" fmla="*/ 137316 h 302666"/>
                <a:gd name="connsiteX17" fmla="*/ 194313 w 208035"/>
                <a:gd name="connsiteY17" fmla="*/ 137652 h 302666"/>
                <a:gd name="connsiteX18" fmla="*/ 195912 w 208035"/>
                <a:gd name="connsiteY18" fmla="*/ 154322 h 302666"/>
                <a:gd name="connsiteX19" fmla="*/ 195912 w 208035"/>
                <a:gd name="connsiteY19" fmla="*/ 154322 h 302666"/>
                <a:gd name="connsiteX20" fmla="*/ 192208 w 208035"/>
                <a:gd name="connsiteY20" fmla="*/ 155164 h 302666"/>
                <a:gd name="connsiteX21" fmla="*/ 188083 w 208035"/>
                <a:gd name="connsiteY21" fmla="*/ 168045 h 302666"/>
                <a:gd name="connsiteX22" fmla="*/ 186988 w 208035"/>
                <a:gd name="connsiteY22" fmla="*/ 160721 h 302666"/>
                <a:gd name="connsiteX23" fmla="*/ 181516 w 208035"/>
                <a:gd name="connsiteY23" fmla="*/ 157774 h 302666"/>
                <a:gd name="connsiteX24" fmla="*/ 180421 w 208035"/>
                <a:gd name="connsiteY24" fmla="*/ 151628 h 302666"/>
                <a:gd name="connsiteX25" fmla="*/ 177391 w 208035"/>
                <a:gd name="connsiteY25" fmla="*/ 152133 h 302666"/>
                <a:gd name="connsiteX26" fmla="*/ 161057 w 208035"/>
                <a:gd name="connsiteY26" fmla="*/ 170487 h 302666"/>
                <a:gd name="connsiteX27" fmla="*/ 152723 w 208035"/>
                <a:gd name="connsiteY27" fmla="*/ 167877 h 302666"/>
                <a:gd name="connsiteX28" fmla="*/ 145735 w 208035"/>
                <a:gd name="connsiteY28" fmla="*/ 154069 h 302666"/>
                <a:gd name="connsiteX29" fmla="*/ 141946 w 208035"/>
                <a:gd name="connsiteY29" fmla="*/ 154491 h 302666"/>
                <a:gd name="connsiteX30" fmla="*/ 138410 w 208035"/>
                <a:gd name="connsiteY30" fmla="*/ 163331 h 302666"/>
                <a:gd name="connsiteX31" fmla="*/ 144219 w 208035"/>
                <a:gd name="connsiteY31" fmla="*/ 201722 h 302666"/>
                <a:gd name="connsiteX32" fmla="*/ 138326 w 208035"/>
                <a:gd name="connsiteY32" fmla="*/ 204247 h 302666"/>
                <a:gd name="connsiteX33" fmla="*/ 138326 w 208035"/>
                <a:gd name="connsiteY33" fmla="*/ 210309 h 302666"/>
                <a:gd name="connsiteX34" fmla="*/ 131591 w 208035"/>
                <a:gd name="connsiteY34" fmla="*/ 209552 h 302666"/>
                <a:gd name="connsiteX35" fmla="*/ 121656 w 208035"/>
                <a:gd name="connsiteY35" fmla="*/ 217466 h 302666"/>
                <a:gd name="connsiteX36" fmla="*/ 108859 w 208035"/>
                <a:gd name="connsiteY36" fmla="*/ 240955 h 302666"/>
                <a:gd name="connsiteX37" fmla="*/ 119551 w 208035"/>
                <a:gd name="connsiteY37" fmla="*/ 276062 h 302666"/>
                <a:gd name="connsiteX38" fmla="*/ 116015 w 208035"/>
                <a:gd name="connsiteY38" fmla="*/ 280945 h 302666"/>
                <a:gd name="connsiteX39" fmla="*/ 109533 w 208035"/>
                <a:gd name="connsiteY39" fmla="*/ 281535 h 302666"/>
                <a:gd name="connsiteX40" fmla="*/ 99935 w 208035"/>
                <a:gd name="connsiteY40" fmla="*/ 296437 h 302666"/>
                <a:gd name="connsiteX41" fmla="*/ 95389 w 208035"/>
                <a:gd name="connsiteY41" fmla="*/ 293743 h 302666"/>
                <a:gd name="connsiteX42" fmla="*/ 87222 w 208035"/>
                <a:gd name="connsiteY42" fmla="*/ 295763 h 302666"/>
                <a:gd name="connsiteX43" fmla="*/ 78887 w 208035"/>
                <a:gd name="connsiteY43" fmla="*/ 302667 h 302666"/>
                <a:gd name="connsiteX44" fmla="*/ 72320 w 208035"/>
                <a:gd name="connsiteY44" fmla="*/ 299552 h 302666"/>
                <a:gd name="connsiteX45" fmla="*/ 59944 w 208035"/>
                <a:gd name="connsiteY45" fmla="*/ 264865 h 302666"/>
                <a:gd name="connsiteX46" fmla="*/ 62301 w 208035"/>
                <a:gd name="connsiteY46" fmla="*/ 259308 h 302666"/>
                <a:gd name="connsiteX47" fmla="*/ 55819 w 208035"/>
                <a:gd name="connsiteY47" fmla="*/ 257961 h 302666"/>
                <a:gd name="connsiteX48" fmla="*/ 57839 w 208035"/>
                <a:gd name="connsiteY48" fmla="*/ 253499 h 302666"/>
                <a:gd name="connsiteX49" fmla="*/ 53209 w 208035"/>
                <a:gd name="connsiteY49" fmla="*/ 245333 h 302666"/>
                <a:gd name="connsiteX50" fmla="*/ 46894 w 208035"/>
                <a:gd name="connsiteY50" fmla="*/ 245333 h 302666"/>
                <a:gd name="connsiteX51" fmla="*/ 40748 w 208035"/>
                <a:gd name="connsiteY51" fmla="*/ 259814 h 302666"/>
                <a:gd name="connsiteX52" fmla="*/ 46558 w 208035"/>
                <a:gd name="connsiteY52" fmla="*/ 282882 h 302666"/>
                <a:gd name="connsiteX53" fmla="*/ 38728 w 208035"/>
                <a:gd name="connsiteY53" fmla="*/ 281956 h 302666"/>
                <a:gd name="connsiteX54" fmla="*/ 30393 w 208035"/>
                <a:gd name="connsiteY54" fmla="*/ 264023 h 302666"/>
                <a:gd name="connsiteX55" fmla="*/ 30730 w 208035"/>
                <a:gd name="connsiteY55" fmla="*/ 245754 h 302666"/>
                <a:gd name="connsiteX56" fmla="*/ 26184 w 208035"/>
                <a:gd name="connsiteY56" fmla="*/ 238513 h 302666"/>
                <a:gd name="connsiteX57" fmla="*/ 28877 w 208035"/>
                <a:gd name="connsiteY57" fmla="*/ 236324 h 302666"/>
                <a:gd name="connsiteX58" fmla="*/ 24584 w 208035"/>
                <a:gd name="connsiteY58" fmla="*/ 232704 h 302666"/>
                <a:gd name="connsiteX59" fmla="*/ 29551 w 208035"/>
                <a:gd name="connsiteY59" fmla="*/ 224706 h 302666"/>
                <a:gd name="connsiteX60" fmla="*/ 24415 w 208035"/>
                <a:gd name="connsiteY60" fmla="*/ 226221 h 302666"/>
                <a:gd name="connsiteX61" fmla="*/ 16838 w 208035"/>
                <a:gd name="connsiteY61" fmla="*/ 200206 h 302666"/>
                <a:gd name="connsiteX62" fmla="*/ 8587 w 208035"/>
                <a:gd name="connsiteY62" fmla="*/ 194818 h 302666"/>
                <a:gd name="connsiteX63" fmla="*/ 10524 w 208035"/>
                <a:gd name="connsiteY63" fmla="*/ 188925 h 302666"/>
                <a:gd name="connsiteX64" fmla="*/ 7241 w 208035"/>
                <a:gd name="connsiteY64" fmla="*/ 188925 h 302666"/>
                <a:gd name="connsiteX65" fmla="*/ 1347 w 208035"/>
                <a:gd name="connsiteY65" fmla="*/ 178569 h 302666"/>
                <a:gd name="connsiteX66" fmla="*/ 505 w 208035"/>
                <a:gd name="connsiteY66" fmla="*/ 165351 h 302666"/>
                <a:gd name="connsiteX67" fmla="*/ 7156 w 208035"/>
                <a:gd name="connsiteY67" fmla="*/ 169897 h 302666"/>
                <a:gd name="connsiteX68" fmla="*/ 9093 w 208035"/>
                <a:gd name="connsiteY68" fmla="*/ 162068 h 302666"/>
                <a:gd name="connsiteX69" fmla="*/ 0 w 208035"/>
                <a:gd name="connsiteY69" fmla="*/ 161394 h 302666"/>
                <a:gd name="connsiteX70" fmla="*/ 421 w 208035"/>
                <a:gd name="connsiteY70" fmla="*/ 152049 h 302666"/>
                <a:gd name="connsiteX71" fmla="*/ 6651 w 208035"/>
                <a:gd name="connsiteY71" fmla="*/ 149355 h 302666"/>
                <a:gd name="connsiteX72" fmla="*/ 11787 w 208035"/>
                <a:gd name="connsiteY72" fmla="*/ 151881 h 302666"/>
                <a:gd name="connsiteX73" fmla="*/ 17596 w 208035"/>
                <a:gd name="connsiteY73" fmla="*/ 132685 h 302666"/>
                <a:gd name="connsiteX74" fmla="*/ 13134 w 208035"/>
                <a:gd name="connsiteY74" fmla="*/ 124266 h 302666"/>
                <a:gd name="connsiteX75" fmla="*/ 16165 w 208035"/>
                <a:gd name="connsiteY75" fmla="*/ 118457 h 302666"/>
                <a:gd name="connsiteX76" fmla="*/ 13639 w 208035"/>
                <a:gd name="connsiteY76" fmla="*/ 115510 h 302666"/>
                <a:gd name="connsiteX77" fmla="*/ 20879 w 208035"/>
                <a:gd name="connsiteY77" fmla="*/ 115931 h 302666"/>
                <a:gd name="connsiteX78" fmla="*/ 20122 w 208035"/>
                <a:gd name="connsiteY78" fmla="*/ 108691 h 302666"/>
                <a:gd name="connsiteX79" fmla="*/ 22227 w 208035"/>
                <a:gd name="connsiteY79" fmla="*/ 104902 h 302666"/>
                <a:gd name="connsiteX80" fmla="*/ 25005 w 208035"/>
                <a:gd name="connsiteY80" fmla="*/ 106923 h 302666"/>
                <a:gd name="connsiteX81" fmla="*/ 26184 w 208035"/>
                <a:gd name="connsiteY81" fmla="*/ 101955 h 302666"/>
                <a:gd name="connsiteX82" fmla="*/ 38812 w 208035"/>
                <a:gd name="connsiteY82" fmla="*/ 106165 h 302666"/>
                <a:gd name="connsiteX83" fmla="*/ 42011 w 208035"/>
                <a:gd name="connsiteY83" fmla="*/ 91768 h 302666"/>
                <a:gd name="connsiteX84" fmla="*/ 38728 w 208035"/>
                <a:gd name="connsiteY84" fmla="*/ 80487 h 302666"/>
                <a:gd name="connsiteX85" fmla="*/ 68195 w 208035"/>
                <a:gd name="connsiteY85" fmla="*/ 86969 h 302666"/>
                <a:gd name="connsiteX86" fmla="*/ 83854 w 208035"/>
                <a:gd name="connsiteY86" fmla="*/ 81834 h 302666"/>
                <a:gd name="connsiteX87" fmla="*/ 88485 w 208035"/>
                <a:gd name="connsiteY87" fmla="*/ 65416 h 302666"/>
                <a:gd name="connsiteX88" fmla="*/ 86380 w 208035"/>
                <a:gd name="connsiteY88" fmla="*/ 60197 h 302666"/>
                <a:gd name="connsiteX89" fmla="*/ 89832 w 208035"/>
                <a:gd name="connsiteY89" fmla="*/ 57082 h 302666"/>
                <a:gd name="connsiteX90" fmla="*/ 92863 w 208035"/>
                <a:gd name="connsiteY90" fmla="*/ 68868 h 302666"/>
                <a:gd name="connsiteX91" fmla="*/ 101113 w 208035"/>
                <a:gd name="connsiteY91" fmla="*/ 74088 h 302666"/>
                <a:gd name="connsiteX92" fmla="*/ 106502 w 208035"/>
                <a:gd name="connsiteY92" fmla="*/ 73920 h 302666"/>
                <a:gd name="connsiteX93" fmla="*/ 103218 w 208035"/>
                <a:gd name="connsiteY93" fmla="*/ 53798 h 302666"/>
                <a:gd name="connsiteX94" fmla="*/ 115931 w 208035"/>
                <a:gd name="connsiteY94" fmla="*/ 61207 h 302666"/>
                <a:gd name="connsiteX95" fmla="*/ 121572 w 208035"/>
                <a:gd name="connsiteY95" fmla="*/ 57418 h 302666"/>
                <a:gd name="connsiteX96" fmla="*/ 120562 w 208035"/>
                <a:gd name="connsiteY96" fmla="*/ 63312 h 302666"/>
                <a:gd name="connsiteX97" fmla="*/ 128728 w 208035"/>
                <a:gd name="connsiteY97" fmla="*/ 75014 h 302666"/>
                <a:gd name="connsiteX98" fmla="*/ 132517 w 208035"/>
                <a:gd name="connsiteY98" fmla="*/ 74004 h 302666"/>
                <a:gd name="connsiteX99" fmla="*/ 138157 w 208035"/>
                <a:gd name="connsiteY99" fmla="*/ 49757 h 302666"/>
                <a:gd name="connsiteX100" fmla="*/ 134369 w 208035"/>
                <a:gd name="connsiteY100" fmla="*/ 36539 h 302666"/>
                <a:gd name="connsiteX101" fmla="*/ 140852 w 208035"/>
                <a:gd name="connsiteY101" fmla="*/ 32582 h 302666"/>
                <a:gd name="connsiteX102" fmla="*/ 147587 w 208035"/>
                <a:gd name="connsiteY102" fmla="*/ 39317 h 302666"/>
                <a:gd name="connsiteX103" fmla="*/ 143798 w 208035"/>
                <a:gd name="connsiteY103" fmla="*/ 26268 h 302666"/>
                <a:gd name="connsiteX104" fmla="*/ 169392 w 208035"/>
                <a:gd name="connsiteY104" fmla="*/ 27194 h 302666"/>
                <a:gd name="connsiteX105" fmla="*/ 172928 w 208035"/>
                <a:gd name="connsiteY105" fmla="*/ 19364 h 302666"/>
                <a:gd name="connsiteX106" fmla="*/ 178822 w 208035"/>
                <a:gd name="connsiteY106" fmla="*/ 18101 h 302666"/>
                <a:gd name="connsiteX107" fmla="*/ 175201 w 208035"/>
                <a:gd name="connsiteY107" fmla="*/ 4630 h 302666"/>
                <a:gd name="connsiteX108" fmla="*/ 175791 w 208035"/>
                <a:gd name="connsiteY108" fmla="*/ 0 h 302666"/>
                <a:gd name="connsiteX109" fmla="*/ 180926 w 208035"/>
                <a:gd name="connsiteY109" fmla="*/ 253 h 30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208035" h="302666">
                  <a:moveTo>
                    <a:pt x="181348" y="674"/>
                  </a:moveTo>
                  <a:lnTo>
                    <a:pt x="189430" y="4294"/>
                  </a:lnTo>
                  <a:lnTo>
                    <a:pt x="189430" y="4294"/>
                  </a:lnTo>
                  <a:lnTo>
                    <a:pt x="189430" y="12797"/>
                  </a:lnTo>
                  <a:cubicBezTo>
                    <a:pt x="189430" y="12797"/>
                    <a:pt x="196754" y="28541"/>
                    <a:pt x="196754" y="28541"/>
                  </a:cubicBezTo>
                  <a:lnTo>
                    <a:pt x="186230" y="53714"/>
                  </a:lnTo>
                  <a:lnTo>
                    <a:pt x="200964" y="53209"/>
                  </a:lnTo>
                  <a:lnTo>
                    <a:pt x="200964" y="53209"/>
                  </a:lnTo>
                  <a:lnTo>
                    <a:pt x="208036" y="73499"/>
                  </a:lnTo>
                  <a:lnTo>
                    <a:pt x="203995" y="95220"/>
                  </a:lnTo>
                  <a:lnTo>
                    <a:pt x="206605" y="103976"/>
                  </a:lnTo>
                  <a:lnTo>
                    <a:pt x="203490" y="109617"/>
                  </a:lnTo>
                  <a:lnTo>
                    <a:pt x="206942" y="119046"/>
                  </a:lnTo>
                  <a:lnTo>
                    <a:pt x="205005" y="127886"/>
                  </a:lnTo>
                  <a:lnTo>
                    <a:pt x="200038" y="126792"/>
                  </a:lnTo>
                  <a:lnTo>
                    <a:pt x="197007" y="131085"/>
                  </a:lnTo>
                  <a:lnTo>
                    <a:pt x="199112" y="137316"/>
                  </a:lnTo>
                  <a:lnTo>
                    <a:pt x="194313" y="137652"/>
                  </a:lnTo>
                  <a:lnTo>
                    <a:pt x="195912" y="154322"/>
                  </a:lnTo>
                  <a:lnTo>
                    <a:pt x="195912" y="154322"/>
                  </a:lnTo>
                  <a:lnTo>
                    <a:pt x="192208" y="155164"/>
                  </a:lnTo>
                  <a:lnTo>
                    <a:pt x="188083" y="168045"/>
                  </a:lnTo>
                  <a:lnTo>
                    <a:pt x="186988" y="160721"/>
                  </a:lnTo>
                  <a:lnTo>
                    <a:pt x="181516" y="157774"/>
                  </a:lnTo>
                  <a:lnTo>
                    <a:pt x="180421" y="151628"/>
                  </a:lnTo>
                  <a:lnTo>
                    <a:pt x="177391" y="152133"/>
                  </a:lnTo>
                  <a:lnTo>
                    <a:pt x="161057" y="170487"/>
                  </a:lnTo>
                  <a:lnTo>
                    <a:pt x="152723" y="167877"/>
                  </a:lnTo>
                  <a:lnTo>
                    <a:pt x="145735" y="154069"/>
                  </a:lnTo>
                  <a:lnTo>
                    <a:pt x="141946" y="154491"/>
                  </a:lnTo>
                  <a:lnTo>
                    <a:pt x="138410" y="163331"/>
                  </a:lnTo>
                  <a:lnTo>
                    <a:pt x="144219" y="201722"/>
                  </a:lnTo>
                  <a:lnTo>
                    <a:pt x="138326" y="204247"/>
                  </a:lnTo>
                  <a:lnTo>
                    <a:pt x="138326" y="210309"/>
                  </a:lnTo>
                  <a:cubicBezTo>
                    <a:pt x="138326" y="210309"/>
                    <a:pt x="131591" y="209552"/>
                    <a:pt x="131591" y="209552"/>
                  </a:cubicBezTo>
                  <a:lnTo>
                    <a:pt x="121656" y="217466"/>
                  </a:lnTo>
                  <a:lnTo>
                    <a:pt x="108859" y="240955"/>
                  </a:lnTo>
                  <a:lnTo>
                    <a:pt x="119551" y="276062"/>
                  </a:lnTo>
                  <a:lnTo>
                    <a:pt x="116015" y="280945"/>
                  </a:lnTo>
                  <a:lnTo>
                    <a:pt x="109533" y="281535"/>
                  </a:lnTo>
                  <a:lnTo>
                    <a:pt x="99935" y="296437"/>
                  </a:lnTo>
                  <a:lnTo>
                    <a:pt x="95389" y="293743"/>
                  </a:lnTo>
                  <a:lnTo>
                    <a:pt x="87222" y="295763"/>
                  </a:lnTo>
                  <a:lnTo>
                    <a:pt x="78887" y="302667"/>
                  </a:lnTo>
                  <a:lnTo>
                    <a:pt x="72320" y="299552"/>
                  </a:lnTo>
                  <a:lnTo>
                    <a:pt x="59944" y="264865"/>
                  </a:lnTo>
                  <a:lnTo>
                    <a:pt x="62301" y="259308"/>
                  </a:lnTo>
                  <a:lnTo>
                    <a:pt x="55819" y="257961"/>
                  </a:lnTo>
                  <a:lnTo>
                    <a:pt x="57839" y="253499"/>
                  </a:lnTo>
                  <a:lnTo>
                    <a:pt x="53209" y="245333"/>
                  </a:lnTo>
                  <a:lnTo>
                    <a:pt x="46894" y="245333"/>
                  </a:lnTo>
                  <a:cubicBezTo>
                    <a:pt x="46894" y="245333"/>
                    <a:pt x="40748" y="259814"/>
                    <a:pt x="40748" y="259814"/>
                  </a:cubicBezTo>
                  <a:lnTo>
                    <a:pt x="46558" y="282882"/>
                  </a:lnTo>
                  <a:lnTo>
                    <a:pt x="38728" y="281956"/>
                  </a:lnTo>
                  <a:lnTo>
                    <a:pt x="30393" y="264023"/>
                  </a:lnTo>
                  <a:lnTo>
                    <a:pt x="30730" y="245754"/>
                  </a:lnTo>
                  <a:lnTo>
                    <a:pt x="26184" y="238513"/>
                  </a:lnTo>
                  <a:lnTo>
                    <a:pt x="28877" y="236324"/>
                  </a:lnTo>
                  <a:lnTo>
                    <a:pt x="24584" y="232704"/>
                  </a:lnTo>
                  <a:lnTo>
                    <a:pt x="29551" y="224706"/>
                  </a:lnTo>
                  <a:lnTo>
                    <a:pt x="24415" y="226221"/>
                  </a:lnTo>
                  <a:lnTo>
                    <a:pt x="16838" y="200206"/>
                  </a:lnTo>
                  <a:lnTo>
                    <a:pt x="8587" y="194818"/>
                  </a:lnTo>
                  <a:lnTo>
                    <a:pt x="10524" y="188925"/>
                  </a:lnTo>
                  <a:lnTo>
                    <a:pt x="7241" y="188925"/>
                  </a:lnTo>
                  <a:cubicBezTo>
                    <a:pt x="7241" y="188925"/>
                    <a:pt x="1347" y="178569"/>
                    <a:pt x="1347" y="178569"/>
                  </a:cubicBezTo>
                  <a:lnTo>
                    <a:pt x="505" y="165351"/>
                  </a:lnTo>
                  <a:lnTo>
                    <a:pt x="7156" y="169897"/>
                  </a:lnTo>
                  <a:lnTo>
                    <a:pt x="9093" y="162068"/>
                  </a:lnTo>
                  <a:lnTo>
                    <a:pt x="0" y="161394"/>
                  </a:lnTo>
                  <a:lnTo>
                    <a:pt x="421" y="152049"/>
                  </a:lnTo>
                  <a:lnTo>
                    <a:pt x="6651" y="149355"/>
                  </a:lnTo>
                  <a:lnTo>
                    <a:pt x="11787" y="151881"/>
                  </a:lnTo>
                  <a:lnTo>
                    <a:pt x="17596" y="132685"/>
                  </a:lnTo>
                  <a:lnTo>
                    <a:pt x="13134" y="124266"/>
                  </a:lnTo>
                  <a:lnTo>
                    <a:pt x="16165" y="118457"/>
                  </a:lnTo>
                  <a:lnTo>
                    <a:pt x="13639" y="115510"/>
                  </a:lnTo>
                  <a:lnTo>
                    <a:pt x="20879" y="115931"/>
                  </a:lnTo>
                  <a:lnTo>
                    <a:pt x="20122" y="108691"/>
                  </a:lnTo>
                  <a:lnTo>
                    <a:pt x="22227" y="104902"/>
                  </a:lnTo>
                  <a:lnTo>
                    <a:pt x="25005" y="106923"/>
                  </a:lnTo>
                  <a:lnTo>
                    <a:pt x="26184" y="101955"/>
                  </a:lnTo>
                  <a:lnTo>
                    <a:pt x="38812" y="106165"/>
                  </a:lnTo>
                  <a:lnTo>
                    <a:pt x="42011" y="91768"/>
                  </a:lnTo>
                  <a:lnTo>
                    <a:pt x="38728" y="80487"/>
                  </a:lnTo>
                  <a:lnTo>
                    <a:pt x="68195" y="86969"/>
                  </a:lnTo>
                  <a:lnTo>
                    <a:pt x="83854" y="81834"/>
                  </a:lnTo>
                  <a:lnTo>
                    <a:pt x="88485" y="65416"/>
                  </a:lnTo>
                  <a:lnTo>
                    <a:pt x="86380" y="60197"/>
                  </a:lnTo>
                  <a:lnTo>
                    <a:pt x="89832" y="57082"/>
                  </a:lnTo>
                  <a:lnTo>
                    <a:pt x="92863" y="68868"/>
                  </a:lnTo>
                  <a:lnTo>
                    <a:pt x="101113" y="74088"/>
                  </a:lnTo>
                  <a:lnTo>
                    <a:pt x="106502" y="73920"/>
                  </a:lnTo>
                  <a:lnTo>
                    <a:pt x="103218" y="53798"/>
                  </a:lnTo>
                  <a:lnTo>
                    <a:pt x="115931" y="61207"/>
                  </a:lnTo>
                  <a:lnTo>
                    <a:pt x="121572" y="57418"/>
                  </a:lnTo>
                  <a:lnTo>
                    <a:pt x="120562" y="63312"/>
                  </a:lnTo>
                  <a:lnTo>
                    <a:pt x="128728" y="75014"/>
                  </a:lnTo>
                  <a:lnTo>
                    <a:pt x="132517" y="74004"/>
                  </a:lnTo>
                  <a:lnTo>
                    <a:pt x="138157" y="49757"/>
                  </a:lnTo>
                  <a:lnTo>
                    <a:pt x="134369" y="36539"/>
                  </a:lnTo>
                  <a:lnTo>
                    <a:pt x="140852" y="32582"/>
                  </a:lnTo>
                  <a:lnTo>
                    <a:pt x="147587" y="39317"/>
                  </a:lnTo>
                  <a:lnTo>
                    <a:pt x="143798" y="26268"/>
                  </a:lnTo>
                  <a:lnTo>
                    <a:pt x="169392" y="27194"/>
                  </a:lnTo>
                  <a:lnTo>
                    <a:pt x="172928" y="19364"/>
                  </a:lnTo>
                  <a:lnTo>
                    <a:pt x="178822" y="18101"/>
                  </a:lnTo>
                  <a:lnTo>
                    <a:pt x="175201" y="4630"/>
                  </a:lnTo>
                  <a:lnTo>
                    <a:pt x="175791" y="0"/>
                  </a:lnTo>
                  <a:lnTo>
                    <a:pt x="180926" y="253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3175" cap="flat">
              <a:solidFill>
                <a:srgbClr val="11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02C7224-D202-BB47-6ECD-1F3CE62F7402}"/>
                </a:ext>
              </a:extLst>
            </p:cNvPr>
            <p:cNvSpPr/>
            <p:nvPr/>
          </p:nvSpPr>
          <p:spPr>
            <a:xfrm>
              <a:off x="8098000" y="2033605"/>
              <a:ext cx="1330723" cy="1298477"/>
            </a:xfrm>
            <a:custGeom>
              <a:avLst/>
              <a:gdLst>
                <a:gd name="connsiteX0" fmla="*/ 85201 w 1330723"/>
                <a:gd name="connsiteY0" fmla="*/ 1347 h 1298477"/>
                <a:gd name="connsiteX1" fmla="*/ 97746 w 1330723"/>
                <a:gd name="connsiteY1" fmla="*/ 0 h 1298477"/>
                <a:gd name="connsiteX2" fmla="*/ 111216 w 1330723"/>
                <a:gd name="connsiteY2" fmla="*/ 14733 h 1298477"/>
                <a:gd name="connsiteX3" fmla="*/ 150113 w 1330723"/>
                <a:gd name="connsiteY3" fmla="*/ 33508 h 1298477"/>
                <a:gd name="connsiteX4" fmla="*/ 133695 w 1330723"/>
                <a:gd name="connsiteY4" fmla="*/ 61038 h 1298477"/>
                <a:gd name="connsiteX5" fmla="*/ 129233 w 1330723"/>
                <a:gd name="connsiteY5" fmla="*/ 65669 h 1298477"/>
                <a:gd name="connsiteX6" fmla="*/ 124519 w 1330723"/>
                <a:gd name="connsiteY6" fmla="*/ 63564 h 1298477"/>
                <a:gd name="connsiteX7" fmla="*/ 119467 w 1330723"/>
                <a:gd name="connsiteY7" fmla="*/ 74088 h 1298477"/>
                <a:gd name="connsiteX8" fmla="*/ 122077 w 1330723"/>
                <a:gd name="connsiteY8" fmla="*/ 78550 h 1298477"/>
                <a:gd name="connsiteX9" fmla="*/ 114668 w 1330723"/>
                <a:gd name="connsiteY9" fmla="*/ 86464 h 1298477"/>
                <a:gd name="connsiteX10" fmla="*/ 117278 w 1330723"/>
                <a:gd name="connsiteY10" fmla="*/ 90505 h 1298477"/>
                <a:gd name="connsiteX11" fmla="*/ 112479 w 1330723"/>
                <a:gd name="connsiteY11" fmla="*/ 97156 h 1298477"/>
                <a:gd name="connsiteX12" fmla="*/ 115173 w 1330723"/>
                <a:gd name="connsiteY12" fmla="*/ 101534 h 1298477"/>
                <a:gd name="connsiteX13" fmla="*/ 109701 w 1330723"/>
                <a:gd name="connsiteY13" fmla="*/ 110038 h 1298477"/>
                <a:gd name="connsiteX14" fmla="*/ 120730 w 1330723"/>
                <a:gd name="connsiteY14" fmla="*/ 127633 h 1298477"/>
                <a:gd name="connsiteX15" fmla="*/ 119467 w 1330723"/>
                <a:gd name="connsiteY15" fmla="*/ 141778 h 1298477"/>
                <a:gd name="connsiteX16" fmla="*/ 126034 w 1330723"/>
                <a:gd name="connsiteY16" fmla="*/ 144893 h 1298477"/>
                <a:gd name="connsiteX17" fmla="*/ 125613 w 1330723"/>
                <a:gd name="connsiteY17" fmla="*/ 148681 h 1298477"/>
                <a:gd name="connsiteX18" fmla="*/ 132012 w 1330723"/>
                <a:gd name="connsiteY18" fmla="*/ 151207 h 1298477"/>
                <a:gd name="connsiteX19" fmla="*/ 139925 w 1330723"/>
                <a:gd name="connsiteY19" fmla="*/ 144556 h 1298477"/>
                <a:gd name="connsiteX20" fmla="*/ 153649 w 1330723"/>
                <a:gd name="connsiteY20" fmla="*/ 143882 h 1298477"/>
                <a:gd name="connsiteX21" fmla="*/ 158027 w 1330723"/>
                <a:gd name="connsiteY21" fmla="*/ 162489 h 1298477"/>
                <a:gd name="connsiteX22" fmla="*/ 153649 w 1330723"/>
                <a:gd name="connsiteY22" fmla="*/ 162068 h 1298477"/>
                <a:gd name="connsiteX23" fmla="*/ 152807 w 1330723"/>
                <a:gd name="connsiteY23" fmla="*/ 167288 h 1298477"/>
                <a:gd name="connsiteX24" fmla="*/ 159205 w 1330723"/>
                <a:gd name="connsiteY24" fmla="*/ 167793 h 1298477"/>
                <a:gd name="connsiteX25" fmla="*/ 159963 w 1330723"/>
                <a:gd name="connsiteY25" fmla="*/ 176380 h 1298477"/>
                <a:gd name="connsiteX26" fmla="*/ 168550 w 1330723"/>
                <a:gd name="connsiteY26" fmla="*/ 175033 h 1298477"/>
                <a:gd name="connsiteX27" fmla="*/ 169813 w 1330723"/>
                <a:gd name="connsiteY27" fmla="*/ 166782 h 1298477"/>
                <a:gd name="connsiteX28" fmla="*/ 176549 w 1330723"/>
                <a:gd name="connsiteY28" fmla="*/ 165014 h 1298477"/>
                <a:gd name="connsiteX29" fmla="*/ 186567 w 1330723"/>
                <a:gd name="connsiteY29" fmla="*/ 149944 h 1298477"/>
                <a:gd name="connsiteX30" fmla="*/ 196165 w 1330723"/>
                <a:gd name="connsiteY30" fmla="*/ 143040 h 1298477"/>
                <a:gd name="connsiteX31" fmla="*/ 202816 w 1330723"/>
                <a:gd name="connsiteY31" fmla="*/ 144219 h 1298477"/>
                <a:gd name="connsiteX32" fmla="*/ 220496 w 1330723"/>
                <a:gd name="connsiteY32" fmla="*/ 125445 h 1298477"/>
                <a:gd name="connsiteX33" fmla="*/ 234725 w 1330723"/>
                <a:gd name="connsiteY33" fmla="*/ 130243 h 1298477"/>
                <a:gd name="connsiteX34" fmla="*/ 247943 w 1330723"/>
                <a:gd name="connsiteY34" fmla="*/ 136558 h 1298477"/>
                <a:gd name="connsiteX35" fmla="*/ 254930 w 1330723"/>
                <a:gd name="connsiteY35" fmla="*/ 160384 h 1298477"/>
                <a:gd name="connsiteX36" fmla="*/ 268654 w 1330723"/>
                <a:gd name="connsiteY36" fmla="*/ 173097 h 1298477"/>
                <a:gd name="connsiteX37" fmla="*/ 300394 w 1330723"/>
                <a:gd name="connsiteY37" fmla="*/ 190524 h 1298477"/>
                <a:gd name="connsiteX38" fmla="*/ 324641 w 1330723"/>
                <a:gd name="connsiteY38" fmla="*/ 194565 h 1298477"/>
                <a:gd name="connsiteX39" fmla="*/ 315380 w 1330723"/>
                <a:gd name="connsiteY39" fmla="*/ 207531 h 1298477"/>
                <a:gd name="connsiteX40" fmla="*/ 308055 w 1330723"/>
                <a:gd name="connsiteY40" fmla="*/ 212414 h 1298477"/>
                <a:gd name="connsiteX41" fmla="*/ 304603 w 1330723"/>
                <a:gd name="connsiteY41" fmla="*/ 209467 h 1298477"/>
                <a:gd name="connsiteX42" fmla="*/ 301067 w 1330723"/>
                <a:gd name="connsiteY42" fmla="*/ 220328 h 1298477"/>
                <a:gd name="connsiteX43" fmla="*/ 295511 w 1330723"/>
                <a:gd name="connsiteY43" fmla="*/ 216202 h 1298477"/>
                <a:gd name="connsiteX44" fmla="*/ 287849 w 1330723"/>
                <a:gd name="connsiteY44" fmla="*/ 222769 h 1298477"/>
                <a:gd name="connsiteX45" fmla="*/ 303004 w 1330723"/>
                <a:gd name="connsiteY45" fmla="*/ 234809 h 1298477"/>
                <a:gd name="connsiteX46" fmla="*/ 312264 w 1330723"/>
                <a:gd name="connsiteY46" fmla="*/ 234135 h 1298477"/>
                <a:gd name="connsiteX47" fmla="*/ 320431 w 1330723"/>
                <a:gd name="connsiteY47" fmla="*/ 246006 h 1298477"/>
                <a:gd name="connsiteX48" fmla="*/ 320684 w 1330723"/>
                <a:gd name="connsiteY48" fmla="*/ 256530 h 1298477"/>
                <a:gd name="connsiteX49" fmla="*/ 328429 w 1330723"/>
                <a:gd name="connsiteY49" fmla="*/ 256698 h 1298477"/>
                <a:gd name="connsiteX50" fmla="*/ 331628 w 1330723"/>
                <a:gd name="connsiteY50" fmla="*/ 253246 h 1298477"/>
                <a:gd name="connsiteX51" fmla="*/ 341310 w 1330723"/>
                <a:gd name="connsiteY51" fmla="*/ 263181 h 1298477"/>
                <a:gd name="connsiteX52" fmla="*/ 343078 w 1330723"/>
                <a:gd name="connsiteY52" fmla="*/ 252152 h 1298477"/>
                <a:gd name="connsiteX53" fmla="*/ 361348 w 1330723"/>
                <a:gd name="connsiteY53" fmla="*/ 260824 h 1298477"/>
                <a:gd name="connsiteX54" fmla="*/ 362442 w 1330723"/>
                <a:gd name="connsiteY54" fmla="*/ 272947 h 1298477"/>
                <a:gd name="connsiteX55" fmla="*/ 367494 w 1330723"/>
                <a:gd name="connsiteY55" fmla="*/ 276567 h 1298477"/>
                <a:gd name="connsiteX56" fmla="*/ 366231 w 1330723"/>
                <a:gd name="connsiteY56" fmla="*/ 282292 h 1298477"/>
                <a:gd name="connsiteX57" fmla="*/ 374313 w 1330723"/>
                <a:gd name="connsiteY57" fmla="*/ 281030 h 1298477"/>
                <a:gd name="connsiteX58" fmla="*/ 391067 w 1330723"/>
                <a:gd name="connsiteY58" fmla="*/ 296352 h 1298477"/>
                <a:gd name="connsiteX59" fmla="*/ 400412 w 1330723"/>
                <a:gd name="connsiteY59" fmla="*/ 296521 h 1298477"/>
                <a:gd name="connsiteX60" fmla="*/ 401760 w 1330723"/>
                <a:gd name="connsiteY60" fmla="*/ 292901 h 1298477"/>
                <a:gd name="connsiteX61" fmla="*/ 404790 w 1330723"/>
                <a:gd name="connsiteY61" fmla="*/ 299636 h 1298477"/>
                <a:gd name="connsiteX62" fmla="*/ 409084 w 1330723"/>
                <a:gd name="connsiteY62" fmla="*/ 300562 h 1298477"/>
                <a:gd name="connsiteX63" fmla="*/ 410852 w 1330723"/>
                <a:gd name="connsiteY63" fmla="*/ 315969 h 1298477"/>
                <a:gd name="connsiteX64" fmla="*/ 427775 w 1330723"/>
                <a:gd name="connsiteY64" fmla="*/ 314453 h 1298477"/>
                <a:gd name="connsiteX65" fmla="*/ 432910 w 1330723"/>
                <a:gd name="connsiteY65" fmla="*/ 308560 h 1298477"/>
                <a:gd name="connsiteX66" fmla="*/ 435436 w 1330723"/>
                <a:gd name="connsiteY66" fmla="*/ 317989 h 1298477"/>
                <a:gd name="connsiteX67" fmla="*/ 446465 w 1330723"/>
                <a:gd name="connsiteY67" fmla="*/ 313359 h 1298477"/>
                <a:gd name="connsiteX68" fmla="*/ 455726 w 1330723"/>
                <a:gd name="connsiteY68" fmla="*/ 317484 h 1298477"/>
                <a:gd name="connsiteX69" fmla="*/ 463808 w 1330723"/>
                <a:gd name="connsiteY69" fmla="*/ 311002 h 1298477"/>
                <a:gd name="connsiteX70" fmla="*/ 474753 w 1330723"/>
                <a:gd name="connsiteY70" fmla="*/ 308728 h 1298477"/>
                <a:gd name="connsiteX71" fmla="*/ 480731 w 1330723"/>
                <a:gd name="connsiteY71" fmla="*/ 314538 h 1298477"/>
                <a:gd name="connsiteX72" fmla="*/ 476269 w 1330723"/>
                <a:gd name="connsiteY72" fmla="*/ 326156 h 1298477"/>
                <a:gd name="connsiteX73" fmla="*/ 481994 w 1330723"/>
                <a:gd name="connsiteY73" fmla="*/ 324809 h 1298477"/>
                <a:gd name="connsiteX74" fmla="*/ 483509 w 1330723"/>
                <a:gd name="connsiteY74" fmla="*/ 318242 h 1298477"/>
                <a:gd name="connsiteX75" fmla="*/ 488729 w 1330723"/>
                <a:gd name="connsiteY75" fmla="*/ 318242 h 1298477"/>
                <a:gd name="connsiteX76" fmla="*/ 492517 w 1330723"/>
                <a:gd name="connsiteY76" fmla="*/ 323546 h 1298477"/>
                <a:gd name="connsiteX77" fmla="*/ 486372 w 1330723"/>
                <a:gd name="connsiteY77" fmla="*/ 325482 h 1298477"/>
                <a:gd name="connsiteX78" fmla="*/ 497064 w 1330723"/>
                <a:gd name="connsiteY78" fmla="*/ 326829 h 1298477"/>
                <a:gd name="connsiteX79" fmla="*/ 494875 w 1330723"/>
                <a:gd name="connsiteY79" fmla="*/ 330113 h 1298477"/>
                <a:gd name="connsiteX80" fmla="*/ 500768 w 1330723"/>
                <a:gd name="connsiteY80" fmla="*/ 340805 h 1298477"/>
                <a:gd name="connsiteX81" fmla="*/ 508766 w 1330723"/>
                <a:gd name="connsiteY81" fmla="*/ 344257 h 1298477"/>
                <a:gd name="connsiteX82" fmla="*/ 516849 w 1330723"/>
                <a:gd name="connsiteY82" fmla="*/ 339879 h 1298477"/>
                <a:gd name="connsiteX83" fmla="*/ 521563 w 1330723"/>
                <a:gd name="connsiteY83" fmla="*/ 330618 h 1298477"/>
                <a:gd name="connsiteX84" fmla="*/ 518953 w 1330723"/>
                <a:gd name="connsiteY84" fmla="*/ 327250 h 1298477"/>
                <a:gd name="connsiteX85" fmla="*/ 527204 w 1330723"/>
                <a:gd name="connsiteY85" fmla="*/ 321189 h 1298477"/>
                <a:gd name="connsiteX86" fmla="*/ 527204 w 1330723"/>
                <a:gd name="connsiteY86" fmla="*/ 321189 h 1298477"/>
                <a:gd name="connsiteX87" fmla="*/ 535539 w 1330723"/>
                <a:gd name="connsiteY87" fmla="*/ 321357 h 1298477"/>
                <a:gd name="connsiteX88" fmla="*/ 552798 w 1330723"/>
                <a:gd name="connsiteY88" fmla="*/ 336175 h 1298477"/>
                <a:gd name="connsiteX89" fmla="*/ 558860 w 1330723"/>
                <a:gd name="connsiteY89" fmla="*/ 335670 h 1298477"/>
                <a:gd name="connsiteX90" fmla="*/ 559870 w 1330723"/>
                <a:gd name="connsiteY90" fmla="*/ 341394 h 1298477"/>
                <a:gd name="connsiteX91" fmla="*/ 570563 w 1330723"/>
                <a:gd name="connsiteY91" fmla="*/ 347288 h 1298477"/>
                <a:gd name="connsiteX92" fmla="*/ 578056 w 1330723"/>
                <a:gd name="connsiteY92" fmla="*/ 360001 h 1298477"/>
                <a:gd name="connsiteX93" fmla="*/ 594220 w 1330723"/>
                <a:gd name="connsiteY93" fmla="*/ 361685 h 1298477"/>
                <a:gd name="connsiteX94" fmla="*/ 605923 w 1330723"/>
                <a:gd name="connsiteY94" fmla="*/ 377176 h 1298477"/>
                <a:gd name="connsiteX95" fmla="*/ 608196 w 1330723"/>
                <a:gd name="connsiteY95" fmla="*/ 372798 h 1298477"/>
                <a:gd name="connsiteX96" fmla="*/ 603481 w 1330723"/>
                <a:gd name="connsiteY96" fmla="*/ 354360 h 1298477"/>
                <a:gd name="connsiteX97" fmla="*/ 615015 w 1330723"/>
                <a:gd name="connsiteY97" fmla="*/ 349814 h 1298477"/>
                <a:gd name="connsiteX98" fmla="*/ 622593 w 1330723"/>
                <a:gd name="connsiteY98" fmla="*/ 359580 h 1298477"/>
                <a:gd name="connsiteX99" fmla="*/ 632443 w 1330723"/>
                <a:gd name="connsiteY99" fmla="*/ 359075 h 1298477"/>
                <a:gd name="connsiteX100" fmla="*/ 636400 w 1330723"/>
                <a:gd name="connsiteY100" fmla="*/ 370104 h 1298477"/>
                <a:gd name="connsiteX101" fmla="*/ 650123 w 1330723"/>
                <a:gd name="connsiteY101" fmla="*/ 374397 h 1298477"/>
                <a:gd name="connsiteX102" fmla="*/ 653827 w 1330723"/>
                <a:gd name="connsiteY102" fmla="*/ 382732 h 1298477"/>
                <a:gd name="connsiteX103" fmla="*/ 667298 w 1330723"/>
                <a:gd name="connsiteY103" fmla="*/ 389720 h 1298477"/>
                <a:gd name="connsiteX104" fmla="*/ 669150 w 1330723"/>
                <a:gd name="connsiteY104" fmla="*/ 385679 h 1298477"/>
                <a:gd name="connsiteX105" fmla="*/ 674875 w 1330723"/>
                <a:gd name="connsiteY105" fmla="*/ 388121 h 1298477"/>
                <a:gd name="connsiteX106" fmla="*/ 675886 w 1330723"/>
                <a:gd name="connsiteY106" fmla="*/ 394098 h 1298477"/>
                <a:gd name="connsiteX107" fmla="*/ 687335 w 1330723"/>
                <a:gd name="connsiteY107" fmla="*/ 400833 h 1298477"/>
                <a:gd name="connsiteX108" fmla="*/ 694071 w 1330723"/>
                <a:gd name="connsiteY108" fmla="*/ 397382 h 1298477"/>
                <a:gd name="connsiteX109" fmla="*/ 697186 w 1330723"/>
                <a:gd name="connsiteY109" fmla="*/ 405043 h 1298477"/>
                <a:gd name="connsiteX110" fmla="*/ 705100 w 1330723"/>
                <a:gd name="connsiteY110" fmla="*/ 410768 h 1298477"/>
                <a:gd name="connsiteX111" fmla="*/ 728168 w 1330723"/>
                <a:gd name="connsiteY111" fmla="*/ 415651 h 1298477"/>
                <a:gd name="connsiteX112" fmla="*/ 732041 w 1330723"/>
                <a:gd name="connsiteY112" fmla="*/ 430048 h 1298477"/>
                <a:gd name="connsiteX113" fmla="*/ 747532 w 1330723"/>
                <a:gd name="connsiteY113" fmla="*/ 448401 h 1298477"/>
                <a:gd name="connsiteX114" fmla="*/ 747532 w 1330723"/>
                <a:gd name="connsiteY114" fmla="*/ 454126 h 1298477"/>
                <a:gd name="connsiteX115" fmla="*/ 744249 w 1330723"/>
                <a:gd name="connsiteY115" fmla="*/ 454463 h 1298477"/>
                <a:gd name="connsiteX116" fmla="*/ 748795 w 1330723"/>
                <a:gd name="connsiteY116" fmla="*/ 458252 h 1298477"/>
                <a:gd name="connsiteX117" fmla="*/ 747027 w 1330723"/>
                <a:gd name="connsiteY117" fmla="*/ 461198 h 1298477"/>
                <a:gd name="connsiteX118" fmla="*/ 756456 w 1330723"/>
                <a:gd name="connsiteY118" fmla="*/ 459430 h 1298477"/>
                <a:gd name="connsiteX119" fmla="*/ 757130 w 1330723"/>
                <a:gd name="connsiteY119" fmla="*/ 452442 h 1298477"/>
                <a:gd name="connsiteX120" fmla="*/ 769253 w 1330723"/>
                <a:gd name="connsiteY120" fmla="*/ 455389 h 1298477"/>
                <a:gd name="connsiteX121" fmla="*/ 776325 w 1330723"/>
                <a:gd name="connsiteY121" fmla="*/ 464229 h 1298477"/>
                <a:gd name="connsiteX122" fmla="*/ 775315 w 1330723"/>
                <a:gd name="connsiteY122" fmla="*/ 471385 h 1298477"/>
                <a:gd name="connsiteX123" fmla="*/ 800993 w 1330723"/>
                <a:gd name="connsiteY123" fmla="*/ 487634 h 1298477"/>
                <a:gd name="connsiteX124" fmla="*/ 814801 w 1330723"/>
                <a:gd name="connsiteY124" fmla="*/ 490581 h 1298477"/>
                <a:gd name="connsiteX125" fmla="*/ 847046 w 1330723"/>
                <a:gd name="connsiteY125" fmla="*/ 516428 h 1298477"/>
                <a:gd name="connsiteX126" fmla="*/ 854286 w 1330723"/>
                <a:gd name="connsiteY126" fmla="*/ 515923 h 1298477"/>
                <a:gd name="connsiteX127" fmla="*/ 861695 w 1330723"/>
                <a:gd name="connsiteY127" fmla="*/ 502115 h 1298477"/>
                <a:gd name="connsiteX128" fmla="*/ 879207 w 1330723"/>
                <a:gd name="connsiteY128" fmla="*/ 503210 h 1298477"/>
                <a:gd name="connsiteX129" fmla="*/ 888973 w 1330723"/>
                <a:gd name="connsiteY129" fmla="*/ 514912 h 1298477"/>
                <a:gd name="connsiteX130" fmla="*/ 903959 w 1330723"/>
                <a:gd name="connsiteY130" fmla="*/ 519290 h 1298477"/>
                <a:gd name="connsiteX131" fmla="*/ 946391 w 1330723"/>
                <a:gd name="connsiteY131" fmla="*/ 552125 h 1298477"/>
                <a:gd name="connsiteX132" fmla="*/ 992107 w 1330723"/>
                <a:gd name="connsiteY132" fmla="*/ 543537 h 1298477"/>
                <a:gd name="connsiteX133" fmla="*/ 992780 w 1330723"/>
                <a:gd name="connsiteY133" fmla="*/ 554903 h 1298477"/>
                <a:gd name="connsiteX134" fmla="*/ 1000526 w 1330723"/>
                <a:gd name="connsiteY134" fmla="*/ 570478 h 1298477"/>
                <a:gd name="connsiteX135" fmla="*/ 996822 w 1330723"/>
                <a:gd name="connsiteY135" fmla="*/ 587148 h 1298477"/>
                <a:gd name="connsiteX136" fmla="*/ 1031088 w 1330723"/>
                <a:gd name="connsiteY136" fmla="*/ 587569 h 1298477"/>
                <a:gd name="connsiteX137" fmla="*/ 1035381 w 1330723"/>
                <a:gd name="connsiteY137" fmla="*/ 594136 h 1298477"/>
                <a:gd name="connsiteX138" fmla="*/ 1049441 w 1330723"/>
                <a:gd name="connsiteY138" fmla="*/ 597925 h 1298477"/>
                <a:gd name="connsiteX139" fmla="*/ 1076635 w 1330723"/>
                <a:gd name="connsiteY139" fmla="*/ 596914 h 1298477"/>
                <a:gd name="connsiteX140" fmla="*/ 1097177 w 1330723"/>
                <a:gd name="connsiteY140" fmla="*/ 621330 h 1298477"/>
                <a:gd name="connsiteX141" fmla="*/ 1106775 w 1330723"/>
                <a:gd name="connsiteY141" fmla="*/ 618972 h 1298477"/>
                <a:gd name="connsiteX142" fmla="*/ 1115699 w 1330723"/>
                <a:gd name="connsiteY142" fmla="*/ 605165 h 1298477"/>
                <a:gd name="connsiteX143" fmla="*/ 1111322 w 1330723"/>
                <a:gd name="connsiteY143" fmla="*/ 600703 h 1298477"/>
                <a:gd name="connsiteX144" fmla="*/ 1114352 w 1330723"/>
                <a:gd name="connsiteY144" fmla="*/ 596241 h 1298477"/>
                <a:gd name="connsiteX145" fmla="*/ 1112079 w 1330723"/>
                <a:gd name="connsiteY145" fmla="*/ 591863 h 1298477"/>
                <a:gd name="connsiteX146" fmla="*/ 1151901 w 1330723"/>
                <a:gd name="connsiteY146" fmla="*/ 593883 h 1298477"/>
                <a:gd name="connsiteX147" fmla="*/ 1194502 w 1330723"/>
                <a:gd name="connsiteY147" fmla="*/ 617457 h 1298477"/>
                <a:gd name="connsiteX148" fmla="*/ 1194502 w 1330723"/>
                <a:gd name="connsiteY148" fmla="*/ 617457 h 1298477"/>
                <a:gd name="connsiteX149" fmla="*/ 1189282 w 1330723"/>
                <a:gd name="connsiteY149" fmla="*/ 623098 h 1298477"/>
                <a:gd name="connsiteX150" fmla="*/ 1193829 w 1330723"/>
                <a:gd name="connsiteY150" fmla="*/ 625371 h 1298477"/>
                <a:gd name="connsiteX151" fmla="*/ 1204773 w 1330723"/>
                <a:gd name="connsiteY151" fmla="*/ 622593 h 1298477"/>
                <a:gd name="connsiteX152" fmla="*/ 1206373 w 1330723"/>
                <a:gd name="connsiteY152" fmla="*/ 626802 h 1298477"/>
                <a:gd name="connsiteX153" fmla="*/ 1201490 w 1330723"/>
                <a:gd name="connsiteY153" fmla="*/ 635726 h 1298477"/>
                <a:gd name="connsiteX154" fmla="*/ 1211425 w 1330723"/>
                <a:gd name="connsiteY154" fmla="*/ 640609 h 1298477"/>
                <a:gd name="connsiteX155" fmla="*/ 1215718 w 1330723"/>
                <a:gd name="connsiteY155" fmla="*/ 647513 h 1298477"/>
                <a:gd name="connsiteX156" fmla="*/ 1208815 w 1330723"/>
                <a:gd name="connsiteY156" fmla="*/ 668813 h 1298477"/>
                <a:gd name="connsiteX157" fmla="*/ 1223127 w 1330723"/>
                <a:gd name="connsiteY157" fmla="*/ 668308 h 1298477"/>
                <a:gd name="connsiteX158" fmla="*/ 1217823 w 1330723"/>
                <a:gd name="connsiteY158" fmla="*/ 673612 h 1298477"/>
                <a:gd name="connsiteX159" fmla="*/ 1226663 w 1330723"/>
                <a:gd name="connsiteY159" fmla="*/ 678327 h 1298477"/>
                <a:gd name="connsiteX160" fmla="*/ 1227673 w 1330723"/>
                <a:gd name="connsiteY160" fmla="*/ 694744 h 1298477"/>
                <a:gd name="connsiteX161" fmla="*/ 1223885 w 1330723"/>
                <a:gd name="connsiteY161" fmla="*/ 698533 h 1298477"/>
                <a:gd name="connsiteX162" fmla="*/ 1227926 w 1330723"/>
                <a:gd name="connsiteY162" fmla="*/ 700722 h 1298477"/>
                <a:gd name="connsiteX163" fmla="*/ 1228684 w 1330723"/>
                <a:gd name="connsiteY163" fmla="*/ 708636 h 1298477"/>
                <a:gd name="connsiteX164" fmla="*/ 1235419 w 1330723"/>
                <a:gd name="connsiteY164" fmla="*/ 711498 h 1298477"/>
                <a:gd name="connsiteX165" fmla="*/ 1237271 w 1330723"/>
                <a:gd name="connsiteY165" fmla="*/ 706784 h 1298477"/>
                <a:gd name="connsiteX166" fmla="*/ 1244343 w 1330723"/>
                <a:gd name="connsiteY166" fmla="*/ 709394 h 1298477"/>
                <a:gd name="connsiteX167" fmla="*/ 1242744 w 1330723"/>
                <a:gd name="connsiteY167" fmla="*/ 715708 h 1298477"/>
                <a:gd name="connsiteX168" fmla="*/ 1249311 w 1330723"/>
                <a:gd name="connsiteY168" fmla="*/ 719917 h 1298477"/>
                <a:gd name="connsiteX169" fmla="*/ 1256383 w 1330723"/>
                <a:gd name="connsiteY169" fmla="*/ 712677 h 1298477"/>
                <a:gd name="connsiteX170" fmla="*/ 1262023 w 1330723"/>
                <a:gd name="connsiteY170" fmla="*/ 714361 h 1298477"/>
                <a:gd name="connsiteX171" fmla="*/ 1263960 w 1330723"/>
                <a:gd name="connsiteY171" fmla="*/ 724969 h 1298477"/>
                <a:gd name="connsiteX172" fmla="*/ 1259077 w 1330723"/>
                <a:gd name="connsiteY172" fmla="*/ 735156 h 1298477"/>
                <a:gd name="connsiteX173" fmla="*/ 1260761 w 1330723"/>
                <a:gd name="connsiteY173" fmla="*/ 738608 h 1298477"/>
                <a:gd name="connsiteX174" fmla="*/ 1263118 w 1330723"/>
                <a:gd name="connsiteY174" fmla="*/ 740628 h 1298477"/>
                <a:gd name="connsiteX175" fmla="*/ 1272042 w 1330723"/>
                <a:gd name="connsiteY175" fmla="*/ 735914 h 1298477"/>
                <a:gd name="connsiteX176" fmla="*/ 1276925 w 1330723"/>
                <a:gd name="connsiteY176" fmla="*/ 749553 h 1298477"/>
                <a:gd name="connsiteX177" fmla="*/ 1290396 w 1330723"/>
                <a:gd name="connsiteY177" fmla="*/ 752163 h 1298477"/>
                <a:gd name="connsiteX178" fmla="*/ 1292585 w 1330723"/>
                <a:gd name="connsiteY178" fmla="*/ 760834 h 1298477"/>
                <a:gd name="connsiteX179" fmla="*/ 1267496 w 1330723"/>
                <a:gd name="connsiteY179" fmla="*/ 766307 h 1298477"/>
                <a:gd name="connsiteX180" fmla="*/ 1233904 w 1330723"/>
                <a:gd name="connsiteY180" fmla="*/ 757719 h 1298477"/>
                <a:gd name="connsiteX181" fmla="*/ 1234072 w 1330723"/>
                <a:gd name="connsiteY181" fmla="*/ 766307 h 1298477"/>
                <a:gd name="connsiteX182" fmla="*/ 1227926 w 1330723"/>
                <a:gd name="connsiteY182" fmla="*/ 777420 h 1298477"/>
                <a:gd name="connsiteX183" fmla="*/ 1214961 w 1330723"/>
                <a:gd name="connsiteY183" fmla="*/ 779693 h 1298477"/>
                <a:gd name="connsiteX184" fmla="*/ 1212940 w 1330723"/>
                <a:gd name="connsiteY184" fmla="*/ 784324 h 1298477"/>
                <a:gd name="connsiteX185" fmla="*/ 1202332 w 1330723"/>
                <a:gd name="connsiteY185" fmla="*/ 782471 h 1298477"/>
                <a:gd name="connsiteX186" fmla="*/ 1202332 w 1330723"/>
                <a:gd name="connsiteY186" fmla="*/ 795858 h 1298477"/>
                <a:gd name="connsiteX187" fmla="*/ 1216392 w 1330723"/>
                <a:gd name="connsiteY187" fmla="*/ 798973 h 1298477"/>
                <a:gd name="connsiteX188" fmla="*/ 1221528 w 1330723"/>
                <a:gd name="connsiteY188" fmla="*/ 796279 h 1298477"/>
                <a:gd name="connsiteX189" fmla="*/ 1232304 w 1330723"/>
                <a:gd name="connsiteY189" fmla="*/ 808907 h 1298477"/>
                <a:gd name="connsiteX190" fmla="*/ 1249816 w 1330723"/>
                <a:gd name="connsiteY190" fmla="*/ 811012 h 1298477"/>
                <a:gd name="connsiteX191" fmla="*/ 1251668 w 1330723"/>
                <a:gd name="connsiteY191" fmla="*/ 822210 h 1298477"/>
                <a:gd name="connsiteX192" fmla="*/ 1247711 w 1330723"/>
                <a:gd name="connsiteY192" fmla="*/ 836185 h 1298477"/>
                <a:gd name="connsiteX193" fmla="*/ 1239544 w 1330723"/>
                <a:gd name="connsiteY193" fmla="*/ 833070 h 1298477"/>
                <a:gd name="connsiteX194" fmla="*/ 1233651 w 1330723"/>
                <a:gd name="connsiteY194" fmla="*/ 841068 h 1298477"/>
                <a:gd name="connsiteX195" fmla="*/ 1221696 w 1330723"/>
                <a:gd name="connsiteY195" fmla="*/ 837196 h 1298477"/>
                <a:gd name="connsiteX196" fmla="*/ 1222875 w 1330723"/>
                <a:gd name="connsiteY196" fmla="*/ 855970 h 1298477"/>
                <a:gd name="connsiteX197" fmla="*/ 1228347 w 1330723"/>
                <a:gd name="connsiteY197" fmla="*/ 864894 h 1298477"/>
                <a:gd name="connsiteX198" fmla="*/ 1235756 w 1330723"/>
                <a:gd name="connsiteY198" fmla="*/ 865484 h 1298477"/>
                <a:gd name="connsiteX199" fmla="*/ 1249226 w 1330723"/>
                <a:gd name="connsiteY199" fmla="*/ 879459 h 1298477"/>
                <a:gd name="connsiteX200" fmla="*/ 1249058 w 1330723"/>
                <a:gd name="connsiteY200" fmla="*/ 886110 h 1298477"/>
                <a:gd name="connsiteX201" fmla="*/ 1255288 w 1330723"/>
                <a:gd name="connsiteY201" fmla="*/ 884342 h 1298477"/>
                <a:gd name="connsiteX202" fmla="*/ 1271958 w 1330723"/>
                <a:gd name="connsiteY202" fmla="*/ 894866 h 1298477"/>
                <a:gd name="connsiteX203" fmla="*/ 1281640 w 1330723"/>
                <a:gd name="connsiteY203" fmla="*/ 892425 h 1298477"/>
                <a:gd name="connsiteX204" fmla="*/ 1291659 w 1330723"/>
                <a:gd name="connsiteY204" fmla="*/ 897897 h 1298477"/>
                <a:gd name="connsiteX205" fmla="*/ 1294268 w 1330723"/>
                <a:gd name="connsiteY205" fmla="*/ 905559 h 1298477"/>
                <a:gd name="connsiteX206" fmla="*/ 1312791 w 1330723"/>
                <a:gd name="connsiteY206" fmla="*/ 908421 h 1298477"/>
                <a:gd name="connsiteX207" fmla="*/ 1312454 w 1330723"/>
                <a:gd name="connsiteY207" fmla="*/ 916924 h 1298477"/>
                <a:gd name="connsiteX208" fmla="*/ 1317674 w 1330723"/>
                <a:gd name="connsiteY208" fmla="*/ 916335 h 1298477"/>
                <a:gd name="connsiteX209" fmla="*/ 1328871 w 1330723"/>
                <a:gd name="connsiteY209" fmla="*/ 924838 h 1298477"/>
                <a:gd name="connsiteX210" fmla="*/ 1325419 w 1330723"/>
                <a:gd name="connsiteY210" fmla="*/ 931405 h 1298477"/>
                <a:gd name="connsiteX211" fmla="*/ 1330723 w 1330723"/>
                <a:gd name="connsiteY211" fmla="*/ 937720 h 1298477"/>
                <a:gd name="connsiteX212" fmla="*/ 1317505 w 1330723"/>
                <a:gd name="connsiteY212" fmla="*/ 936120 h 1298477"/>
                <a:gd name="connsiteX213" fmla="*/ 1316916 w 1330723"/>
                <a:gd name="connsiteY213" fmla="*/ 946391 h 1298477"/>
                <a:gd name="connsiteX214" fmla="*/ 1313211 w 1330723"/>
                <a:gd name="connsiteY214" fmla="*/ 944707 h 1298477"/>
                <a:gd name="connsiteX215" fmla="*/ 1313969 w 1330723"/>
                <a:gd name="connsiteY215" fmla="*/ 938140 h 1298477"/>
                <a:gd name="connsiteX216" fmla="*/ 1311949 w 1330723"/>
                <a:gd name="connsiteY216" fmla="*/ 946391 h 1298477"/>
                <a:gd name="connsiteX217" fmla="*/ 1305550 w 1330723"/>
                <a:gd name="connsiteY217" fmla="*/ 947654 h 1298477"/>
                <a:gd name="connsiteX218" fmla="*/ 1298562 w 1330723"/>
                <a:gd name="connsiteY218" fmla="*/ 940498 h 1298477"/>
                <a:gd name="connsiteX219" fmla="*/ 1290311 w 1330723"/>
                <a:gd name="connsiteY219" fmla="*/ 943445 h 1298477"/>
                <a:gd name="connsiteX220" fmla="*/ 1286439 w 1330723"/>
                <a:gd name="connsiteY220" fmla="*/ 933763 h 1298477"/>
                <a:gd name="connsiteX221" fmla="*/ 1277851 w 1330723"/>
                <a:gd name="connsiteY221" fmla="*/ 934604 h 1298477"/>
                <a:gd name="connsiteX222" fmla="*/ 1275578 w 1330723"/>
                <a:gd name="connsiteY222" fmla="*/ 948833 h 1298477"/>
                <a:gd name="connsiteX223" fmla="*/ 1269432 w 1330723"/>
                <a:gd name="connsiteY223" fmla="*/ 947822 h 1298477"/>
                <a:gd name="connsiteX224" fmla="*/ 1269769 w 1330723"/>
                <a:gd name="connsiteY224" fmla="*/ 950853 h 1298477"/>
                <a:gd name="connsiteX225" fmla="*/ 1255204 w 1330723"/>
                <a:gd name="connsiteY225" fmla="*/ 949254 h 1298477"/>
                <a:gd name="connsiteX226" fmla="*/ 1253688 w 1330723"/>
                <a:gd name="connsiteY226" fmla="*/ 942603 h 1298477"/>
                <a:gd name="connsiteX227" fmla="*/ 1245606 w 1330723"/>
                <a:gd name="connsiteY227" fmla="*/ 937215 h 1298477"/>
                <a:gd name="connsiteX228" fmla="*/ 1236092 w 1330723"/>
                <a:gd name="connsiteY228" fmla="*/ 939319 h 1298477"/>
                <a:gd name="connsiteX229" fmla="*/ 1231715 w 1330723"/>
                <a:gd name="connsiteY229" fmla="*/ 944202 h 1298477"/>
                <a:gd name="connsiteX230" fmla="*/ 1232893 w 1330723"/>
                <a:gd name="connsiteY230" fmla="*/ 955568 h 1298477"/>
                <a:gd name="connsiteX231" fmla="*/ 1204773 w 1330723"/>
                <a:gd name="connsiteY231" fmla="*/ 971059 h 1298477"/>
                <a:gd name="connsiteX232" fmla="*/ 1193155 w 1330723"/>
                <a:gd name="connsiteY232" fmla="*/ 987645 h 1298477"/>
                <a:gd name="connsiteX233" fmla="*/ 1185915 w 1330723"/>
                <a:gd name="connsiteY233" fmla="*/ 989160 h 1298477"/>
                <a:gd name="connsiteX234" fmla="*/ 1190882 w 1330723"/>
                <a:gd name="connsiteY234" fmla="*/ 994801 h 1298477"/>
                <a:gd name="connsiteX235" fmla="*/ 1183136 w 1330723"/>
                <a:gd name="connsiteY235" fmla="*/ 995811 h 1298477"/>
                <a:gd name="connsiteX236" fmla="*/ 1184062 w 1330723"/>
                <a:gd name="connsiteY236" fmla="*/ 999852 h 1298477"/>
                <a:gd name="connsiteX237" fmla="*/ 1177411 w 1330723"/>
                <a:gd name="connsiteY237" fmla="*/ 1004399 h 1298477"/>
                <a:gd name="connsiteX238" fmla="*/ 1172192 w 1330723"/>
                <a:gd name="connsiteY238" fmla="*/ 999937 h 1298477"/>
                <a:gd name="connsiteX239" fmla="*/ 1167140 w 1330723"/>
                <a:gd name="connsiteY239" fmla="*/ 1004736 h 1298477"/>
                <a:gd name="connsiteX240" fmla="*/ 1165456 w 1330723"/>
                <a:gd name="connsiteY240" fmla="*/ 1002799 h 1298477"/>
                <a:gd name="connsiteX241" fmla="*/ 1162089 w 1330723"/>
                <a:gd name="connsiteY241" fmla="*/ 1006251 h 1298477"/>
                <a:gd name="connsiteX242" fmla="*/ 1164530 w 1330723"/>
                <a:gd name="connsiteY242" fmla="*/ 1007682 h 1298477"/>
                <a:gd name="connsiteX243" fmla="*/ 1157711 w 1330723"/>
                <a:gd name="connsiteY243" fmla="*/ 1008356 h 1298477"/>
                <a:gd name="connsiteX244" fmla="*/ 1152828 w 1330723"/>
                <a:gd name="connsiteY244" fmla="*/ 1015849 h 1298477"/>
                <a:gd name="connsiteX245" fmla="*/ 1142556 w 1330723"/>
                <a:gd name="connsiteY245" fmla="*/ 1020058 h 1298477"/>
                <a:gd name="connsiteX246" fmla="*/ 1138178 w 1330723"/>
                <a:gd name="connsiteY246" fmla="*/ 1018206 h 1298477"/>
                <a:gd name="connsiteX247" fmla="*/ 1124203 w 1330723"/>
                <a:gd name="connsiteY247" fmla="*/ 1031003 h 1298477"/>
                <a:gd name="connsiteX248" fmla="*/ 1115194 w 1330723"/>
                <a:gd name="connsiteY248" fmla="*/ 1031508 h 1298477"/>
                <a:gd name="connsiteX249" fmla="*/ 1111490 w 1330723"/>
                <a:gd name="connsiteY249" fmla="*/ 1039759 h 1298477"/>
                <a:gd name="connsiteX250" fmla="*/ 1104670 w 1330723"/>
                <a:gd name="connsiteY250" fmla="*/ 1041359 h 1298477"/>
                <a:gd name="connsiteX251" fmla="*/ 1102145 w 1330723"/>
                <a:gd name="connsiteY251" fmla="*/ 1044811 h 1298477"/>
                <a:gd name="connsiteX252" fmla="*/ 1106017 w 1330723"/>
                <a:gd name="connsiteY252" fmla="*/ 1055924 h 1298477"/>
                <a:gd name="connsiteX253" fmla="*/ 1099114 w 1330723"/>
                <a:gd name="connsiteY253" fmla="*/ 1076803 h 1298477"/>
                <a:gd name="connsiteX254" fmla="*/ 1103660 w 1330723"/>
                <a:gd name="connsiteY254" fmla="*/ 1078150 h 1298477"/>
                <a:gd name="connsiteX255" fmla="*/ 1105428 w 1330723"/>
                <a:gd name="connsiteY255" fmla="*/ 1105428 h 1298477"/>
                <a:gd name="connsiteX256" fmla="*/ 1111827 w 1330723"/>
                <a:gd name="connsiteY256" fmla="*/ 1112753 h 1298477"/>
                <a:gd name="connsiteX257" fmla="*/ 1111153 w 1330723"/>
                <a:gd name="connsiteY257" fmla="*/ 1122266 h 1298477"/>
                <a:gd name="connsiteX258" fmla="*/ 1122856 w 1330723"/>
                <a:gd name="connsiteY258" fmla="*/ 1132201 h 1298477"/>
                <a:gd name="connsiteX259" fmla="*/ 1127570 w 1330723"/>
                <a:gd name="connsiteY259" fmla="*/ 1131359 h 1298477"/>
                <a:gd name="connsiteX260" fmla="*/ 1127739 w 1330723"/>
                <a:gd name="connsiteY260" fmla="*/ 1137589 h 1298477"/>
                <a:gd name="connsiteX261" fmla="*/ 1133548 w 1330723"/>
                <a:gd name="connsiteY261" fmla="*/ 1142388 h 1298477"/>
                <a:gd name="connsiteX262" fmla="*/ 1130685 w 1330723"/>
                <a:gd name="connsiteY262" fmla="*/ 1148113 h 1298477"/>
                <a:gd name="connsiteX263" fmla="*/ 1138431 w 1330723"/>
                <a:gd name="connsiteY263" fmla="*/ 1153080 h 1298477"/>
                <a:gd name="connsiteX264" fmla="*/ 1130854 w 1330723"/>
                <a:gd name="connsiteY264" fmla="*/ 1172360 h 1298477"/>
                <a:gd name="connsiteX265" fmla="*/ 1130854 w 1330723"/>
                <a:gd name="connsiteY265" fmla="*/ 1172360 h 1298477"/>
                <a:gd name="connsiteX266" fmla="*/ 1112332 w 1330723"/>
                <a:gd name="connsiteY266" fmla="*/ 1177412 h 1298477"/>
                <a:gd name="connsiteX267" fmla="*/ 1110311 w 1330723"/>
                <a:gd name="connsiteY267" fmla="*/ 1186251 h 1298477"/>
                <a:gd name="connsiteX268" fmla="*/ 1113595 w 1330723"/>
                <a:gd name="connsiteY268" fmla="*/ 1195344 h 1298477"/>
                <a:gd name="connsiteX269" fmla="*/ 1118814 w 1330723"/>
                <a:gd name="connsiteY269" fmla="*/ 1196270 h 1298477"/>
                <a:gd name="connsiteX270" fmla="*/ 1122603 w 1330723"/>
                <a:gd name="connsiteY270" fmla="*/ 1203847 h 1298477"/>
                <a:gd name="connsiteX271" fmla="*/ 1109301 w 1330723"/>
                <a:gd name="connsiteY271" fmla="*/ 1213529 h 1298477"/>
                <a:gd name="connsiteX272" fmla="*/ 1113847 w 1330723"/>
                <a:gd name="connsiteY272" fmla="*/ 1222959 h 1298477"/>
                <a:gd name="connsiteX273" fmla="*/ 1100040 w 1330723"/>
                <a:gd name="connsiteY273" fmla="*/ 1254867 h 1298477"/>
                <a:gd name="connsiteX274" fmla="*/ 1100040 w 1330723"/>
                <a:gd name="connsiteY274" fmla="*/ 1254867 h 1298477"/>
                <a:gd name="connsiteX275" fmla="*/ 1093978 w 1330723"/>
                <a:gd name="connsiteY275" fmla="*/ 1260339 h 1298477"/>
                <a:gd name="connsiteX276" fmla="*/ 1091705 w 1330723"/>
                <a:gd name="connsiteY276" fmla="*/ 1269937 h 1298477"/>
                <a:gd name="connsiteX277" fmla="*/ 1081097 w 1330723"/>
                <a:gd name="connsiteY277" fmla="*/ 1276504 h 1298477"/>
                <a:gd name="connsiteX278" fmla="*/ 1076466 w 1330723"/>
                <a:gd name="connsiteY278" fmla="*/ 1289722 h 1298477"/>
                <a:gd name="connsiteX279" fmla="*/ 1058365 w 1330723"/>
                <a:gd name="connsiteY279" fmla="*/ 1298057 h 1298477"/>
                <a:gd name="connsiteX280" fmla="*/ 1032266 w 1330723"/>
                <a:gd name="connsiteY280" fmla="*/ 1298478 h 1298477"/>
                <a:gd name="connsiteX281" fmla="*/ 1009198 w 1330723"/>
                <a:gd name="connsiteY281" fmla="*/ 1281640 h 1298477"/>
                <a:gd name="connsiteX282" fmla="*/ 1009198 w 1330723"/>
                <a:gd name="connsiteY282" fmla="*/ 1281640 h 1298477"/>
                <a:gd name="connsiteX283" fmla="*/ 1007346 w 1330723"/>
                <a:gd name="connsiteY283" fmla="*/ 1273473 h 1298477"/>
                <a:gd name="connsiteX284" fmla="*/ 997579 w 1330723"/>
                <a:gd name="connsiteY284" fmla="*/ 1270358 h 1298477"/>
                <a:gd name="connsiteX285" fmla="*/ 1001873 w 1330723"/>
                <a:gd name="connsiteY285" fmla="*/ 1259413 h 1298477"/>
                <a:gd name="connsiteX286" fmla="*/ 991686 w 1330723"/>
                <a:gd name="connsiteY286" fmla="*/ 1258824 h 1298477"/>
                <a:gd name="connsiteX287" fmla="*/ 982678 w 1330723"/>
                <a:gd name="connsiteY287" fmla="*/ 1248384 h 1298477"/>
                <a:gd name="connsiteX288" fmla="*/ 985035 w 1330723"/>
                <a:gd name="connsiteY288" fmla="*/ 1243838 h 1298477"/>
                <a:gd name="connsiteX289" fmla="*/ 993791 w 1330723"/>
                <a:gd name="connsiteY289" fmla="*/ 1247627 h 1298477"/>
                <a:gd name="connsiteX290" fmla="*/ 994969 w 1330723"/>
                <a:gd name="connsiteY290" fmla="*/ 1231294 h 1298477"/>
                <a:gd name="connsiteX291" fmla="*/ 999010 w 1330723"/>
                <a:gd name="connsiteY291" fmla="*/ 1228768 h 1298477"/>
                <a:gd name="connsiteX292" fmla="*/ 1001536 w 1330723"/>
                <a:gd name="connsiteY292" fmla="*/ 1217823 h 1298477"/>
                <a:gd name="connsiteX293" fmla="*/ 1000863 w 1330723"/>
                <a:gd name="connsiteY293" fmla="*/ 1202248 h 1298477"/>
                <a:gd name="connsiteX294" fmla="*/ 991433 w 1330723"/>
                <a:gd name="connsiteY294" fmla="*/ 1199890 h 1298477"/>
                <a:gd name="connsiteX295" fmla="*/ 996653 w 1330723"/>
                <a:gd name="connsiteY295" fmla="*/ 1177664 h 1298477"/>
                <a:gd name="connsiteX296" fmla="*/ 992949 w 1330723"/>
                <a:gd name="connsiteY296" fmla="*/ 1175054 h 1298477"/>
                <a:gd name="connsiteX297" fmla="*/ 992360 w 1330723"/>
                <a:gd name="connsiteY297" fmla="*/ 1166719 h 1298477"/>
                <a:gd name="connsiteX298" fmla="*/ 998253 w 1330723"/>
                <a:gd name="connsiteY298" fmla="*/ 1169582 h 1298477"/>
                <a:gd name="connsiteX299" fmla="*/ 1007935 w 1330723"/>
                <a:gd name="connsiteY299" fmla="*/ 1167393 h 1298477"/>
                <a:gd name="connsiteX300" fmla="*/ 1007177 w 1330723"/>
                <a:gd name="connsiteY300" fmla="*/ 1158216 h 1298477"/>
                <a:gd name="connsiteX301" fmla="*/ 1000779 w 1330723"/>
                <a:gd name="connsiteY301" fmla="*/ 1158216 h 1298477"/>
                <a:gd name="connsiteX302" fmla="*/ 1001284 w 1330723"/>
                <a:gd name="connsiteY302" fmla="*/ 1149291 h 1298477"/>
                <a:gd name="connsiteX303" fmla="*/ 989329 w 1330723"/>
                <a:gd name="connsiteY303" fmla="*/ 1149544 h 1298477"/>
                <a:gd name="connsiteX304" fmla="*/ 989497 w 1330723"/>
                <a:gd name="connsiteY304" fmla="*/ 1143398 h 1298477"/>
                <a:gd name="connsiteX305" fmla="*/ 982762 w 1330723"/>
                <a:gd name="connsiteY305" fmla="*/ 1138599 h 1298477"/>
                <a:gd name="connsiteX306" fmla="*/ 960114 w 1330723"/>
                <a:gd name="connsiteY306" fmla="*/ 1148029 h 1298477"/>
                <a:gd name="connsiteX307" fmla="*/ 958178 w 1330723"/>
                <a:gd name="connsiteY307" fmla="*/ 1142893 h 1298477"/>
                <a:gd name="connsiteX308" fmla="*/ 945886 w 1330723"/>
                <a:gd name="connsiteY308" fmla="*/ 1142893 h 1298477"/>
                <a:gd name="connsiteX309" fmla="*/ 942940 w 1330723"/>
                <a:gd name="connsiteY309" fmla="*/ 1137505 h 1298477"/>
                <a:gd name="connsiteX310" fmla="*/ 937551 w 1330723"/>
                <a:gd name="connsiteY310" fmla="*/ 1141883 h 1298477"/>
                <a:gd name="connsiteX311" fmla="*/ 938898 w 1330723"/>
                <a:gd name="connsiteY311" fmla="*/ 1158553 h 1298477"/>
                <a:gd name="connsiteX312" fmla="*/ 924923 w 1330723"/>
                <a:gd name="connsiteY312" fmla="*/ 1153501 h 1298477"/>
                <a:gd name="connsiteX313" fmla="*/ 918608 w 1330723"/>
                <a:gd name="connsiteY313" fmla="*/ 1155438 h 1298477"/>
                <a:gd name="connsiteX314" fmla="*/ 919029 w 1330723"/>
                <a:gd name="connsiteY314" fmla="*/ 1144493 h 1298477"/>
                <a:gd name="connsiteX315" fmla="*/ 913220 w 1330723"/>
                <a:gd name="connsiteY315" fmla="*/ 1141293 h 1298477"/>
                <a:gd name="connsiteX316" fmla="*/ 911368 w 1330723"/>
                <a:gd name="connsiteY316" fmla="*/ 1145250 h 1298477"/>
                <a:gd name="connsiteX317" fmla="*/ 907327 w 1330723"/>
                <a:gd name="connsiteY317" fmla="*/ 1144577 h 1298477"/>
                <a:gd name="connsiteX318" fmla="*/ 909768 w 1330723"/>
                <a:gd name="connsiteY318" fmla="*/ 1123950 h 1298477"/>
                <a:gd name="connsiteX319" fmla="*/ 908842 w 1330723"/>
                <a:gd name="connsiteY319" fmla="*/ 1128075 h 1298477"/>
                <a:gd name="connsiteX320" fmla="*/ 905811 w 1330723"/>
                <a:gd name="connsiteY320" fmla="*/ 1125634 h 1298477"/>
                <a:gd name="connsiteX321" fmla="*/ 906148 w 1330723"/>
                <a:gd name="connsiteY321" fmla="*/ 1128581 h 1298477"/>
                <a:gd name="connsiteX322" fmla="*/ 902023 w 1330723"/>
                <a:gd name="connsiteY322" fmla="*/ 1128581 h 1298477"/>
                <a:gd name="connsiteX323" fmla="*/ 904548 w 1330723"/>
                <a:gd name="connsiteY323" fmla="*/ 1133043 h 1298477"/>
                <a:gd name="connsiteX324" fmla="*/ 897308 w 1330723"/>
                <a:gd name="connsiteY324" fmla="*/ 1130938 h 1298477"/>
                <a:gd name="connsiteX325" fmla="*/ 900255 w 1330723"/>
                <a:gd name="connsiteY325" fmla="*/ 1122603 h 1298477"/>
                <a:gd name="connsiteX326" fmla="*/ 903790 w 1330723"/>
                <a:gd name="connsiteY326" fmla="*/ 1122771 h 1298477"/>
                <a:gd name="connsiteX327" fmla="*/ 898402 w 1330723"/>
                <a:gd name="connsiteY327" fmla="*/ 1118309 h 1298477"/>
                <a:gd name="connsiteX328" fmla="*/ 901433 w 1330723"/>
                <a:gd name="connsiteY328" fmla="*/ 1114437 h 1298477"/>
                <a:gd name="connsiteX329" fmla="*/ 894951 w 1330723"/>
                <a:gd name="connsiteY329" fmla="*/ 1120751 h 1298477"/>
                <a:gd name="connsiteX330" fmla="*/ 886616 w 1330723"/>
                <a:gd name="connsiteY330" fmla="*/ 1120751 h 1298477"/>
                <a:gd name="connsiteX331" fmla="*/ 867673 w 1330723"/>
                <a:gd name="connsiteY331" fmla="*/ 1109385 h 1298477"/>
                <a:gd name="connsiteX332" fmla="*/ 859590 w 1330723"/>
                <a:gd name="connsiteY332" fmla="*/ 1113258 h 1298477"/>
                <a:gd name="connsiteX333" fmla="*/ 848561 w 1330723"/>
                <a:gd name="connsiteY333" fmla="*/ 1101218 h 1298477"/>
                <a:gd name="connsiteX334" fmla="*/ 851340 w 1330723"/>
                <a:gd name="connsiteY334" fmla="*/ 1093726 h 1298477"/>
                <a:gd name="connsiteX335" fmla="*/ 848982 w 1330723"/>
                <a:gd name="connsiteY335" fmla="*/ 1078403 h 1298477"/>
                <a:gd name="connsiteX336" fmla="*/ 846793 w 1330723"/>
                <a:gd name="connsiteY336" fmla="*/ 1081686 h 1298477"/>
                <a:gd name="connsiteX337" fmla="*/ 836775 w 1330723"/>
                <a:gd name="connsiteY337" fmla="*/ 1076551 h 1298477"/>
                <a:gd name="connsiteX338" fmla="*/ 829702 w 1330723"/>
                <a:gd name="connsiteY338" fmla="*/ 1078319 h 1298477"/>
                <a:gd name="connsiteX339" fmla="*/ 819684 w 1330723"/>
                <a:gd name="connsiteY339" fmla="*/ 1070826 h 1298477"/>
                <a:gd name="connsiteX340" fmla="*/ 810760 w 1330723"/>
                <a:gd name="connsiteY340" fmla="*/ 1071752 h 1298477"/>
                <a:gd name="connsiteX341" fmla="*/ 806634 w 1330723"/>
                <a:gd name="connsiteY341" fmla="*/ 1064764 h 1298477"/>
                <a:gd name="connsiteX342" fmla="*/ 797036 w 1330723"/>
                <a:gd name="connsiteY342" fmla="*/ 1068468 h 1298477"/>
                <a:gd name="connsiteX343" fmla="*/ 795184 w 1330723"/>
                <a:gd name="connsiteY343" fmla="*/ 1064764 h 1298477"/>
                <a:gd name="connsiteX344" fmla="*/ 801920 w 1330723"/>
                <a:gd name="connsiteY344" fmla="*/ 1060217 h 1298477"/>
                <a:gd name="connsiteX345" fmla="*/ 799225 w 1330723"/>
                <a:gd name="connsiteY345" fmla="*/ 1056429 h 1298477"/>
                <a:gd name="connsiteX346" fmla="*/ 796447 w 1330723"/>
                <a:gd name="connsiteY346" fmla="*/ 1060807 h 1298477"/>
                <a:gd name="connsiteX347" fmla="*/ 794847 w 1330723"/>
                <a:gd name="connsiteY347" fmla="*/ 1053735 h 1298477"/>
                <a:gd name="connsiteX348" fmla="*/ 799562 w 1330723"/>
                <a:gd name="connsiteY348" fmla="*/ 1049188 h 1298477"/>
                <a:gd name="connsiteX349" fmla="*/ 792995 w 1330723"/>
                <a:gd name="connsiteY349" fmla="*/ 1047505 h 1298477"/>
                <a:gd name="connsiteX350" fmla="*/ 790301 w 1330723"/>
                <a:gd name="connsiteY350" fmla="*/ 1042116 h 1298477"/>
                <a:gd name="connsiteX351" fmla="*/ 780282 w 1330723"/>
                <a:gd name="connsiteY351" fmla="*/ 1043800 h 1298477"/>
                <a:gd name="connsiteX352" fmla="*/ 782977 w 1330723"/>
                <a:gd name="connsiteY352" fmla="*/ 1052304 h 1298477"/>
                <a:gd name="connsiteX353" fmla="*/ 777841 w 1330723"/>
                <a:gd name="connsiteY353" fmla="*/ 1050620 h 1298477"/>
                <a:gd name="connsiteX354" fmla="*/ 773884 w 1330723"/>
                <a:gd name="connsiteY354" fmla="*/ 1053566 h 1298477"/>
                <a:gd name="connsiteX355" fmla="*/ 780030 w 1330723"/>
                <a:gd name="connsiteY355" fmla="*/ 1059460 h 1298477"/>
                <a:gd name="connsiteX356" fmla="*/ 775820 w 1330723"/>
                <a:gd name="connsiteY356" fmla="*/ 1065690 h 1298477"/>
                <a:gd name="connsiteX357" fmla="*/ 761255 w 1330723"/>
                <a:gd name="connsiteY357" fmla="*/ 1059292 h 1298477"/>
                <a:gd name="connsiteX358" fmla="*/ 767822 w 1330723"/>
                <a:gd name="connsiteY358" fmla="*/ 1058786 h 1298477"/>
                <a:gd name="connsiteX359" fmla="*/ 766391 w 1330723"/>
                <a:gd name="connsiteY359" fmla="*/ 1054240 h 1298477"/>
                <a:gd name="connsiteX360" fmla="*/ 759487 w 1330723"/>
                <a:gd name="connsiteY360" fmla="*/ 1056261 h 1298477"/>
                <a:gd name="connsiteX361" fmla="*/ 748711 w 1330723"/>
                <a:gd name="connsiteY361" fmla="*/ 1046663 h 1298477"/>
                <a:gd name="connsiteX362" fmla="*/ 745680 w 1330723"/>
                <a:gd name="connsiteY362" fmla="*/ 1048431 h 1298477"/>
                <a:gd name="connsiteX363" fmla="*/ 746017 w 1330723"/>
                <a:gd name="connsiteY363" fmla="*/ 1057692 h 1298477"/>
                <a:gd name="connsiteX364" fmla="*/ 744585 w 1330723"/>
                <a:gd name="connsiteY364" fmla="*/ 1048010 h 1298477"/>
                <a:gd name="connsiteX365" fmla="*/ 738018 w 1330723"/>
                <a:gd name="connsiteY365" fmla="*/ 1047673 h 1298477"/>
                <a:gd name="connsiteX366" fmla="*/ 733893 w 1330723"/>
                <a:gd name="connsiteY366" fmla="*/ 1059797 h 1298477"/>
                <a:gd name="connsiteX367" fmla="*/ 736672 w 1330723"/>
                <a:gd name="connsiteY367" fmla="*/ 1067037 h 1298477"/>
                <a:gd name="connsiteX368" fmla="*/ 726148 w 1330723"/>
                <a:gd name="connsiteY368" fmla="*/ 1081181 h 1298477"/>
                <a:gd name="connsiteX369" fmla="*/ 728084 w 1330723"/>
                <a:gd name="connsiteY369" fmla="*/ 1093136 h 1298477"/>
                <a:gd name="connsiteX370" fmla="*/ 723117 w 1330723"/>
                <a:gd name="connsiteY370" fmla="*/ 1094146 h 1298477"/>
                <a:gd name="connsiteX371" fmla="*/ 725642 w 1330723"/>
                <a:gd name="connsiteY371" fmla="*/ 1093052 h 1298477"/>
                <a:gd name="connsiteX372" fmla="*/ 718991 w 1330723"/>
                <a:gd name="connsiteY372" fmla="*/ 1088422 h 1298477"/>
                <a:gd name="connsiteX373" fmla="*/ 713856 w 1330723"/>
                <a:gd name="connsiteY373" fmla="*/ 1101387 h 1298477"/>
                <a:gd name="connsiteX374" fmla="*/ 704005 w 1330723"/>
                <a:gd name="connsiteY374" fmla="*/ 1089684 h 1298477"/>
                <a:gd name="connsiteX375" fmla="*/ 692219 w 1330723"/>
                <a:gd name="connsiteY375" fmla="*/ 1089263 h 1298477"/>
                <a:gd name="connsiteX376" fmla="*/ 693481 w 1330723"/>
                <a:gd name="connsiteY376" fmla="*/ 1093557 h 1298477"/>
                <a:gd name="connsiteX377" fmla="*/ 682621 w 1330723"/>
                <a:gd name="connsiteY377" fmla="*/ 1094904 h 1298477"/>
                <a:gd name="connsiteX378" fmla="*/ 679337 w 1330723"/>
                <a:gd name="connsiteY378" fmla="*/ 1085812 h 1298477"/>
                <a:gd name="connsiteX379" fmla="*/ 672349 w 1330723"/>
                <a:gd name="connsiteY379" fmla="*/ 1088842 h 1298477"/>
                <a:gd name="connsiteX380" fmla="*/ 672349 w 1330723"/>
                <a:gd name="connsiteY380" fmla="*/ 1088842 h 1298477"/>
                <a:gd name="connsiteX381" fmla="*/ 673276 w 1330723"/>
                <a:gd name="connsiteY381" fmla="*/ 1092042 h 1298477"/>
                <a:gd name="connsiteX382" fmla="*/ 670076 w 1330723"/>
                <a:gd name="connsiteY382" fmla="*/ 1090358 h 1298477"/>
                <a:gd name="connsiteX383" fmla="*/ 670076 w 1330723"/>
                <a:gd name="connsiteY383" fmla="*/ 1090358 h 1298477"/>
                <a:gd name="connsiteX384" fmla="*/ 661236 w 1330723"/>
                <a:gd name="connsiteY384" fmla="*/ 1093136 h 1298477"/>
                <a:gd name="connsiteX385" fmla="*/ 655511 w 1330723"/>
                <a:gd name="connsiteY385" fmla="*/ 1091200 h 1298477"/>
                <a:gd name="connsiteX386" fmla="*/ 653322 w 1330723"/>
                <a:gd name="connsiteY386" fmla="*/ 1085896 h 1298477"/>
                <a:gd name="connsiteX387" fmla="*/ 663594 w 1330723"/>
                <a:gd name="connsiteY387" fmla="*/ 1080760 h 1298477"/>
                <a:gd name="connsiteX388" fmla="*/ 659805 w 1330723"/>
                <a:gd name="connsiteY388" fmla="*/ 1072762 h 1298477"/>
                <a:gd name="connsiteX389" fmla="*/ 667551 w 1330723"/>
                <a:gd name="connsiteY389" fmla="*/ 1066532 h 1298477"/>
                <a:gd name="connsiteX390" fmla="*/ 666540 w 1330723"/>
                <a:gd name="connsiteY390" fmla="*/ 1056261 h 1298477"/>
                <a:gd name="connsiteX391" fmla="*/ 673612 w 1330723"/>
                <a:gd name="connsiteY391" fmla="*/ 1049104 h 1298477"/>
                <a:gd name="connsiteX392" fmla="*/ 668898 w 1330723"/>
                <a:gd name="connsiteY392" fmla="*/ 1042200 h 1298477"/>
                <a:gd name="connsiteX393" fmla="*/ 661573 w 1330723"/>
                <a:gd name="connsiteY393" fmla="*/ 1042790 h 1298477"/>
                <a:gd name="connsiteX394" fmla="*/ 660058 w 1330723"/>
                <a:gd name="connsiteY394" fmla="*/ 1058870 h 1298477"/>
                <a:gd name="connsiteX395" fmla="*/ 655090 w 1330723"/>
                <a:gd name="connsiteY395" fmla="*/ 1051798 h 1298477"/>
                <a:gd name="connsiteX396" fmla="*/ 637495 w 1330723"/>
                <a:gd name="connsiteY396" fmla="*/ 1053651 h 1298477"/>
                <a:gd name="connsiteX397" fmla="*/ 642041 w 1330723"/>
                <a:gd name="connsiteY397" fmla="*/ 1056429 h 1298477"/>
                <a:gd name="connsiteX398" fmla="*/ 642041 w 1330723"/>
                <a:gd name="connsiteY398" fmla="*/ 1061312 h 1298477"/>
                <a:gd name="connsiteX399" fmla="*/ 650965 w 1330723"/>
                <a:gd name="connsiteY399" fmla="*/ 1064006 h 1298477"/>
                <a:gd name="connsiteX400" fmla="*/ 650965 w 1330723"/>
                <a:gd name="connsiteY400" fmla="*/ 1068384 h 1298477"/>
                <a:gd name="connsiteX401" fmla="*/ 642377 w 1330723"/>
                <a:gd name="connsiteY401" fmla="*/ 1066448 h 1298477"/>
                <a:gd name="connsiteX402" fmla="*/ 632948 w 1330723"/>
                <a:gd name="connsiteY402" fmla="*/ 1069899 h 1298477"/>
                <a:gd name="connsiteX403" fmla="*/ 633958 w 1330723"/>
                <a:gd name="connsiteY403" fmla="*/ 1064511 h 1298477"/>
                <a:gd name="connsiteX404" fmla="*/ 629917 w 1330723"/>
                <a:gd name="connsiteY404" fmla="*/ 1065942 h 1298477"/>
                <a:gd name="connsiteX405" fmla="*/ 620235 w 1330723"/>
                <a:gd name="connsiteY405" fmla="*/ 1060133 h 1298477"/>
                <a:gd name="connsiteX406" fmla="*/ 625708 w 1330723"/>
                <a:gd name="connsiteY406" fmla="*/ 1056429 h 1298477"/>
                <a:gd name="connsiteX407" fmla="*/ 619057 w 1330723"/>
                <a:gd name="connsiteY407" fmla="*/ 1050199 h 1298477"/>
                <a:gd name="connsiteX408" fmla="*/ 621245 w 1330723"/>
                <a:gd name="connsiteY408" fmla="*/ 1066364 h 1298477"/>
                <a:gd name="connsiteX409" fmla="*/ 613416 w 1330723"/>
                <a:gd name="connsiteY409" fmla="*/ 1062575 h 1298477"/>
                <a:gd name="connsiteX410" fmla="*/ 610048 w 1330723"/>
                <a:gd name="connsiteY410" fmla="*/ 1067205 h 1298477"/>
                <a:gd name="connsiteX411" fmla="*/ 604071 w 1330723"/>
                <a:gd name="connsiteY411" fmla="*/ 1060723 h 1298477"/>
                <a:gd name="connsiteX412" fmla="*/ 598177 w 1330723"/>
                <a:gd name="connsiteY412" fmla="*/ 1060470 h 1298477"/>
                <a:gd name="connsiteX413" fmla="*/ 602387 w 1330723"/>
                <a:gd name="connsiteY413" fmla="*/ 1062912 h 1298477"/>
                <a:gd name="connsiteX414" fmla="*/ 601377 w 1330723"/>
                <a:gd name="connsiteY414" fmla="*/ 1071499 h 1298477"/>
                <a:gd name="connsiteX415" fmla="*/ 597167 w 1330723"/>
                <a:gd name="connsiteY415" fmla="*/ 1071499 h 1298477"/>
                <a:gd name="connsiteX416" fmla="*/ 591947 w 1330723"/>
                <a:gd name="connsiteY416" fmla="*/ 1064343 h 1298477"/>
                <a:gd name="connsiteX417" fmla="*/ 578729 w 1330723"/>
                <a:gd name="connsiteY417" fmla="*/ 1069057 h 1298477"/>
                <a:gd name="connsiteX418" fmla="*/ 581592 w 1330723"/>
                <a:gd name="connsiteY418" fmla="*/ 1078403 h 1298477"/>
                <a:gd name="connsiteX419" fmla="*/ 577466 w 1330723"/>
                <a:gd name="connsiteY419" fmla="*/ 1075203 h 1298477"/>
                <a:gd name="connsiteX420" fmla="*/ 570057 w 1330723"/>
                <a:gd name="connsiteY420" fmla="*/ 1079666 h 1298477"/>
                <a:gd name="connsiteX421" fmla="*/ 561301 w 1330723"/>
                <a:gd name="connsiteY421" fmla="*/ 1074362 h 1298477"/>
                <a:gd name="connsiteX422" fmla="*/ 576203 w 1330723"/>
                <a:gd name="connsiteY422" fmla="*/ 1052051 h 1298477"/>
                <a:gd name="connsiteX423" fmla="*/ 589000 w 1330723"/>
                <a:gd name="connsiteY423" fmla="*/ 1046326 h 1298477"/>
                <a:gd name="connsiteX424" fmla="*/ 584622 w 1330723"/>
                <a:gd name="connsiteY424" fmla="*/ 1032855 h 1298477"/>
                <a:gd name="connsiteX425" fmla="*/ 580918 w 1330723"/>
                <a:gd name="connsiteY425" fmla="*/ 1033950 h 1298477"/>
                <a:gd name="connsiteX426" fmla="*/ 567868 w 1330723"/>
                <a:gd name="connsiteY426" fmla="*/ 1023931 h 1298477"/>
                <a:gd name="connsiteX427" fmla="*/ 569047 w 1330723"/>
                <a:gd name="connsiteY427" fmla="*/ 1004736 h 1298477"/>
                <a:gd name="connsiteX428" fmla="*/ 559365 w 1330723"/>
                <a:gd name="connsiteY428" fmla="*/ 996653 h 1298477"/>
                <a:gd name="connsiteX429" fmla="*/ 557513 w 1330723"/>
                <a:gd name="connsiteY429" fmla="*/ 1001284 h 1298477"/>
                <a:gd name="connsiteX430" fmla="*/ 548505 w 1330723"/>
                <a:gd name="connsiteY430" fmla="*/ 999095 h 1298477"/>
                <a:gd name="connsiteX431" fmla="*/ 547410 w 1330723"/>
                <a:gd name="connsiteY431" fmla="*/ 1005493 h 1298477"/>
                <a:gd name="connsiteX432" fmla="*/ 536044 w 1330723"/>
                <a:gd name="connsiteY432" fmla="*/ 1014333 h 1298477"/>
                <a:gd name="connsiteX433" fmla="*/ 528972 w 1330723"/>
                <a:gd name="connsiteY433" fmla="*/ 1010966 h 1298477"/>
                <a:gd name="connsiteX434" fmla="*/ 517943 w 1330723"/>
                <a:gd name="connsiteY434" fmla="*/ 1013407 h 1298477"/>
                <a:gd name="connsiteX435" fmla="*/ 513734 w 1330723"/>
                <a:gd name="connsiteY435" fmla="*/ 1027972 h 1298477"/>
                <a:gd name="connsiteX436" fmla="*/ 504220 w 1330723"/>
                <a:gd name="connsiteY436" fmla="*/ 1027299 h 1298477"/>
                <a:gd name="connsiteX437" fmla="*/ 499084 w 1330723"/>
                <a:gd name="connsiteY437" fmla="*/ 1034792 h 1298477"/>
                <a:gd name="connsiteX438" fmla="*/ 497148 w 1330723"/>
                <a:gd name="connsiteY438" fmla="*/ 1030161 h 1298477"/>
                <a:gd name="connsiteX439" fmla="*/ 487382 w 1330723"/>
                <a:gd name="connsiteY439" fmla="*/ 1033445 h 1298477"/>
                <a:gd name="connsiteX440" fmla="*/ 491760 w 1330723"/>
                <a:gd name="connsiteY440" fmla="*/ 1050956 h 1298477"/>
                <a:gd name="connsiteX441" fmla="*/ 487466 w 1330723"/>
                <a:gd name="connsiteY441" fmla="*/ 1054240 h 1298477"/>
                <a:gd name="connsiteX442" fmla="*/ 488897 w 1330723"/>
                <a:gd name="connsiteY442" fmla="*/ 1061059 h 1298477"/>
                <a:gd name="connsiteX443" fmla="*/ 469449 w 1330723"/>
                <a:gd name="connsiteY443" fmla="*/ 1052219 h 1298477"/>
                <a:gd name="connsiteX444" fmla="*/ 443434 w 1330723"/>
                <a:gd name="connsiteY444" fmla="*/ 1054661 h 1298477"/>
                <a:gd name="connsiteX445" fmla="*/ 444276 w 1330723"/>
                <a:gd name="connsiteY445" fmla="*/ 1050114 h 1298477"/>
                <a:gd name="connsiteX446" fmla="*/ 442003 w 1330723"/>
                <a:gd name="connsiteY446" fmla="*/ 1051546 h 1298477"/>
                <a:gd name="connsiteX447" fmla="*/ 437709 w 1330723"/>
                <a:gd name="connsiteY447" fmla="*/ 1045652 h 1298477"/>
                <a:gd name="connsiteX448" fmla="*/ 424407 w 1330723"/>
                <a:gd name="connsiteY448" fmla="*/ 1064174 h 1298477"/>
                <a:gd name="connsiteX449" fmla="*/ 419271 w 1330723"/>
                <a:gd name="connsiteY449" fmla="*/ 1061565 h 1298477"/>
                <a:gd name="connsiteX450" fmla="*/ 420618 w 1330723"/>
                <a:gd name="connsiteY450" fmla="*/ 1054156 h 1298477"/>
                <a:gd name="connsiteX451" fmla="*/ 414051 w 1330723"/>
                <a:gd name="connsiteY451" fmla="*/ 1059376 h 1298477"/>
                <a:gd name="connsiteX452" fmla="*/ 411273 w 1330723"/>
                <a:gd name="connsiteY452" fmla="*/ 1053230 h 1298477"/>
                <a:gd name="connsiteX453" fmla="*/ 408411 w 1330723"/>
                <a:gd name="connsiteY453" fmla="*/ 1058197 h 1298477"/>
                <a:gd name="connsiteX454" fmla="*/ 405717 w 1330723"/>
                <a:gd name="connsiteY454" fmla="*/ 1047084 h 1298477"/>
                <a:gd name="connsiteX455" fmla="*/ 410263 w 1330723"/>
                <a:gd name="connsiteY455" fmla="*/ 1039591 h 1298477"/>
                <a:gd name="connsiteX456" fmla="*/ 416072 w 1330723"/>
                <a:gd name="connsiteY456" fmla="*/ 1038833 h 1298477"/>
                <a:gd name="connsiteX457" fmla="*/ 413294 w 1330723"/>
                <a:gd name="connsiteY457" fmla="*/ 1036392 h 1298477"/>
                <a:gd name="connsiteX458" fmla="*/ 418934 w 1330723"/>
                <a:gd name="connsiteY458" fmla="*/ 1027720 h 1298477"/>
                <a:gd name="connsiteX459" fmla="*/ 424407 w 1330723"/>
                <a:gd name="connsiteY459" fmla="*/ 1027551 h 1298477"/>
                <a:gd name="connsiteX460" fmla="*/ 418598 w 1330723"/>
                <a:gd name="connsiteY460" fmla="*/ 1024941 h 1298477"/>
                <a:gd name="connsiteX461" fmla="*/ 411189 w 1330723"/>
                <a:gd name="connsiteY461" fmla="*/ 1029740 h 1298477"/>
                <a:gd name="connsiteX462" fmla="*/ 402770 w 1330723"/>
                <a:gd name="connsiteY462" fmla="*/ 1022921 h 1298477"/>
                <a:gd name="connsiteX463" fmla="*/ 400244 w 1330723"/>
                <a:gd name="connsiteY463" fmla="*/ 1028562 h 1298477"/>
                <a:gd name="connsiteX464" fmla="*/ 396371 w 1330723"/>
                <a:gd name="connsiteY464" fmla="*/ 1023005 h 1298477"/>
                <a:gd name="connsiteX465" fmla="*/ 399065 w 1330723"/>
                <a:gd name="connsiteY465" fmla="*/ 1015428 h 1298477"/>
                <a:gd name="connsiteX466" fmla="*/ 390057 w 1330723"/>
                <a:gd name="connsiteY466" fmla="*/ 1013997 h 1298477"/>
                <a:gd name="connsiteX467" fmla="*/ 383995 w 1330723"/>
                <a:gd name="connsiteY467" fmla="*/ 1019890 h 1298477"/>
                <a:gd name="connsiteX468" fmla="*/ 383995 w 1330723"/>
                <a:gd name="connsiteY468" fmla="*/ 1027467 h 1298477"/>
                <a:gd name="connsiteX469" fmla="*/ 388878 w 1330723"/>
                <a:gd name="connsiteY469" fmla="*/ 1023763 h 1298477"/>
                <a:gd name="connsiteX470" fmla="*/ 392835 w 1330723"/>
                <a:gd name="connsiteY470" fmla="*/ 1029319 h 1298477"/>
                <a:gd name="connsiteX471" fmla="*/ 398139 w 1330723"/>
                <a:gd name="connsiteY471" fmla="*/ 1027214 h 1298477"/>
                <a:gd name="connsiteX472" fmla="*/ 396203 w 1330723"/>
                <a:gd name="connsiteY472" fmla="*/ 1035550 h 1298477"/>
                <a:gd name="connsiteX473" fmla="*/ 399318 w 1330723"/>
                <a:gd name="connsiteY473" fmla="*/ 1038580 h 1298477"/>
                <a:gd name="connsiteX474" fmla="*/ 396792 w 1330723"/>
                <a:gd name="connsiteY474" fmla="*/ 1041190 h 1298477"/>
                <a:gd name="connsiteX475" fmla="*/ 386353 w 1330723"/>
                <a:gd name="connsiteY475" fmla="*/ 1031929 h 1298477"/>
                <a:gd name="connsiteX476" fmla="*/ 387279 w 1330723"/>
                <a:gd name="connsiteY476" fmla="*/ 1041864 h 1298477"/>
                <a:gd name="connsiteX477" fmla="*/ 393593 w 1330723"/>
                <a:gd name="connsiteY477" fmla="*/ 1050704 h 1298477"/>
                <a:gd name="connsiteX478" fmla="*/ 391572 w 1330723"/>
                <a:gd name="connsiteY478" fmla="*/ 1054324 h 1298477"/>
                <a:gd name="connsiteX479" fmla="*/ 383995 w 1330723"/>
                <a:gd name="connsiteY479" fmla="*/ 1056513 h 1298477"/>
                <a:gd name="connsiteX480" fmla="*/ 383827 w 1330723"/>
                <a:gd name="connsiteY480" fmla="*/ 1050451 h 1298477"/>
                <a:gd name="connsiteX481" fmla="*/ 379702 w 1330723"/>
                <a:gd name="connsiteY481" fmla="*/ 1048936 h 1298477"/>
                <a:gd name="connsiteX482" fmla="*/ 375829 w 1330723"/>
                <a:gd name="connsiteY482" fmla="*/ 1051378 h 1298477"/>
                <a:gd name="connsiteX483" fmla="*/ 381048 w 1330723"/>
                <a:gd name="connsiteY483" fmla="*/ 1052893 h 1298477"/>
                <a:gd name="connsiteX484" fmla="*/ 380123 w 1330723"/>
                <a:gd name="connsiteY484" fmla="*/ 1057692 h 1298477"/>
                <a:gd name="connsiteX485" fmla="*/ 374482 w 1330723"/>
                <a:gd name="connsiteY485" fmla="*/ 1058197 h 1298477"/>
                <a:gd name="connsiteX486" fmla="*/ 370693 w 1330723"/>
                <a:gd name="connsiteY486" fmla="*/ 1050872 h 1298477"/>
                <a:gd name="connsiteX487" fmla="*/ 367494 w 1330723"/>
                <a:gd name="connsiteY487" fmla="*/ 1052556 h 1298477"/>
                <a:gd name="connsiteX488" fmla="*/ 369683 w 1330723"/>
                <a:gd name="connsiteY488" fmla="*/ 1057355 h 1298477"/>
                <a:gd name="connsiteX489" fmla="*/ 360843 w 1330723"/>
                <a:gd name="connsiteY489" fmla="*/ 1058702 h 1298477"/>
                <a:gd name="connsiteX490" fmla="*/ 357054 w 1330723"/>
                <a:gd name="connsiteY490" fmla="*/ 1052304 h 1298477"/>
                <a:gd name="connsiteX491" fmla="*/ 359243 w 1330723"/>
                <a:gd name="connsiteY491" fmla="*/ 1048346 h 1298477"/>
                <a:gd name="connsiteX492" fmla="*/ 352845 w 1330723"/>
                <a:gd name="connsiteY492" fmla="*/ 1042790 h 1298477"/>
                <a:gd name="connsiteX493" fmla="*/ 345604 w 1330723"/>
                <a:gd name="connsiteY493" fmla="*/ 1053398 h 1298477"/>
                <a:gd name="connsiteX494" fmla="*/ 341816 w 1330723"/>
                <a:gd name="connsiteY494" fmla="*/ 1052388 h 1298477"/>
                <a:gd name="connsiteX495" fmla="*/ 342321 w 1330723"/>
                <a:gd name="connsiteY495" fmla="*/ 1043884 h 1298477"/>
                <a:gd name="connsiteX496" fmla="*/ 347961 w 1330723"/>
                <a:gd name="connsiteY496" fmla="*/ 1036223 h 1298477"/>
                <a:gd name="connsiteX497" fmla="*/ 340132 w 1330723"/>
                <a:gd name="connsiteY497" fmla="*/ 1031845 h 1298477"/>
                <a:gd name="connsiteX498" fmla="*/ 338869 w 1330723"/>
                <a:gd name="connsiteY498" fmla="*/ 1026204 h 1298477"/>
                <a:gd name="connsiteX499" fmla="*/ 332891 w 1330723"/>
                <a:gd name="connsiteY499" fmla="*/ 1032435 h 1298477"/>
                <a:gd name="connsiteX500" fmla="*/ 337017 w 1330723"/>
                <a:gd name="connsiteY500" fmla="*/ 1034623 h 1298477"/>
                <a:gd name="connsiteX501" fmla="*/ 337185 w 1330723"/>
                <a:gd name="connsiteY501" fmla="*/ 1042032 h 1298477"/>
                <a:gd name="connsiteX502" fmla="*/ 328850 w 1330723"/>
                <a:gd name="connsiteY502" fmla="*/ 1037317 h 1298477"/>
                <a:gd name="connsiteX503" fmla="*/ 315380 w 1330723"/>
                <a:gd name="connsiteY503" fmla="*/ 1047926 h 1298477"/>
                <a:gd name="connsiteX504" fmla="*/ 316053 w 1330723"/>
                <a:gd name="connsiteY504" fmla="*/ 1030414 h 1298477"/>
                <a:gd name="connsiteX505" fmla="*/ 318831 w 1330723"/>
                <a:gd name="connsiteY505" fmla="*/ 1032435 h 1298477"/>
                <a:gd name="connsiteX506" fmla="*/ 321778 w 1330723"/>
                <a:gd name="connsiteY506" fmla="*/ 1026794 h 1298477"/>
                <a:gd name="connsiteX507" fmla="*/ 327419 w 1330723"/>
                <a:gd name="connsiteY507" fmla="*/ 1029067 h 1298477"/>
                <a:gd name="connsiteX508" fmla="*/ 332639 w 1330723"/>
                <a:gd name="connsiteY508" fmla="*/ 1024689 h 1298477"/>
                <a:gd name="connsiteX509" fmla="*/ 329608 w 1330723"/>
                <a:gd name="connsiteY509" fmla="*/ 1012060 h 1298477"/>
                <a:gd name="connsiteX510" fmla="*/ 325146 w 1330723"/>
                <a:gd name="connsiteY510" fmla="*/ 1015596 h 1298477"/>
                <a:gd name="connsiteX511" fmla="*/ 316137 w 1330723"/>
                <a:gd name="connsiteY511" fmla="*/ 1013070 h 1298477"/>
                <a:gd name="connsiteX512" fmla="*/ 309991 w 1330723"/>
                <a:gd name="connsiteY512" fmla="*/ 1035550 h 1298477"/>
                <a:gd name="connsiteX513" fmla="*/ 303593 w 1330723"/>
                <a:gd name="connsiteY513" fmla="*/ 1027383 h 1298477"/>
                <a:gd name="connsiteX514" fmla="*/ 304687 w 1330723"/>
                <a:gd name="connsiteY514" fmla="*/ 1021742 h 1298477"/>
                <a:gd name="connsiteX515" fmla="*/ 299636 w 1330723"/>
                <a:gd name="connsiteY515" fmla="*/ 1022163 h 1298477"/>
                <a:gd name="connsiteX516" fmla="*/ 301151 w 1330723"/>
                <a:gd name="connsiteY516" fmla="*/ 1018795 h 1298477"/>
                <a:gd name="connsiteX517" fmla="*/ 310244 w 1330723"/>
                <a:gd name="connsiteY517" fmla="*/ 1015344 h 1298477"/>
                <a:gd name="connsiteX518" fmla="*/ 309234 w 1330723"/>
                <a:gd name="connsiteY518" fmla="*/ 1011471 h 1298477"/>
                <a:gd name="connsiteX519" fmla="*/ 315716 w 1330723"/>
                <a:gd name="connsiteY519" fmla="*/ 1004567 h 1298477"/>
                <a:gd name="connsiteX520" fmla="*/ 328850 w 1330723"/>
                <a:gd name="connsiteY520" fmla="*/ 1002126 h 1298477"/>
                <a:gd name="connsiteX521" fmla="*/ 325651 w 1330723"/>
                <a:gd name="connsiteY521" fmla="*/ 1006588 h 1298477"/>
                <a:gd name="connsiteX522" fmla="*/ 318831 w 1330723"/>
                <a:gd name="connsiteY522" fmla="*/ 1006925 h 1298477"/>
                <a:gd name="connsiteX523" fmla="*/ 325230 w 1330723"/>
                <a:gd name="connsiteY523" fmla="*/ 1011555 h 1298477"/>
                <a:gd name="connsiteX524" fmla="*/ 333986 w 1330723"/>
                <a:gd name="connsiteY524" fmla="*/ 1006840 h 1298477"/>
                <a:gd name="connsiteX525" fmla="*/ 330787 w 1330723"/>
                <a:gd name="connsiteY525" fmla="*/ 994549 h 1298477"/>
                <a:gd name="connsiteX526" fmla="*/ 325314 w 1330723"/>
                <a:gd name="connsiteY526" fmla="*/ 996569 h 1298477"/>
                <a:gd name="connsiteX527" fmla="*/ 320768 w 1330723"/>
                <a:gd name="connsiteY527" fmla="*/ 992949 h 1298477"/>
                <a:gd name="connsiteX528" fmla="*/ 326493 w 1330723"/>
                <a:gd name="connsiteY528" fmla="*/ 986466 h 1298477"/>
                <a:gd name="connsiteX529" fmla="*/ 323125 w 1330723"/>
                <a:gd name="connsiteY529" fmla="*/ 978468 h 1298477"/>
                <a:gd name="connsiteX530" fmla="*/ 327587 w 1330723"/>
                <a:gd name="connsiteY530" fmla="*/ 976447 h 1298477"/>
                <a:gd name="connsiteX531" fmla="*/ 325651 w 1330723"/>
                <a:gd name="connsiteY531" fmla="*/ 970891 h 1298477"/>
                <a:gd name="connsiteX532" fmla="*/ 323209 w 1330723"/>
                <a:gd name="connsiteY532" fmla="*/ 974511 h 1298477"/>
                <a:gd name="connsiteX533" fmla="*/ 322031 w 1330723"/>
                <a:gd name="connsiteY533" fmla="*/ 970975 h 1298477"/>
                <a:gd name="connsiteX534" fmla="*/ 315716 w 1330723"/>
                <a:gd name="connsiteY534" fmla="*/ 971396 h 1298477"/>
                <a:gd name="connsiteX535" fmla="*/ 316053 w 1330723"/>
                <a:gd name="connsiteY535" fmla="*/ 977794 h 1298477"/>
                <a:gd name="connsiteX536" fmla="*/ 307634 w 1330723"/>
                <a:gd name="connsiteY536" fmla="*/ 980573 h 1298477"/>
                <a:gd name="connsiteX537" fmla="*/ 312685 w 1330723"/>
                <a:gd name="connsiteY537" fmla="*/ 988992 h 1298477"/>
                <a:gd name="connsiteX538" fmla="*/ 308644 w 1330723"/>
                <a:gd name="connsiteY538" fmla="*/ 995811 h 1298477"/>
                <a:gd name="connsiteX539" fmla="*/ 305024 w 1330723"/>
                <a:gd name="connsiteY539" fmla="*/ 993117 h 1298477"/>
                <a:gd name="connsiteX540" fmla="*/ 310665 w 1330723"/>
                <a:gd name="connsiteY540" fmla="*/ 991518 h 1298477"/>
                <a:gd name="connsiteX541" fmla="*/ 307887 w 1330723"/>
                <a:gd name="connsiteY541" fmla="*/ 989329 h 1298477"/>
                <a:gd name="connsiteX542" fmla="*/ 294921 w 1330723"/>
                <a:gd name="connsiteY542" fmla="*/ 987308 h 1298477"/>
                <a:gd name="connsiteX543" fmla="*/ 290543 w 1330723"/>
                <a:gd name="connsiteY543" fmla="*/ 982509 h 1298477"/>
                <a:gd name="connsiteX544" fmla="*/ 289280 w 1330723"/>
                <a:gd name="connsiteY544" fmla="*/ 989834 h 1298477"/>
                <a:gd name="connsiteX545" fmla="*/ 294669 w 1330723"/>
                <a:gd name="connsiteY545" fmla="*/ 995559 h 1298477"/>
                <a:gd name="connsiteX546" fmla="*/ 304856 w 1330723"/>
                <a:gd name="connsiteY546" fmla="*/ 996232 h 1298477"/>
                <a:gd name="connsiteX547" fmla="*/ 292564 w 1330723"/>
                <a:gd name="connsiteY547" fmla="*/ 999684 h 1298477"/>
                <a:gd name="connsiteX548" fmla="*/ 296352 w 1330723"/>
                <a:gd name="connsiteY548" fmla="*/ 1010292 h 1298477"/>
                <a:gd name="connsiteX549" fmla="*/ 287428 w 1330723"/>
                <a:gd name="connsiteY549" fmla="*/ 1011387 h 1298477"/>
                <a:gd name="connsiteX550" fmla="*/ 286586 w 1330723"/>
                <a:gd name="connsiteY550" fmla="*/ 1006335 h 1298477"/>
                <a:gd name="connsiteX551" fmla="*/ 277578 w 1330723"/>
                <a:gd name="connsiteY551" fmla="*/ 1004567 h 1298477"/>
                <a:gd name="connsiteX552" fmla="*/ 277325 w 1330723"/>
                <a:gd name="connsiteY552" fmla="*/ 998253 h 1298477"/>
                <a:gd name="connsiteX553" fmla="*/ 279514 w 1330723"/>
                <a:gd name="connsiteY553" fmla="*/ 1001452 h 1298477"/>
                <a:gd name="connsiteX554" fmla="*/ 285239 w 1330723"/>
                <a:gd name="connsiteY554" fmla="*/ 996569 h 1298477"/>
                <a:gd name="connsiteX555" fmla="*/ 282461 w 1330723"/>
                <a:gd name="connsiteY555" fmla="*/ 992865 h 1298477"/>
                <a:gd name="connsiteX556" fmla="*/ 276652 w 1330723"/>
                <a:gd name="connsiteY556" fmla="*/ 993622 h 1298477"/>
                <a:gd name="connsiteX557" fmla="*/ 272358 w 1330723"/>
                <a:gd name="connsiteY557" fmla="*/ 1000947 h 1298477"/>
                <a:gd name="connsiteX558" fmla="*/ 267896 w 1330723"/>
                <a:gd name="connsiteY558" fmla="*/ 998842 h 1298477"/>
                <a:gd name="connsiteX559" fmla="*/ 265202 w 1330723"/>
                <a:gd name="connsiteY559" fmla="*/ 1003725 h 1298477"/>
                <a:gd name="connsiteX560" fmla="*/ 260403 w 1330723"/>
                <a:gd name="connsiteY560" fmla="*/ 1003052 h 1298477"/>
                <a:gd name="connsiteX561" fmla="*/ 263097 w 1330723"/>
                <a:gd name="connsiteY561" fmla="*/ 1011639 h 1298477"/>
                <a:gd name="connsiteX562" fmla="*/ 254089 w 1330723"/>
                <a:gd name="connsiteY562" fmla="*/ 1009450 h 1298477"/>
                <a:gd name="connsiteX563" fmla="*/ 256951 w 1330723"/>
                <a:gd name="connsiteY563" fmla="*/ 1016607 h 1298477"/>
                <a:gd name="connsiteX564" fmla="*/ 254089 w 1330723"/>
                <a:gd name="connsiteY564" fmla="*/ 1020479 h 1298477"/>
                <a:gd name="connsiteX565" fmla="*/ 249711 w 1330723"/>
                <a:gd name="connsiteY565" fmla="*/ 1020984 h 1298477"/>
                <a:gd name="connsiteX566" fmla="*/ 248279 w 1330723"/>
                <a:gd name="connsiteY566" fmla="*/ 1017112 h 1298477"/>
                <a:gd name="connsiteX567" fmla="*/ 243817 w 1330723"/>
                <a:gd name="connsiteY567" fmla="*/ 1023173 h 1298477"/>
                <a:gd name="connsiteX568" fmla="*/ 239187 w 1330723"/>
                <a:gd name="connsiteY568" fmla="*/ 1020984 h 1298477"/>
                <a:gd name="connsiteX569" fmla="*/ 236829 w 1330723"/>
                <a:gd name="connsiteY569" fmla="*/ 1024015 h 1298477"/>
                <a:gd name="connsiteX570" fmla="*/ 241544 w 1330723"/>
                <a:gd name="connsiteY570" fmla="*/ 1027551 h 1298477"/>
                <a:gd name="connsiteX571" fmla="*/ 249037 w 1330723"/>
                <a:gd name="connsiteY571" fmla="*/ 1023005 h 1298477"/>
                <a:gd name="connsiteX572" fmla="*/ 261750 w 1330723"/>
                <a:gd name="connsiteY572" fmla="*/ 1029909 h 1298477"/>
                <a:gd name="connsiteX573" fmla="*/ 266801 w 1330723"/>
                <a:gd name="connsiteY573" fmla="*/ 1061312 h 1298477"/>
                <a:gd name="connsiteX574" fmla="*/ 274715 w 1330723"/>
                <a:gd name="connsiteY574" fmla="*/ 1068384 h 1298477"/>
                <a:gd name="connsiteX575" fmla="*/ 271179 w 1330723"/>
                <a:gd name="connsiteY575" fmla="*/ 1087243 h 1298477"/>
                <a:gd name="connsiteX576" fmla="*/ 276736 w 1330723"/>
                <a:gd name="connsiteY576" fmla="*/ 1091284 h 1298477"/>
                <a:gd name="connsiteX577" fmla="*/ 279346 w 1330723"/>
                <a:gd name="connsiteY577" fmla="*/ 1099451 h 1298477"/>
                <a:gd name="connsiteX578" fmla="*/ 296268 w 1330723"/>
                <a:gd name="connsiteY578" fmla="*/ 1107449 h 1298477"/>
                <a:gd name="connsiteX579" fmla="*/ 299131 w 1330723"/>
                <a:gd name="connsiteY579" fmla="*/ 1116457 h 1298477"/>
                <a:gd name="connsiteX580" fmla="*/ 296268 w 1330723"/>
                <a:gd name="connsiteY580" fmla="*/ 1120330 h 1298477"/>
                <a:gd name="connsiteX581" fmla="*/ 297615 w 1330723"/>
                <a:gd name="connsiteY581" fmla="*/ 1138010 h 1298477"/>
                <a:gd name="connsiteX582" fmla="*/ 291890 w 1330723"/>
                <a:gd name="connsiteY582" fmla="*/ 1146598 h 1298477"/>
                <a:gd name="connsiteX583" fmla="*/ 293574 w 1330723"/>
                <a:gd name="connsiteY583" fmla="*/ 1157290 h 1298477"/>
                <a:gd name="connsiteX584" fmla="*/ 298373 w 1330723"/>
                <a:gd name="connsiteY584" fmla="*/ 1159563 h 1298477"/>
                <a:gd name="connsiteX585" fmla="*/ 316895 w 1330723"/>
                <a:gd name="connsiteY585" fmla="*/ 1150470 h 1298477"/>
                <a:gd name="connsiteX586" fmla="*/ 331797 w 1330723"/>
                <a:gd name="connsiteY586" fmla="*/ 1178169 h 1298477"/>
                <a:gd name="connsiteX587" fmla="*/ 325483 w 1330723"/>
                <a:gd name="connsiteY587" fmla="*/ 1180611 h 1298477"/>
                <a:gd name="connsiteX588" fmla="*/ 322536 w 1330723"/>
                <a:gd name="connsiteY588" fmla="*/ 1177412 h 1298477"/>
                <a:gd name="connsiteX589" fmla="*/ 321610 w 1330723"/>
                <a:gd name="connsiteY589" fmla="*/ 1183978 h 1298477"/>
                <a:gd name="connsiteX590" fmla="*/ 334996 w 1330723"/>
                <a:gd name="connsiteY590" fmla="*/ 1188946 h 1298477"/>
                <a:gd name="connsiteX591" fmla="*/ 331881 w 1330723"/>
                <a:gd name="connsiteY591" fmla="*/ 1205952 h 1298477"/>
                <a:gd name="connsiteX592" fmla="*/ 321441 w 1330723"/>
                <a:gd name="connsiteY592" fmla="*/ 1216139 h 1298477"/>
                <a:gd name="connsiteX593" fmla="*/ 316390 w 1330723"/>
                <a:gd name="connsiteY593" fmla="*/ 1231294 h 1298477"/>
                <a:gd name="connsiteX594" fmla="*/ 304856 w 1330723"/>
                <a:gd name="connsiteY594" fmla="*/ 1233735 h 1298477"/>
                <a:gd name="connsiteX595" fmla="*/ 300983 w 1330723"/>
                <a:gd name="connsiteY595" fmla="*/ 1239544 h 1298477"/>
                <a:gd name="connsiteX596" fmla="*/ 295426 w 1330723"/>
                <a:gd name="connsiteY596" fmla="*/ 1224390 h 1298477"/>
                <a:gd name="connsiteX597" fmla="*/ 292901 w 1330723"/>
                <a:gd name="connsiteY597" fmla="*/ 1228094 h 1298477"/>
                <a:gd name="connsiteX598" fmla="*/ 290459 w 1330723"/>
                <a:gd name="connsiteY598" fmla="*/ 1225316 h 1298477"/>
                <a:gd name="connsiteX599" fmla="*/ 284566 w 1330723"/>
                <a:gd name="connsiteY599" fmla="*/ 1229105 h 1298477"/>
                <a:gd name="connsiteX600" fmla="*/ 279346 w 1330723"/>
                <a:gd name="connsiteY600" fmla="*/ 1227084 h 1298477"/>
                <a:gd name="connsiteX601" fmla="*/ 263349 w 1330723"/>
                <a:gd name="connsiteY601" fmla="*/ 1205363 h 1298477"/>
                <a:gd name="connsiteX602" fmla="*/ 250468 w 1330723"/>
                <a:gd name="connsiteY602" fmla="*/ 1198207 h 1298477"/>
                <a:gd name="connsiteX603" fmla="*/ 238008 w 1330723"/>
                <a:gd name="connsiteY603" fmla="*/ 1216897 h 1298477"/>
                <a:gd name="connsiteX604" fmla="*/ 228326 w 1330723"/>
                <a:gd name="connsiteY604" fmla="*/ 1221191 h 1298477"/>
                <a:gd name="connsiteX605" fmla="*/ 218897 w 1330723"/>
                <a:gd name="connsiteY605" fmla="*/ 1210751 h 1298477"/>
                <a:gd name="connsiteX606" fmla="*/ 225043 w 1330723"/>
                <a:gd name="connsiteY606" fmla="*/ 1199890 h 1298477"/>
                <a:gd name="connsiteX607" fmla="*/ 208457 w 1330723"/>
                <a:gd name="connsiteY607" fmla="*/ 1187935 h 1298477"/>
                <a:gd name="connsiteX608" fmla="*/ 208962 w 1330723"/>
                <a:gd name="connsiteY608" fmla="*/ 1182379 h 1298477"/>
                <a:gd name="connsiteX609" fmla="*/ 200206 w 1330723"/>
                <a:gd name="connsiteY609" fmla="*/ 1173370 h 1298477"/>
                <a:gd name="connsiteX610" fmla="*/ 207110 w 1330723"/>
                <a:gd name="connsiteY610" fmla="*/ 1166467 h 1298477"/>
                <a:gd name="connsiteX611" fmla="*/ 208794 w 1330723"/>
                <a:gd name="connsiteY611" fmla="*/ 1145334 h 1298477"/>
                <a:gd name="connsiteX612" fmla="*/ 200290 w 1330723"/>
                <a:gd name="connsiteY612" fmla="*/ 1129759 h 1298477"/>
                <a:gd name="connsiteX613" fmla="*/ 198270 w 1330723"/>
                <a:gd name="connsiteY613" fmla="*/ 1116962 h 1298477"/>
                <a:gd name="connsiteX614" fmla="*/ 190272 w 1330723"/>
                <a:gd name="connsiteY614" fmla="*/ 1108375 h 1298477"/>
                <a:gd name="connsiteX615" fmla="*/ 190524 w 1330723"/>
                <a:gd name="connsiteY615" fmla="*/ 1103576 h 1298477"/>
                <a:gd name="connsiteX616" fmla="*/ 219065 w 1330723"/>
                <a:gd name="connsiteY616" fmla="*/ 1080676 h 1298477"/>
                <a:gd name="connsiteX617" fmla="*/ 219065 w 1330723"/>
                <a:gd name="connsiteY617" fmla="*/ 1063248 h 1298477"/>
                <a:gd name="connsiteX618" fmla="*/ 231020 w 1330723"/>
                <a:gd name="connsiteY618" fmla="*/ 1055082 h 1298477"/>
                <a:gd name="connsiteX619" fmla="*/ 239439 w 1330723"/>
                <a:gd name="connsiteY619" fmla="*/ 1055419 h 1298477"/>
                <a:gd name="connsiteX620" fmla="*/ 235146 w 1330723"/>
                <a:gd name="connsiteY620" fmla="*/ 1050620 h 1298477"/>
                <a:gd name="connsiteX621" fmla="*/ 240113 w 1330723"/>
                <a:gd name="connsiteY621" fmla="*/ 1047589 h 1298477"/>
                <a:gd name="connsiteX622" fmla="*/ 229336 w 1330723"/>
                <a:gd name="connsiteY622" fmla="*/ 1042453 h 1298477"/>
                <a:gd name="connsiteX623" fmla="*/ 231525 w 1330723"/>
                <a:gd name="connsiteY623" fmla="*/ 1038075 h 1298477"/>
                <a:gd name="connsiteX624" fmla="*/ 223948 w 1330723"/>
                <a:gd name="connsiteY624" fmla="*/ 1032519 h 1298477"/>
                <a:gd name="connsiteX625" fmla="*/ 222264 w 1330723"/>
                <a:gd name="connsiteY625" fmla="*/ 1022416 h 1298477"/>
                <a:gd name="connsiteX626" fmla="*/ 215697 w 1330723"/>
                <a:gd name="connsiteY626" fmla="*/ 1019890 h 1298477"/>
                <a:gd name="connsiteX627" fmla="*/ 219823 w 1330723"/>
                <a:gd name="connsiteY627" fmla="*/ 1014838 h 1298477"/>
                <a:gd name="connsiteX628" fmla="*/ 213508 w 1330723"/>
                <a:gd name="connsiteY628" fmla="*/ 1007430 h 1298477"/>
                <a:gd name="connsiteX629" fmla="*/ 219654 w 1330723"/>
                <a:gd name="connsiteY629" fmla="*/ 1002294 h 1298477"/>
                <a:gd name="connsiteX630" fmla="*/ 222685 w 1330723"/>
                <a:gd name="connsiteY630" fmla="*/ 991770 h 1298477"/>
                <a:gd name="connsiteX631" fmla="*/ 227905 w 1330723"/>
                <a:gd name="connsiteY631" fmla="*/ 993033 h 1298477"/>
                <a:gd name="connsiteX632" fmla="*/ 235566 w 1330723"/>
                <a:gd name="connsiteY632" fmla="*/ 987308 h 1298477"/>
                <a:gd name="connsiteX633" fmla="*/ 233462 w 1330723"/>
                <a:gd name="connsiteY633" fmla="*/ 976532 h 1298477"/>
                <a:gd name="connsiteX634" fmla="*/ 237082 w 1330723"/>
                <a:gd name="connsiteY634" fmla="*/ 970470 h 1298477"/>
                <a:gd name="connsiteX635" fmla="*/ 241628 w 1330723"/>
                <a:gd name="connsiteY635" fmla="*/ 972827 h 1298477"/>
                <a:gd name="connsiteX636" fmla="*/ 247101 w 1330723"/>
                <a:gd name="connsiteY636" fmla="*/ 966934 h 1298477"/>
                <a:gd name="connsiteX637" fmla="*/ 263855 w 1330723"/>
                <a:gd name="connsiteY637" fmla="*/ 970470 h 1298477"/>
                <a:gd name="connsiteX638" fmla="*/ 268654 w 1330723"/>
                <a:gd name="connsiteY638" fmla="*/ 965587 h 1298477"/>
                <a:gd name="connsiteX639" fmla="*/ 275726 w 1330723"/>
                <a:gd name="connsiteY639" fmla="*/ 970217 h 1298477"/>
                <a:gd name="connsiteX640" fmla="*/ 280777 w 1330723"/>
                <a:gd name="connsiteY640" fmla="*/ 964661 h 1298477"/>
                <a:gd name="connsiteX641" fmla="*/ 303340 w 1330723"/>
                <a:gd name="connsiteY641" fmla="*/ 958683 h 1298477"/>
                <a:gd name="connsiteX642" fmla="*/ 304435 w 1330723"/>
                <a:gd name="connsiteY642" fmla="*/ 948917 h 1298477"/>
                <a:gd name="connsiteX643" fmla="*/ 293069 w 1330723"/>
                <a:gd name="connsiteY643" fmla="*/ 934268 h 1298477"/>
                <a:gd name="connsiteX644" fmla="*/ 306034 w 1330723"/>
                <a:gd name="connsiteY644" fmla="*/ 924417 h 1298477"/>
                <a:gd name="connsiteX645" fmla="*/ 306371 w 1330723"/>
                <a:gd name="connsiteY645" fmla="*/ 921302 h 1298477"/>
                <a:gd name="connsiteX646" fmla="*/ 302246 w 1330723"/>
                <a:gd name="connsiteY646" fmla="*/ 920713 h 1298477"/>
                <a:gd name="connsiteX647" fmla="*/ 304435 w 1330723"/>
                <a:gd name="connsiteY647" fmla="*/ 918356 h 1298477"/>
                <a:gd name="connsiteX648" fmla="*/ 313359 w 1330723"/>
                <a:gd name="connsiteY648" fmla="*/ 924417 h 1298477"/>
                <a:gd name="connsiteX649" fmla="*/ 310665 w 1330723"/>
                <a:gd name="connsiteY649" fmla="*/ 912378 h 1298477"/>
                <a:gd name="connsiteX650" fmla="*/ 317063 w 1330723"/>
                <a:gd name="connsiteY650" fmla="*/ 910442 h 1298477"/>
                <a:gd name="connsiteX651" fmla="*/ 315969 w 1330723"/>
                <a:gd name="connsiteY651" fmla="*/ 901517 h 1298477"/>
                <a:gd name="connsiteX652" fmla="*/ 325314 w 1330723"/>
                <a:gd name="connsiteY652" fmla="*/ 894866 h 1298477"/>
                <a:gd name="connsiteX653" fmla="*/ 327924 w 1330723"/>
                <a:gd name="connsiteY653" fmla="*/ 877691 h 1298477"/>
                <a:gd name="connsiteX654" fmla="*/ 338280 w 1330723"/>
                <a:gd name="connsiteY654" fmla="*/ 868851 h 1298477"/>
                <a:gd name="connsiteX655" fmla="*/ 327587 w 1330723"/>
                <a:gd name="connsiteY655" fmla="*/ 857570 h 1298477"/>
                <a:gd name="connsiteX656" fmla="*/ 337774 w 1330723"/>
                <a:gd name="connsiteY656" fmla="*/ 854455 h 1298477"/>
                <a:gd name="connsiteX657" fmla="*/ 333649 w 1330723"/>
                <a:gd name="connsiteY657" fmla="*/ 846456 h 1298477"/>
                <a:gd name="connsiteX658" fmla="*/ 340300 w 1330723"/>
                <a:gd name="connsiteY658" fmla="*/ 846035 h 1298477"/>
                <a:gd name="connsiteX659" fmla="*/ 341310 w 1330723"/>
                <a:gd name="connsiteY659" fmla="*/ 838795 h 1298477"/>
                <a:gd name="connsiteX660" fmla="*/ 347793 w 1330723"/>
                <a:gd name="connsiteY660" fmla="*/ 839048 h 1298477"/>
                <a:gd name="connsiteX661" fmla="*/ 344257 w 1330723"/>
                <a:gd name="connsiteY661" fmla="*/ 832312 h 1298477"/>
                <a:gd name="connsiteX662" fmla="*/ 349561 w 1330723"/>
                <a:gd name="connsiteY662" fmla="*/ 828271 h 1298477"/>
                <a:gd name="connsiteX663" fmla="*/ 352424 w 1330723"/>
                <a:gd name="connsiteY663" fmla="*/ 831302 h 1298477"/>
                <a:gd name="connsiteX664" fmla="*/ 354192 w 1330723"/>
                <a:gd name="connsiteY664" fmla="*/ 823557 h 1298477"/>
                <a:gd name="connsiteX665" fmla="*/ 360001 w 1330723"/>
                <a:gd name="connsiteY665" fmla="*/ 822715 h 1298477"/>
                <a:gd name="connsiteX666" fmla="*/ 358064 w 1330723"/>
                <a:gd name="connsiteY666" fmla="*/ 818926 h 1298477"/>
                <a:gd name="connsiteX667" fmla="*/ 361264 w 1330723"/>
                <a:gd name="connsiteY667" fmla="*/ 816989 h 1298477"/>
                <a:gd name="connsiteX668" fmla="*/ 351245 w 1330723"/>
                <a:gd name="connsiteY668" fmla="*/ 813454 h 1298477"/>
                <a:gd name="connsiteX669" fmla="*/ 353013 w 1330723"/>
                <a:gd name="connsiteY669" fmla="*/ 802593 h 1298477"/>
                <a:gd name="connsiteX670" fmla="*/ 358401 w 1330723"/>
                <a:gd name="connsiteY670" fmla="*/ 802761 h 1298477"/>
                <a:gd name="connsiteX671" fmla="*/ 360085 w 1330723"/>
                <a:gd name="connsiteY671" fmla="*/ 797289 h 1298477"/>
                <a:gd name="connsiteX672" fmla="*/ 346278 w 1330723"/>
                <a:gd name="connsiteY672" fmla="*/ 795100 h 1298477"/>
                <a:gd name="connsiteX673" fmla="*/ 348467 w 1330723"/>
                <a:gd name="connsiteY673" fmla="*/ 785755 h 1298477"/>
                <a:gd name="connsiteX674" fmla="*/ 341310 w 1330723"/>
                <a:gd name="connsiteY674" fmla="*/ 776241 h 1298477"/>
                <a:gd name="connsiteX675" fmla="*/ 337353 w 1330723"/>
                <a:gd name="connsiteY675" fmla="*/ 776410 h 1298477"/>
                <a:gd name="connsiteX676" fmla="*/ 336175 w 1330723"/>
                <a:gd name="connsiteY676" fmla="*/ 770179 h 1298477"/>
                <a:gd name="connsiteX677" fmla="*/ 334154 w 1330723"/>
                <a:gd name="connsiteY677" fmla="*/ 771779 h 1298477"/>
                <a:gd name="connsiteX678" fmla="*/ 338700 w 1330723"/>
                <a:gd name="connsiteY678" fmla="*/ 764623 h 1298477"/>
                <a:gd name="connsiteX679" fmla="*/ 336512 w 1330723"/>
                <a:gd name="connsiteY679" fmla="*/ 749974 h 1298477"/>
                <a:gd name="connsiteX680" fmla="*/ 326745 w 1330723"/>
                <a:gd name="connsiteY680" fmla="*/ 754267 h 1298477"/>
                <a:gd name="connsiteX681" fmla="*/ 328513 w 1330723"/>
                <a:gd name="connsiteY681" fmla="*/ 747532 h 1298477"/>
                <a:gd name="connsiteX682" fmla="*/ 320684 w 1330723"/>
                <a:gd name="connsiteY682" fmla="*/ 744249 h 1298477"/>
                <a:gd name="connsiteX683" fmla="*/ 313780 w 1330723"/>
                <a:gd name="connsiteY683" fmla="*/ 745933 h 1298477"/>
                <a:gd name="connsiteX684" fmla="*/ 304351 w 1330723"/>
                <a:gd name="connsiteY684" fmla="*/ 733893 h 1298477"/>
                <a:gd name="connsiteX685" fmla="*/ 296437 w 1330723"/>
                <a:gd name="connsiteY685" fmla="*/ 734061 h 1298477"/>
                <a:gd name="connsiteX686" fmla="*/ 291975 w 1330723"/>
                <a:gd name="connsiteY686" fmla="*/ 728505 h 1298477"/>
                <a:gd name="connsiteX687" fmla="*/ 288775 w 1330723"/>
                <a:gd name="connsiteY687" fmla="*/ 731115 h 1298477"/>
                <a:gd name="connsiteX688" fmla="*/ 287428 w 1330723"/>
                <a:gd name="connsiteY688" fmla="*/ 726989 h 1298477"/>
                <a:gd name="connsiteX689" fmla="*/ 277494 w 1330723"/>
                <a:gd name="connsiteY689" fmla="*/ 733135 h 1298477"/>
                <a:gd name="connsiteX690" fmla="*/ 261076 w 1330723"/>
                <a:gd name="connsiteY690" fmla="*/ 735408 h 1298477"/>
                <a:gd name="connsiteX691" fmla="*/ 240786 w 1330723"/>
                <a:gd name="connsiteY691" fmla="*/ 727410 h 1298477"/>
                <a:gd name="connsiteX692" fmla="*/ 236408 w 1330723"/>
                <a:gd name="connsiteY692" fmla="*/ 720675 h 1298477"/>
                <a:gd name="connsiteX693" fmla="*/ 230010 w 1330723"/>
                <a:gd name="connsiteY693" fmla="*/ 722106 h 1298477"/>
                <a:gd name="connsiteX694" fmla="*/ 223275 w 1330723"/>
                <a:gd name="connsiteY694" fmla="*/ 712340 h 1298477"/>
                <a:gd name="connsiteX695" fmla="*/ 211067 w 1330723"/>
                <a:gd name="connsiteY695" fmla="*/ 714361 h 1298477"/>
                <a:gd name="connsiteX696" fmla="*/ 207363 w 1330723"/>
                <a:gd name="connsiteY696" fmla="*/ 722864 h 1298477"/>
                <a:gd name="connsiteX697" fmla="*/ 198354 w 1330723"/>
                <a:gd name="connsiteY697" fmla="*/ 719833 h 1298477"/>
                <a:gd name="connsiteX698" fmla="*/ 198354 w 1330723"/>
                <a:gd name="connsiteY698" fmla="*/ 719833 h 1298477"/>
                <a:gd name="connsiteX699" fmla="*/ 195071 w 1330723"/>
                <a:gd name="connsiteY699" fmla="*/ 709394 h 1298477"/>
                <a:gd name="connsiteX700" fmla="*/ 201301 w 1330723"/>
                <a:gd name="connsiteY700" fmla="*/ 710572 h 1298477"/>
                <a:gd name="connsiteX701" fmla="*/ 207615 w 1330723"/>
                <a:gd name="connsiteY701" fmla="*/ 702490 h 1298477"/>
                <a:gd name="connsiteX702" fmla="*/ 199449 w 1330723"/>
                <a:gd name="connsiteY702" fmla="*/ 696428 h 1298477"/>
                <a:gd name="connsiteX703" fmla="*/ 197596 w 1330723"/>
                <a:gd name="connsiteY703" fmla="*/ 699375 h 1298477"/>
                <a:gd name="connsiteX704" fmla="*/ 181011 w 1330723"/>
                <a:gd name="connsiteY704" fmla="*/ 696512 h 1298477"/>
                <a:gd name="connsiteX705" fmla="*/ 179243 w 1330723"/>
                <a:gd name="connsiteY705" fmla="*/ 706110 h 1298477"/>
                <a:gd name="connsiteX706" fmla="*/ 168803 w 1330723"/>
                <a:gd name="connsiteY706" fmla="*/ 704005 h 1298477"/>
                <a:gd name="connsiteX707" fmla="*/ 169813 w 1330723"/>
                <a:gd name="connsiteY707" fmla="*/ 712088 h 1298477"/>
                <a:gd name="connsiteX708" fmla="*/ 165267 w 1330723"/>
                <a:gd name="connsiteY708" fmla="*/ 714866 h 1298477"/>
                <a:gd name="connsiteX709" fmla="*/ 162573 w 1330723"/>
                <a:gd name="connsiteY709" fmla="*/ 705016 h 1298477"/>
                <a:gd name="connsiteX710" fmla="*/ 151207 w 1330723"/>
                <a:gd name="connsiteY710" fmla="*/ 707120 h 1298477"/>
                <a:gd name="connsiteX711" fmla="*/ 143798 w 1330723"/>
                <a:gd name="connsiteY711" fmla="*/ 702237 h 1298477"/>
                <a:gd name="connsiteX712" fmla="*/ 142030 w 1330723"/>
                <a:gd name="connsiteY712" fmla="*/ 709225 h 1298477"/>
                <a:gd name="connsiteX713" fmla="*/ 117952 w 1330723"/>
                <a:gd name="connsiteY713" fmla="*/ 699627 h 1298477"/>
                <a:gd name="connsiteX714" fmla="*/ 111890 w 1330723"/>
                <a:gd name="connsiteY714" fmla="*/ 703837 h 1298477"/>
                <a:gd name="connsiteX715" fmla="*/ 111301 w 1330723"/>
                <a:gd name="connsiteY715" fmla="*/ 710825 h 1298477"/>
                <a:gd name="connsiteX716" fmla="*/ 91684 w 1330723"/>
                <a:gd name="connsiteY716" fmla="*/ 720423 h 1298477"/>
                <a:gd name="connsiteX717" fmla="*/ 76866 w 1330723"/>
                <a:gd name="connsiteY717" fmla="*/ 722527 h 1298477"/>
                <a:gd name="connsiteX718" fmla="*/ 72825 w 1330723"/>
                <a:gd name="connsiteY718" fmla="*/ 717392 h 1298477"/>
                <a:gd name="connsiteX719" fmla="*/ 69794 w 1330723"/>
                <a:gd name="connsiteY719" fmla="*/ 729263 h 1298477"/>
                <a:gd name="connsiteX720" fmla="*/ 71983 w 1330723"/>
                <a:gd name="connsiteY720" fmla="*/ 733388 h 1298477"/>
                <a:gd name="connsiteX721" fmla="*/ 64069 w 1330723"/>
                <a:gd name="connsiteY721" fmla="*/ 737429 h 1298477"/>
                <a:gd name="connsiteX722" fmla="*/ 66932 w 1330723"/>
                <a:gd name="connsiteY722" fmla="*/ 732883 h 1298477"/>
                <a:gd name="connsiteX723" fmla="*/ 60618 w 1330723"/>
                <a:gd name="connsiteY723" fmla="*/ 732883 h 1298477"/>
                <a:gd name="connsiteX724" fmla="*/ 62470 w 1330723"/>
                <a:gd name="connsiteY724" fmla="*/ 723032 h 1298477"/>
                <a:gd name="connsiteX725" fmla="*/ 59523 w 1330723"/>
                <a:gd name="connsiteY725" fmla="*/ 713519 h 1298477"/>
                <a:gd name="connsiteX726" fmla="*/ 99430 w 1330723"/>
                <a:gd name="connsiteY726" fmla="*/ 692387 h 1298477"/>
                <a:gd name="connsiteX727" fmla="*/ 114837 w 1330723"/>
                <a:gd name="connsiteY727" fmla="*/ 689524 h 1298477"/>
                <a:gd name="connsiteX728" fmla="*/ 118120 w 1330723"/>
                <a:gd name="connsiteY728" fmla="*/ 682705 h 1298477"/>
                <a:gd name="connsiteX729" fmla="*/ 113069 w 1330723"/>
                <a:gd name="connsiteY729" fmla="*/ 680937 h 1298477"/>
                <a:gd name="connsiteX730" fmla="*/ 112311 w 1330723"/>
                <a:gd name="connsiteY730" fmla="*/ 687083 h 1298477"/>
                <a:gd name="connsiteX731" fmla="*/ 109027 w 1330723"/>
                <a:gd name="connsiteY731" fmla="*/ 687083 h 1298477"/>
                <a:gd name="connsiteX732" fmla="*/ 103723 w 1330723"/>
                <a:gd name="connsiteY732" fmla="*/ 676896 h 1298477"/>
                <a:gd name="connsiteX733" fmla="*/ 95641 w 1330723"/>
                <a:gd name="connsiteY733" fmla="*/ 684052 h 1298477"/>
                <a:gd name="connsiteX734" fmla="*/ 83349 w 1330723"/>
                <a:gd name="connsiteY734" fmla="*/ 679843 h 1298477"/>
                <a:gd name="connsiteX735" fmla="*/ 84780 w 1330723"/>
                <a:gd name="connsiteY735" fmla="*/ 671676 h 1298477"/>
                <a:gd name="connsiteX736" fmla="*/ 76951 w 1330723"/>
                <a:gd name="connsiteY736" fmla="*/ 673781 h 1298477"/>
                <a:gd name="connsiteX737" fmla="*/ 72909 w 1330723"/>
                <a:gd name="connsiteY737" fmla="*/ 668224 h 1298477"/>
                <a:gd name="connsiteX738" fmla="*/ 89158 w 1330723"/>
                <a:gd name="connsiteY738" fmla="*/ 662667 h 1298477"/>
                <a:gd name="connsiteX739" fmla="*/ 91684 w 1330723"/>
                <a:gd name="connsiteY739" fmla="*/ 653659 h 1298477"/>
                <a:gd name="connsiteX740" fmla="*/ 100440 w 1330723"/>
                <a:gd name="connsiteY740" fmla="*/ 652228 h 1298477"/>
                <a:gd name="connsiteX741" fmla="*/ 103639 w 1330723"/>
                <a:gd name="connsiteY741" fmla="*/ 647345 h 1298477"/>
                <a:gd name="connsiteX742" fmla="*/ 97746 w 1330723"/>
                <a:gd name="connsiteY742" fmla="*/ 643977 h 1298477"/>
                <a:gd name="connsiteX743" fmla="*/ 98588 w 1330723"/>
                <a:gd name="connsiteY743" fmla="*/ 639683 h 1298477"/>
                <a:gd name="connsiteX744" fmla="*/ 89327 w 1330723"/>
                <a:gd name="connsiteY744" fmla="*/ 627391 h 1298477"/>
                <a:gd name="connsiteX745" fmla="*/ 93284 w 1330723"/>
                <a:gd name="connsiteY745" fmla="*/ 618888 h 1298477"/>
                <a:gd name="connsiteX746" fmla="*/ 86296 w 1330723"/>
                <a:gd name="connsiteY746" fmla="*/ 622172 h 1298477"/>
                <a:gd name="connsiteX747" fmla="*/ 72657 w 1330723"/>
                <a:gd name="connsiteY747" fmla="*/ 611311 h 1298477"/>
                <a:gd name="connsiteX748" fmla="*/ 61123 w 1330723"/>
                <a:gd name="connsiteY748" fmla="*/ 607775 h 1298477"/>
                <a:gd name="connsiteX749" fmla="*/ 58176 w 1330723"/>
                <a:gd name="connsiteY749" fmla="*/ 602555 h 1298477"/>
                <a:gd name="connsiteX750" fmla="*/ 60702 w 1330723"/>
                <a:gd name="connsiteY750" fmla="*/ 595231 h 1298477"/>
                <a:gd name="connsiteX751" fmla="*/ 54893 w 1330723"/>
                <a:gd name="connsiteY751" fmla="*/ 592115 h 1298477"/>
                <a:gd name="connsiteX752" fmla="*/ 52451 w 1330723"/>
                <a:gd name="connsiteY752" fmla="*/ 584370 h 1298477"/>
                <a:gd name="connsiteX753" fmla="*/ 44116 w 1330723"/>
                <a:gd name="connsiteY753" fmla="*/ 581676 h 1298477"/>
                <a:gd name="connsiteX754" fmla="*/ 43274 w 1330723"/>
                <a:gd name="connsiteY754" fmla="*/ 573509 h 1298477"/>
                <a:gd name="connsiteX755" fmla="*/ 46726 w 1330723"/>
                <a:gd name="connsiteY755" fmla="*/ 569047 h 1298477"/>
                <a:gd name="connsiteX756" fmla="*/ 39822 w 1330723"/>
                <a:gd name="connsiteY756" fmla="*/ 565427 h 1298477"/>
                <a:gd name="connsiteX757" fmla="*/ 45295 w 1330723"/>
                <a:gd name="connsiteY757" fmla="*/ 557176 h 1298477"/>
                <a:gd name="connsiteX758" fmla="*/ 44284 w 1330723"/>
                <a:gd name="connsiteY758" fmla="*/ 548589 h 1298477"/>
                <a:gd name="connsiteX759" fmla="*/ 37381 w 1330723"/>
                <a:gd name="connsiteY759" fmla="*/ 544126 h 1298477"/>
                <a:gd name="connsiteX760" fmla="*/ 38560 w 1330723"/>
                <a:gd name="connsiteY760" fmla="*/ 530319 h 1298477"/>
                <a:gd name="connsiteX761" fmla="*/ 33592 w 1330723"/>
                <a:gd name="connsiteY761" fmla="*/ 526615 h 1298477"/>
                <a:gd name="connsiteX762" fmla="*/ 33592 w 1330723"/>
                <a:gd name="connsiteY762" fmla="*/ 526615 h 1298477"/>
                <a:gd name="connsiteX763" fmla="*/ 44790 w 1330723"/>
                <a:gd name="connsiteY763" fmla="*/ 516007 h 1298477"/>
                <a:gd name="connsiteX764" fmla="*/ 57671 w 1330723"/>
                <a:gd name="connsiteY764" fmla="*/ 516007 h 1298477"/>
                <a:gd name="connsiteX765" fmla="*/ 57671 w 1330723"/>
                <a:gd name="connsiteY765" fmla="*/ 508682 h 1298477"/>
                <a:gd name="connsiteX766" fmla="*/ 65837 w 1330723"/>
                <a:gd name="connsiteY766" fmla="*/ 510871 h 1298477"/>
                <a:gd name="connsiteX767" fmla="*/ 67605 w 1330723"/>
                <a:gd name="connsiteY767" fmla="*/ 501357 h 1298477"/>
                <a:gd name="connsiteX768" fmla="*/ 76530 w 1330723"/>
                <a:gd name="connsiteY768" fmla="*/ 501610 h 1298477"/>
                <a:gd name="connsiteX769" fmla="*/ 79729 w 1330723"/>
                <a:gd name="connsiteY769" fmla="*/ 496390 h 1298477"/>
                <a:gd name="connsiteX770" fmla="*/ 75014 w 1330723"/>
                <a:gd name="connsiteY770" fmla="*/ 494285 h 1298477"/>
                <a:gd name="connsiteX771" fmla="*/ 79392 w 1330723"/>
                <a:gd name="connsiteY771" fmla="*/ 489234 h 1298477"/>
                <a:gd name="connsiteX772" fmla="*/ 69458 w 1330723"/>
                <a:gd name="connsiteY772" fmla="*/ 479047 h 1298477"/>
                <a:gd name="connsiteX773" fmla="*/ 67690 w 1330723"/>
                <a:gd name="connsiteY773" fmla="*/ 470628 h 1298477"/>
                <a:gd name="connsiteX774" fmla="*/ 69373 w 1330723"/>
                <a:gd name="connsiteY774" fmla="*/ 466250 h 1298477"/>
                <a:gd name="connsiteX775" fmla="*/ 71815 w 1330723"/>
                <a:gd name="connsiteY775" fmla="*/ 468270 h 1298477"/>
                <a:gd name="connsiteX776" fmla="*/ 72573 w 1330723"/>
                <a:gd name="connsiteY776" fmla="*/ 455894 h 1298477"/>
                <a:gd name="connsiteX777" fmla="*/ 80655 w 1330723"/>
                <a:gd name="connsiteY777" fmla="*/ 451516 h 1298477"/>
                <a:gd name="connsiteX778" fmla="*/ 71815 w 1330723"/>
                <a:gd name="connsiteY778" fmla="*/ 450843 h 1298477"/>
                <a:gd name="connsiteX779" fmla="*/ 71310 w 1330723"/>
                <a:gd name="connsiteY779" fmla="*/ 445455 h 1298477"/>
                <a:gd name="connsiteX780" fmla="*/ 76614 w 1330723"/>
                <a:gd name="connsiteY780" fmla="*/ 447475 h 1298477"/>
                <a:gd name="connsiteX781" fmla="*/ 76024 w 1330723"/>
                <a:gd name="connsiteY781" fmla="*/ 441834 h 1298477"/>
                <a:gd name="connsiteX782" fmla="*/ 80571 w 1330723"/>
                <a:gd name="connsiteY782" fmla="*/ 438214 h 1298477"/>
                <a:gd name="connsiteX783" fmla="*/ 67521 w 1330723"/>
                <a:gd name="connsiteY783" fmla="*/ 433836 h 1298477"/>
                <a:gd name="connsiteX784" fmla="*/ 71983 w 1330723"/>
                <a:gd name="connsiteY784" fmla="*/ 431647 h 1298477"/>
                <a:gd name="connsiteX785" fmla="*/ 72488 w 1330723"/>
                <a:gd name="connsiteY785" fmla="*/ 426343 h 1298477"/>
                <a:gd name="connsiteX786" fmla="*/ 66848 w 1330723"/>
                <a:gd name="connsiteY786" fmla="*/ 420113 h 1298477"/>
                <a:gd name="connsiteX787" fmla="*/ 72236 w 1330723"/>
                <a:gd name="connsiteY787" fmla="*/ 416072 h 1298477"/>
                <a:gd name="connsiteX788" fmla="*/ 68784 w 1330723"/>
                <a:gd name="connsiteY788" fmla="*/ 404959 h 1298477"/>
                <a:gd name="connsiteX789" fmla="*/ 44621 w 1330723"/>
                <a:gd name="connsiteY789" fmla="*/ 385763 h 1298477"/>
                <a:gd name="connsiteX790" fmla="*/ 44621 w 1330723"/>
                <a:gd name="connsiteY790" fmla="*/ 385763 h 1298477"/>
                <a:gd name="connsiteX791" fmla="*/ 36876 w 1330723"/>
                <a:gd name="connsiteY791" fmla="*/ 374145 h 1298477"/>
                <a:gd name="connsiteX792" fmla="*/ 44369 w 1330723"/>
                <a:gd name="connsiteY792" fmla="*/ 365642 h 1298477"/>
                <a:gd name="connsiteX793" fmla="*/ 39991 w 1330723"/>
                <a:gd name="connsiteY793" fmla="*/ 358485 h 1298477"/>
                <a:gd name="connsiteX794" fmla="*/ 42180 w 1330723"/>
                <a:gd name="connsiteY794" fmla="*/ 344173 h 1298477"/>
                <a:gd name="connsiteX795" fmla="*/ 35360 w 1330723"/>
                <a:gd name="connsiteY795" fmla="*/ 344846 h 1298477"/>
                <a:gd name="connsiteX796" fmla="*/ 24752 w 1330723"/>
                <a:gd name="connsiteY796" fmla="*/ 329692 h 1298477"/>
                <a:gd name="connsiteX797" fmla="*/ 19869 w 1330723"/>
                <a:gd name="connsiteY797" fmla="*/ 328177 h 1298477"/>
                <a:gd name="connsiteX798" fmla="*/ 23489 w 1330723"/>
                <a:gd name="connsiteY798" fmla="*/ 320094 h 1298477"/>
                <a:gd name="connsiteX799" fmla="*/ 18101 w 1330723"/>
                <a:gd name="connsiteY799" fmla="*/ 313696 h 1298477"/>
                <a:gd name="connsiteX800" fmla="*/ 18101 w 1330723"/>
                <a:gd name="connsiteY800" fmla="*/ 313696 h 1298477"/>
                <a:gd name="connsiteX801" fmla="*/ 17175 w 1330723"/>
                <a:gd name="connsiteY801" fmla="*/ 309065 h 1298477"/>
                <a:gd name="connsiteX802" fmla="*/ 24079 w 1330723"/>
                <a:gd name="connsiteY802" fmla="*/ 306203 h 1298477"/>
                <a:gd name="connsiteX803" fmla="*/ 18606 w 1330723"/>
                <a:gd name="connsiteY803" fmla="*/ 295763 h 1298477"/>
                <a:gd name="connsiteX804" fmla="*/ 22816 w 1330723"/>
                <a:gd name="connsiteY804" fmla="*/ 285576 h 1298477"/>
                <a:gd name="connsiteX805" fmla="*/ 6567 w 1330723"/>
                <a:gd name="connsiteY805" fmla="*/ 265370 h 1298477"/>
                <a:gd name="connsiteX806" fmla="*/ 9766 w 1330723"/>
                <a:gd name="connsiteY806" fmla="*/ 249963 h 1298477"/>
                <a:gd name="connsiteX807" fmla="*/ 7156 w 1330723"/>
                <a:gd name="connsiteY807" fmla="*/ 241291 h 1298477"/>
                <a:gd name="connsiteX808" fmla="*/ 10440 w 1330723"/>
                <a:gd name="connsiteY808" fmla="*/ 237587 h 1298477"/>
                <a:gd name="connsiteX809" fmla="*/ 7914 w 1330723"/>
                <a:gd name="connsiteY809" fmla="*/ 231609 h 1298477"/>
                <a:gd name="connsiteX810" fmla="*/ 12208 w 1330723"/>
                <a:gd name="connsiteY810" fmla="*/ 218897 h 1298477"/>
                <a:gd name="connsiteX811" fmla="*/ 6230 w 1330723"/>
                <a:gd name="connsiteY811" fmla="*/ 216034 h 1298477"/>
                <a:gd name="connsiteX812" fmla="*/ 5641 w 1330723"/>
                <a:gd name="connsiteY812" fmla="*/ 210562 h 1298477"/>
                <a:gd name="connsiteX813" fmla="*/ 10945 w 1330723"/>
                <a:gd name="connsiteY813" fmla="*/ 207868 h 1298477"/>
                <a:gd name="connsiteX814" fmla="*/ 7240 w 1330723"/>
                <a:gd name="connsiteY814" fmla="*/ 203658 h 1298477"/>
                <a:gd name="connsiteX815" fmla="*/ 9598 w 1330723"/>
                <a:gd name="connsiteY815" fmla="*/ 197260 h 1298477"/>
                <a:gd name="connsiteX816" fmla="*/ 0 w 1330723"/>
                <a:gd name="connsiteY816" fmla="*/ 178653 h 1298477"/>
                <a:gd name="connsiteX817" fmla="*/ 4378 w 1330723"/>
                <a:gd name="connsiteY817" fmla="*/ 174696 h 1298477"/>
                <a:gd name="connsiteX818" fmla="*/ 168 w 1330723"/>
                <a:gd name="connsiteY818" fmla="*/ 165014 h 1298477"/>
                <a:gd name="connsiteX819" fmla="*/ 10355 w 1330723"/>
                <a:gd name="connsiteY819" fmla="*/ 143630 h 1298477"/>
                <a:gd name="connsiteX820" fmla="*/ 5725 w 1330723"/>
                <a:gd name="connsiteY820" fmla="*/ 130412 h 1298477"/>
                <a:gd name="connsiteX821" fmla="*/ 11955 w 1330723"/>
                <a:gd name="connsiteY821" fmla="*/ 125866 h 1298477"/>
                <a:gd name="connsiteX822" fmla="*/ 16838 w 1330723"/>
                <a:gd name="connsiteY822" fmla="*/ 102881 h 1298477"/>
                <a:gd name="connsiteX823" fmla="*/ 31487 w 1330723"/>
                <a:gd name="connsiteY823" fmla="*/ 83349 h 1298477"/>
                <a:gd name="connsiteX824" fmla="*/ 32750 w 1330723"/>
                <a:gd name="connsiteY824" fmla="*/ 73920 h 1298477"/>
                <a:gd name="connsiteX825" fmla="*/ 58092 w 1330723"/>
                <a:gd name="connsiteY825" fmla="*/ 61964 h 1298477"/>
                <a:gd name="connsiteX826" fmla="*/ 55229 w 1330723"/>
                <a:gd name="connsiteY826" fmla="*/ 59607 h 1298477"/>
                <a:gd name="connsiteX827" fmla="*/ 59776 w 1330723"/>
                <a:gd name="connsiteY827" fmla="*/ 49420 h 1298477"/>
                <a:gd name="connsiteX828" fmla="*/ 68531 w 1330723"/>
                <a:gd name="connsiteY828" fmla="*/ 45295 h 1298477"/>
                <a:gd name="connsiteX829" fmla="*/ 77961 w 1330723"/>
                <a:gd name="connsiteY829" fmla="*/ 26099 h 1298477"/>
                <a:gd name="connsiteX830" fmla="*/ 85622 w 1330723"/>
                <a:gd name="connsiteY830" fmla="*/ 20206 h 1298477"/>
                <a:gd name="connsiteX831" fmla="*/ 89411 w 1330723"/>
                <a:gd name="connsiteY831" fmla="*/ 7998 h 1298477"/>
                <a:gd name="connsiteX832" fmla="*/ 86380 w 1330723"/>
                <a:gd name="connsiteY832" fmla="*/ 5220 h 1298477"/>
                <a:gd name="connsiteX833" fmla="*/ 86380 w 1330723"/>
                <a:gd name="connsiteY833" fmla="*/ 5220 h 1298477"/>
                <a:gd name="connsiteX834" fmla="*/ 84275 w 1330723"/>
                <a:gd name="connsiteY834" fmla="*/ 1094 h 1298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</a:cxnLst>
              <a:rect l="l" t="t" r="r" b="b"/>
              <a:pathLst>
                <a:path w="1330723" h="1298477">
                  <a:moveTo>
                    <a:pt x="85201" y="1347"/>
                  </a:moveTo>
                  <a:lnTo>
                    <a:pt x="97746" y="0"/>
                  </a:lnTo>
                  <a:lnTo>
                    <a:pt x="111216" y="14733"/>
                  </a:lnTo>
                  <a:lnTo>
                    <a:pt x="150113" y="33508"/>
                  </a:lnTo>
                  <a:lnTo>
                    <a:pt x="133695" y="61038"/>
                  </a:lnTo>
                  <a:lnTo>
                    <a:pt x="129233" y="65669"/>
                  </a:lnTo>
                  <a:lnTo>
                    <a:pt x="124519" y="63564"/>
                  </a:lnTo>
                  <a:lnTo>
                    <a:pt x="119467" y="74088"/>
                  </a:lnTo>
                  <a:lnTo>
                    <a:pt x="122077" y="78550"/>
                  </a:lnTo>
                  <a:lnTo>
                    <a:pt x="114668" y="86464"/>
                  </a:lnTo>
                  <a:lnTo>
                    <a:pt x="117278" y="90505"/>
                  </a:lnTo>
                  <a:lnTo>
                    <a:pt x="112479" y="97156"/>
                  </a:lnTo>
                  <a:lnTo>
                    <a:pt x="115173" y="101534"/>
                  </a:lnTo>
                  <a:lnTo>
                    <a:pt x="109701" y="110038"/>
                  </a:lnTo>
                  <a:lnTo>
                    <a:pt x="120730" y="127633"/>
                  </a:lnTo>
                  <a:lnTo>
                    <a:pt x="119467" y="141778"/>
                  </a:lnTo>
                  <a:lnTo>
                    <a:pt x="126034" y="144893"/>
                  </a:lnTo>
                  <a:lnTo>
                    <a:pt x="125613" y="148681"/>
                  </a:lnTo>
                  <a:lnTo>
                    <a:pt x="132012" y="151207"/>
                  </a:lnTo>
                  <a:lnTo>
                    <a:pt x="139925" y="144556"/>
                  </a:lnTo>
                  <a:lnTo>
                    <a:pt x="153649" y="143882"/>
                  </a:lnTo>
                  <a:lnTo>
                    <a:pt x="158027" y="162489"/>
                  </a:lnTo>
                  <a:lnTo>
                    <a:pt x="153649" y="162068"/>
                  </a:lnTo>
                  <a:lnTo>
                    <a:pt x="152807" y="167288"/>
                  </a:lnTo>
                  <a:lnTo>
                    <a:pt x="159205" y="167793"/>
                  </a:lnTo>
                  <a:lnTo>
                    <a:pt x="159963" y="176380"/>
                  </a:lnTo>
                  <a:lnTo>
                    <a:pt x="168550" y="175033"/>
                  </a:lnTo>
                  <a:lnTo>
                    <a:pt x="169813" y="166782"/>
                  </a:lnTo>
                  <a:lnTo>
                    <a:pt x="176549" y="165014"/>
                  </a:lnTo>
                  <a:lnTo>
                    <a:pt x="186567" y="149944"/>
                  </a:lnTo>
                  <a:lnTo>
                    <a:pt x="196165" y="143040"/>
                  </a:lnTo>
                  <a:lnTo>
                    <a:pt x="202816" y="144219"/>
                  </a:lnTo>
                  <a:lnTo>
                    <a:pt x="220496" y="125445"/>
                  </a:lnTo>
                  <a:lnTo>
                    <a:pt x="234725" y="130243"/>
                  </a:lnTo>
                  <a:lnTo>
                    <a:pt x="247943" y="136558"/>
                  </a:lnTo>
                  <a:lnTo>
                    <a:pt x="254930" y="160384"/>
                  </a:lnTo>
                  <a:lnTo>
                    <a:pt x="268654" y="173097"/>
                  </a:lnTo>
                  <a:lnTo>
                    <a:pt x="300394" y="190524"/>
                  </a:lnTo>
                  <a:lnTo>
                    <a:pt x="324641" y="194565"/>
                  </a:lnTo>
                  <a:lnTo>
                    <a:pt x="315380" y="207531"/>
                  </a:lnTo>
                  <a:lnTo>
                    <a:pt x="308055" y="212414"/>
                  </a:lnTo>
                  <a:lnTo>
                    <a:pt x="304603" y="209467"/>
                  </a:lnTo>
                  <a:lnTo>
                    <a:pt x="301067" y="220328"/>
                  </a:lnTo>
                  <a:lnTo>
                    <a:pt x="295511" y="216202"/>
                  </a:lnTo>
                  <a:lnTo>
                    <a:pt x="287849" y="222769"/>
                  </a:lnTo>
                  <a:lnTo>
                    <a:pt x="303004" y="234809"/>
                  </a:lnTo>
                  <a:lnTo>
                    <a:pt x="312264" y="234135"/>
                  </a:lnTo>
                  <a:lnTo>
                    <a:pt x="320431" y="246006"/>
                  </a:lnTo>
                  <a:lnTo>
                    <a:pt x="320684" y="256530"/>
                  </a:lnTo>
                  <a:lnTo>
                    <a:pt x="328429" y="256698"/>
                  </a:lnTo>
                  <a:lnTo>
                    <a:pt x="331628" y="253246"/>
                  </a:lnTo>
                  <a:lnTo>
                    <a:pt x="341310" y="263181"/>
                  </a:lnTo>
                  <a:lnTo>
                    <a:pt x="343078" y="252152"/>
                  </a:lnTo>
                  <a:lnTo>
                    <a:pt x="361348" y="260824"/>
                  </a:lnTo>
                  <a:lnTo>
                    <a:pt x="362442" y="272947"/>
                  </a:lnTo>
                  <a:lnTo>
                    <a:pt x="367494" y="276567"/>
                  </a:lnTo>
                  <a:lnTo>
                    <a:pt x="366231" y="282292"/>
                  </a:lnTo>
                  <a:lnTo>
                    <a:pt x="374313" y="281030"/>
                  </a:lnTo>
                  <a:lnTo>
                    <a:pt x="391067" y="296352"/>
                  </a:lnTo>
                  <a:lnTo>
                    <a:pt x="400412" y="296521"/>
                  </a:lnTo>
                  <a:lnTo>
                    <a:pt x="401760" y="292901"/>
                  </a:lnTo>
                  <a:lnTo>
                    <a:pt x="404790" y="299636"/>
                  </a:lnTo>
                  <a:lnTo>
                    <a:pt x="409084" y="300562"/>
                  </a:lnTo>
                  <a:lnTo>
                    <a:pt x="410852" y="315969"/>
                  </a:lnTo>
                  <a:lnTo>
                    <a:pt x="427775" y="314453"/>
                  </a:lnTo>
                  <a:lnTo>
                    <a:pt x="432910" y="308560"/>
                  </a:lnTo>
                  <a:lnTo>
                    <a:pt x="435436" y="317989"/>
                  </a:lnTo>
                  <a:lnTo>
                    <a:pt x="446465" y="313359"/>
                  </a:lnTo>
                  <a:lnTo>
                    <a:pt x="455726" y="317484"/>
                  </a:lnTo>
                  <a:lnTo>
                    <a:pt x="463808" y="311002"/>
                  </a:lnTo>
                  <a:lnTo>
                    <a:pt x="474753" y="308728"/>
                  </a:lnTo>
                  <a:lnTo>
                    <a:pt x="480731" y="314538"/>
                  </a:lnTo>
                  <a:lnTo>
                    <a:pt x="476269" y="326156"/>
                  </a:lnTo>
                  <a:lnTo>
                    <a:pt x="481994" y="324809"/>
                  </a:lnTo>
                  <a:lnTo>
                    <a:pt x="483509" y="318242"/>
                  </a:lnTo>
                  <a:lnTo>
                    <a:pt x="488729" y="318242"/>
                  </a:lnTo>
                  <a:cubicBezTo>
                    <a:pt x="488729" y="318242"/>
                    <a:pt x="492517" y="323546"/>
                    <a:pt x="492517" y="323546"/>
                  </a:cubicBezTo>
                  <a:lnTo>
                    <a:pt x="486372" y="325482"/>
                  </a:lnTo>
                  <a:lnTo>
                    <a:pt x="497064" y="326829"/>
                  </a:lnTo>
                  <a:lnTo>
                    <a:pt x="494875" y="330113"/>
                  </a:lnTo>
                  <a:lnTo>
                    <a:pt x="500768" y="340805"/>
                  </a:lnTo>
                  <a:lnTo>
                    <a:pt x="508766" y="344257"/>
                  </a:lnTo>
                  <a:lnTo>
                    <a:pt x="516849" y="339879"/>
                  </a:lnTo>
                  <a:lnTo>
                    <a:pt x="521563" y="330618"/>
                  </a:lnTo>
                  <a:lnTo>
                    <a:pt x="518953" y="327250"/>
                  </a:lnTo>
                  <a:lnTo>
                    <a:pt x="527204" y="321189"/>
                  </a:lnTo>
                  <a:lnTo>
                    <a:pt x="527204" y="321189"/>
                  </a:lnTo>
                  <a:lnTo>
                    <a:pt x="535539" y="321357"/>
                  </a:lnTo>
                  <a:lnTo>
                    <a:pt x="552798" y="336175"/>
                  </a:lnTo>
                  <a:lnTo>
                    <a:pt x="558860" y="335670"/>
                  </a:lnTo>
                  <a:lnTo>
                    <a:pt x="559870" y="341394"/>
                  </a:lnTo>
                  <a:lnTo>
                    <a:pt x="570563" y="347288"/>
                  </a:lnTo>
                  <a:lnTo>
                    <a:pt x="578056" y="360001"/>
                  </a:lnTo>
                  <a:lnTo>
                    <a:pt x="594220" y="361685"/>
                  </a:lnTo>
                  <a:lnTo>
                    <a:pt x="605923" y="377176"/>
                  </a:lnTo>
                  <a:lnTo>
                    <a:pt x="608196" y="372798"/>
                  </a:lnTo>
                  <a:lnTo>
                    <a:pt x="603481" y="354360"/>
                  </a:lnTo>
                  <a:lnTo>
                    <a:pt x="615015" y="349814"/>
                  </a:lnTo>
                  <a:lnTo>
                    <a:pt x="622593" y="359580"/>
                  </a:lnTo>
                  <a:lnTo>
                    <a:pt x="632443" y="359075"/>
                  </a:lnTo>
                  <a:lnTo>
                    <a:pt x="636400" y="370104"/>
                  </a:lnTo>
                  <a:lnTo>
                    <a:pt x="650123" y="374397"/>
                  </a:lnTo>
                  <a:lnTo>
                    <a:pt x="653827" y="382732"/>
                  </a:lnTo>
                  <a:lnTo>
                    <a:pt x="667298" y="389720"/>
                  </a:lnTo>
                  <a:lnTo>
                    <a:pt x="669150" y="385679"/>
                  </a:lnTo>
                  <a:lnTo>
                    <a:pt x="674875" y="388121"/>
                  </a:lnTo>
                  <a:lnTo>
                    <a:pt x="675886" y="394098"/>
                  </a:lnTo>
                  <a:lnTo>
                    <a:pt x="687335" y="400833"/>
                  </a:lnTo>
                  <a:lnTo>
                    <a:pt x="694071" y="397382"/>
                  </a:lnTo>
                  <a:lnTo>
                    <a:pt x="697186" y="405043"/>
                  </a:lnTo>
                  <a:lnTo>
                    <a:pt x="705100" y="410768"/>
                  </a:lnTo>
                  <a:lnTo>
                    <a:pt x="728168" y="415651"/>
                  </a:lnTo>
                  <a:lnTo>
                    <a:pt x="732041" y="430048"/>
                  </a:lnTo>
                  <a:lnTo>
                    <a:pt x="747532" y="448401"/>
                  </a:lnTo>
                  <a:lnTo>
                    <a:pt x="747532" y="454126"/>
                  </a:lnTo>
                  <a:cubicBezTo>
                    <a:pt x="747532" y="454126"/>
                    <a:pt x="744249" y="454463"/>
                    <a:pt x="744249" y="454463"/>
                  </a:cubicBezTo>
                  <a:lnTo>
                    <a:pt x="748795" y="458252"/>
                  </a:lnTo>
                  <a:lnTo>
                    <a:pt x="747027" y="461198"/>
                  </a:lnTo>
                  <a:lnTo>
                    <a:pt x="756456" y="459430"/>
                  </a:lnTo>
                  <a:lnTo>
                    <a:pt x="757130" y="452442"/>
                  </a:lnTo>
                  <a:lnTo>
                    <a:pt x="769253" y="455389"/>
                  </a:lnTo>
                  <a:lnTo>
                    <a:pt x="776325" y="464229"/>
                  </a:lnTo>
                  <a:lnTo>
                    <a:pt x="775315" y="471385"/>
                  </a:lnTo>
                  <a:lnTo>
                    <a:pt x="800993" y="487634"/>
                  </a:lnTo>
                  <a:lnTo>
                    <a:pt x="814801" y="490581"/>
                  </a:lnTo>
                  <a:lnTo>
                    <a:pt x="847046" y="516428"/>
                  </a:lnTo>
                  <a:lnTo>
                    <a:pt x="854286" y="515923"/>
                  </a:lnTo>
                  <a:lnTo>
                    <a:pt x="861695" y="502115"/>
                  </a:lnTo>
                  <a:lnTo>
                    <a:pt x="879207" y="503210"/>
                  </a:lnTo>
                  <a:lnTo>
                    <a:pt x="888973" y="514912"/>
                  </a:lnTo>
                  <a:lnTo>
                    <a:pt x="903959" y="519290"/>
                  </a:lnTo>
                  <a:lnTo>
                    <a:pt x="946391" y="552125"/>
                  </a:lnTo>
                  <a:lnTo>
                    <a:pt x="992107" y="543537"/>
                  </a:lnTo>
                  <a:lnTo>
                    <a:pt x="992780" y="554903"/>
                  </a:lnTo>
                  <a:lnTo>
                    <a:pt x="1000526" y="570478"/>
                  </a:lnTo>
                  <a:lnTo>
                    <a:pt x="996822" y="587148"/>
                  </a:lnTo>
                  <a:lnTo>
                    <a:pt x="1031088" y="587569"/>
                  </a:lnTo>
                  <a:lnTo>
                    <a:pt x="1035381" y="594136"/>
                  </a:lnTo>
                  <a:lnTo>
                    <a:pt x="1049441" y="597925"/>
                  </a:lnTo>
                  <a:lnTo>
                    <a:pt x="1076635" y="596914"/>
                  </a:lnTo>
                  <a:lnTo>
                    <a:pt x="1097177" y="621330"/>
                  </a:lnTo>
                  <a:lnTo>
                    <a:pt x="1106775" y="618972"/>
                  </a:lnTo>
                  <a:lnTo>
                    <a:pt x="1115699" y="605165"/>
                  </a:lnTo>
                  <a:lnTo>
                    <a:pt x="1111322" y="600703"/>
                  </a:lnTo>
                  <a:lnTo>
                    <a:pt x="1114352" y="596241"/>
                  </a:lnTo>
                  <a:lnTo>
                    <a:pt x="1112079" y="591863"/>
                  </a:lnTo>
                  <a:lnTo>
                    <a:pt x="1151901" y="593883"/>
                  </a:lnTo>
                  <a:lnTo>
                    <a:pt x="1194502" y="617457"/>
                  </a:lnTo>
                  <a:lnTo>
                    <a:pt x="1194502" y="617457"/>
                  </a:lnTo>
                  <a:lnTo>
                    <a:pt x="1189282" y="623098"/>
                  </a:lnTo>
                  <a:lnTo>
                    <a:pt x="1193829" y="625371"/>
                  </a:lnTo>
                  <a:lnTo>
                    <a:pt x="1204773" y="622593"/>
                  </a:lnTo>
                  <a:lnTo>
                    <a:pt x="1206373" y="626802"/>
                  </a:lnTo>
                  <a:lnTo>
                    <a:pt x="1201490" y="635726"/>
                  </a:lnTo>
                  <a:lnTo>
                    <a:pt x="1211425" y="640609"/>
                  </a:lnTo>
                  <a:lnTo>
                    <a:pt x="1215718" y="647513"/>
                  </a:lnTo>
                  <a:lnTo>
                    <a:pt x="1208815" y="668813"/>
                  </a:lnTo>
                  <a:lnTo>
                    <a:pt x="1223127" y="668308"/>
                  </a:lnTo>
                  <a:lnTo>
                    <a:pt x="1217823" y="673612"/>
                  </a:lnTo>
                  <a:lnTo>
                    <a:pt x="1226663" y="678327"/>
                  </a:lnTo>
                  <a:lnTo>
                    <a:pt x="1227673" y="694744"/>
                  </a:lnTo>
                  <a:lnTo>
                    <a:pt x="1223885" y="698533"/>
                  </a:lnTo>
                  <a:lnTo>
                    <a:pt x="1227926" y="700722"/>
                  </a:lnTo>
                  <a:lnTo>
                    <a:pt x="1228684" y="708636"/>
                  </a:lnTo>
                  <a:lnTo>
                    <a:pt x="1235419" y="711498"/>
                  </a:lnTo>
                  <a:lnTo>
                    <a:pt x="1237271" y="706784"/>
                  </a:lnTo>
                  <a:lnTo>
                    <a:pt x="1244343" y="709394"/>
                  </a:lnTo>
                  <a:lnTo>
                    <a:pt x="1242744" y="715708"/>
                  </a:lnTo>
                  <a:lnTo>
                    <a:pt x="1249311" y="719917"/>
                  </a:lnTo>
                  <a:lnTo>
                    <a:pt x="1256383" y="712677"/>
                  </a:lnTo>
                  <a:lnTo>
                    <a:pt x="1262023" y="714361"/>
                  </a:lnTo>
                  <a:lnTo>
                    <a:pt x="1263960" y="724969"/>
                  </a:lnTo>
                  <a:lnTo>
                    <a:pt x="1259077" y="735156"/>
                  </a:lnTo>
                  <a:lnTo>
                    <a:pt x="1260761" y="738608"/>
                  </a:lnTo>
                  <a:lnTo>
                    <a:pt x="1263118" y="740628"/>
                  </a:lnTo>
                  <a:lnTo>
                    <a:pt x="1272042" y="735914"/>
                  </a:lnTo>
                  <a:lnTo>
                    <a:pt x="1276925" y="749553"/>
                  </a:lnTo>
                  <a:lnTo>
                    <a:pt x="1290396" y="752163"/>
                  </a:lnTo>
                  <a:lnTo>
                    <a:pt x="1292585" y="760834"/>
                  </a:lnTo>
                  <a:lnTo>
                    <a:pt x="1267496" y="766307"/>
                  </a:lnTo>
                  <a:lnTo>
                    <a:pt x="1233904" y="757719"/>
                  </a:lnTo>
                  <a:lnTo>
                    <a:pt x="1234072" y="766307"/>
                  </a:lnTo>
                  <a:lnTo>
                    <a:pt x="1227926" y="777420"/>
                  </a:lnTo>
                  <a:lnTo>
                    <a:pt x="1214961" y="779693"/>
                  </a:lnTo>
                  <a:lnTo>
                    <a:pt x="1212940" y="784324"/>
                  </a:lnTo>
                  <a:lnTo>
                    <a:pt x="1202332" y="782471"/>
                  </a:lnTo>
                  <a:lnTo>
                    <a:pt x="1202332" y="795858"/>
                  </a:lnTo>
                  <a:cubicBezTo>
                    <a:pt x="1202332" y="795858"/>
                    <a:pt x="1216392" y="798973"/>
                    <a:pt x="1216392" y="798973"/>
                  </a:cubicBezTo>
                  <a:lnTo>
                    <a:pt x="1221528" y="796279"/>
                  </a:lnTo>
                  <a:lnTo>
                    <a:pt x="1232304" y="808907"/>
                  </a:lnTo>
                  <a:lnTo>
                    <a:pt x="1249816" y="811012"/>
                  </a:lnTo>
                  <a:lnTo>
                    <a:pt x="1251668" y="822210"/>
                  </a:lnTo>
                  <a:lnTo>
                    <a:pt x="1247711" y="836185"/>
                  </a:lnTo>
                  <a:lnTo>
                    <a:pt x="1239544" y="833070"/>
                  </a:lnTo>
                  <a:lnTo>
                    <a:pt x="1233651" y="841068"/>
                  </a:lnTo>
                  <a:lnTo>
                    <a:pt x="1221696" y="837196"/>
                  </a:lnTo>
                  <a:lnTo>
                    <a:pt x="1222875" y="855970"/>
                  </a:lnTo>
                  <a:lnTo>
                    <a:pt x="1228347" y="864894"/>
                  </a:lnTo>
                  <a:lnTo>
                    <a:pt x="1235756" y="865484"/>
                  </a:lnTo>
                  <a:lnTo>
                    <a:pt x="1249226" y="879459"/>
                  </a:lnTo>
                  <a:lnTo>
                    <a:pt x="1249058" y="886110"/>
                  </a:lnTo>
                  <a:lnTo>
                    <a:pt x="1255288" y="884342"/>
                  </a:lnTo>
                  <a:lnTo>
                    <a:pt x="1271958" y="894866"/>
                  </a:lnTo>
                  <a:lnTo>
                    <a:pt x="1281640" y="892425"/>
                  </a:lnTo>
                  <a:lnTo>
                    <a:pt x="1291659" y="897897"/>
                  </a:lnTo>
                  <a:lnTo>
                    <a:pt x="1294268" y="905559"/>
                  </a:lnTo>
                  <a:lnTo>
                    <a:pt x="1312791" y="908421"/>
                  </a:lnTo>
                  <a:lnTo>
                    <a:pt x="1312454" y="916924"/>
                  </a:lnTo>
                  <a:lnTo>
                    <a:pt x="1317674" y="916335"/>
                  </a:lnTo>
                  <a:lnTo>
                    <a:pt x="1328871" y="924838"/>
                  </a:lnTo>
                  <a:lnTo>
                    <a:pt x="1325419" y="931405"/>
                  </a:lnTo>
                  <a:lnTo>
                    <a:pt x="1330723" y="937720"/>
                  </a:lnTo>
                  <a:lnTo>
                    <a:pt x="1317505" y="936120"/>
                  </a:lnTo>
                  <a:lnTo>
                    <a:pt x="1316916" y="946391"/>
                  </a:lnTo>
                  <a:lnTo>
                    <a:pt x="1313211" y="944707"/>
                  </a:lnTo>
                  <a:lnTo>
                    <a:pt x="1313969" y="938140"/>
                  </a:lnTo>
                  <a:lnTo>
                    <a:pt x="1311949" y="946391"/>
                  </a:lnTo>
                  <a:lnTo>
                    <a:pt x="1305550" y="947654"/>
                  </a:lnTo>
                  <a:lnTo>
                    <a:pt x="1298562" y="940498"/>
                  </a:lnTo>
                  <a:lnTo>
                    <a:pt x="1290311" y="943445"/>
                  </a:lnTo>
                  <a:lnTo>
                    <a:pt x="1286439" y="933763"/>
                  </a:lnTo>
                  <a:lnTo>
                    <a:pt x="1277851" y="934604"/>
                  </a:lnTo>
                  <a:lnTo>
                    <a:pt x="1275578" y="948833"/>
                  </a:lnTo>
                  <a:lnTo>
                    <a:pt x="1269432" y="947822"/>
                  </a:lnTo>
                  <a:lnTo>
                    <a:pt x="1269769" y="950853"/>
                  </a:lnTo>
                  <a:lnTo>
                    <a:pt x="1255204" y="949254"/>
                  </a:lnTo>
                  <a:lnTo>
                    <a:pt x="1253688" y="942603"/>
                  </a:lnTo>
                  <a:lnTo>
                    <a:pt x="1245606" y="937215"/>
                  </a:lnTo>
                  <a:lnTo>
                    <a:pt x="1236092" y="939319"/>
                  </a:lnTo>
                  <a:lnTo>
                    <a:pt x="1231715" y="944202"/>
                  </a:lnTo>
                  <a:lnTo>
                    <a:pt x="1232893" y="955568"/>
                  </a:lnTo>
                  <a:lnTo>
                    <a:pt x="1204773" y="971059"/>
                  </a:lnTo>
                  <a:lnTo>
                    <a:pt x="1193155" y="987645"/>
                  </a:lnTo>
                  <a:lnTo>
                    <a:pt x="1185915" y="989160"/>
                  </a:lnTo>
                  <a:lnTo>
                    <a:pt x="1190882" y="994801"/>
                  </a:lnTo>
                  <a:lnTo>
                    <a:pt x="1183136" y="995811"/>
                  </a:lnTo>
                  <a:lnTo>
                    <a:pt x="1184062" y="999852"/>
                  </a:lnTo>
                  <a:lnTo>
                    <a:pt x="1177411" y="1004399"/>
                  </a:lnTo>
                  <a:lnTo>
                    <a:pt x="1172192" y="999937"/>
                  </a:lnTo>
                  <a:lnTo>
                    <a:pt x="1167140" y="1004736"/>
                  </a:lnTo>
                  <a:lnTo>
                    <a:pt x="1165456" y="1002799"/>
                  </a:lnTo>
                  <a:lnTo>
                    <a:pt x="1162089" y="1006251"/>
                  </a:lnTo>
                  <a:lnTo>
                    <a:pt x="1164530" y="1007682"/>
                  </a:lnTo>
                  <a:lnTo>
                    <a:pt x="1157711" y="1008356"/>
                  </a:lnTo>
                  <a:lnTo>
                    <a:pt x="1152828" y="1015849"/>
                  </a:lnTo>
                  <a:lnTo>
                    <a:pt x="1142556" y="1020058"/>
                  </a:lnTo>
                  <a:lnTo>
                    <a:pt x="1138178" y="1018206"/>
                  </a:lnTo>
                  <a:lnTo>
                    <a:pt x="1124203" y="1031003"/>
                  </a:lnTo>
                  <a:lnTo>
                    <a:pt x="1115194" y="1031508"/>
                  </a:lnTo>
                  <a:lnTo>
                    <a:pt x="1111490" y="1039759"/>
                  </a:lnTo>
                  <a:lnTo>
                    <a:pt x="1104670" y="1041359"/>
                  </a:lnTo>
                  <a:lnTo>
                    <a:pt x="1102145" y="1044811"/>
                  </a:lnTo>
                  <a:lnTo>
                    <a:pt x="1106017" y="1055924"/>
                  </a:lnTo>
                  <a:lnTo>
                    <a:pt x="1099114" y="1076803"/>
                  </a:lnTo>
                  <a:lnTo>
                    <a:pt x="1103660" y="1078150"/>
                  </a:lnTo>
                  <a:lnTo>
                    <a:pt x="1105428" y="1105428"/>
                  </a:lnTo>
                  <a:lnTo>
                    <a:pt x="1111827" y="1112753"/>
                  </a:lnTo>
                  <a:lnTo>
                    <a:pt x="1111153" y="1122266"/>
                  </a:lnTo>
                  <a:lnTo>
                    <a:pt x="1122856" y="1132201"/>
                  </a:lnTo>
                  <a:lnTo>
                    <a:pt x="1127570" y="1131359"/>
                  </a:lnTo>
                  <a:lnTo>
                    <a:pt x="1127739" y="1137589"/>
                  </a:lnTo>
                  <a:lnTo>
                    <a:pt x="1133548" y="1142388"/>
                  </a:lnTo>
                  <a:lnTo>
                    <a:pt x="1130685" y="1148113"/>
                  </a:lnTo>
                  <a:lnTo>
                    <a:pt x="1138431" y="1153080"/>
                  </a:lnTo>
                  <a:lnTo>
                    <a:pt x="1130854" y="1172360"/>
                  </a:lnTo>
                  <a:lnTo>
                    <a:pt x="1130854" y="1172360"/>
                  </a:lnTo>
                  <a:lnTo>
                    <a:pt x="1112332" y="1177412"/>
                  </a:lnTo>
                  <a:lnTo>
                    <a:pt x="1110311" y="1186251"/>
                  </a:lnTo>
                  <a:lnTo>
                    <a:pt x="1113595" y="1195344"/>
                  </a:lnTo>
                  <a:lnTo>
                    <a:pt x="1118814" y="1196270"/>
                  </a:lnTo>
                  <a:lnTo>
                    <a:pt x="1122603" y="1203847"/>
                  </a:lnTo>
                  <a:lnTo>
                    <a:pt x="1109301" y="1213529"/>
                  </a:lnTo>
                  <a:lnTo>
                    <a:pt x="1113847" y="1222959"/>
                  </a:lnTo>
                  <a:lnTo>
                    <a:pt x="1100040" y="1254867"/>
                  </a:lnTo>
                  <a:lnTo>
                    <a:pt x="1100040" y="1254867"/>
                  </a:lnTo>
                  <a:lnTo>
                    <a:pt x="1093978" y="1260339"/>
                  </a:lnTo>
                  <a:lnTo>
                    <a:pt x="1091705" y="1269937"/>
                  </a:lnTo>
                  <a:lnTo>
                    <a:pt x="1081097" y="1276504"/>
                  </a:lnTo>
                  <a:lnTo>
                    <a:pt x="1076466" y="1289722"/>
                  </a:lnTo>
                  <a:lnTo>
                    <a:pt x="1058365" y="1298057"/>
                  </a:lnTo>
                  <a:lnTo>
                    <a:pt x="1032266" y="1298478"/>
                  </a:lnTo>
                  <a:lnTo>
                    <a:pt x="1009198" y="1281640"/>
                  </a:lnTo>
                  <a:lnTo>
                    <a:pt x="1009198" y="1281640"/>
                  </a:lnTo>
                  <a:lnTo>
                    <a:pt x="1007346" y="1273473"/>
                  </a:lnTo>
                  <a:lnTo>
                    <a:pt x="997579" y="1270358"/>
                  </a:lnTo>
                  <a:lnTo>
                    <a:pt x="1001873" y="1259413"/>
                  </a:lnTo>
                  <a:lnTo>
                    <a:pt x="991686" y="1258824"/>
                  </a:lnTo>
                  <a:lnTo>
                    <a:pt x="982678" y="1248384"/>
                  </a:lnTo>
                  <a:lnTo>
                    <a:pt x="985035" y="1243838"/>
                  </a:lnTo>
                  <a:lnTo>
                    <a:pt x="993791" y="1247627"/>
                  </a:lnTo>
                  <a:lnTo>
                    <a:pt x="994969" y="1231294"/>
                  </a:lnTo>
                  <a:lnTo>
                    <a:pt x="999010" y="1228768"/>
                  </a:lnTo>
                  <a:lnTo>
                    <a:pt x="1001536" y="1217823"/>
                  </a:lnTo>
                  <a:lnTo>
                    <a:pt x="1000863" y="1202248"/>
                  </a:lnTo>
                  <a:lnTo>
                    <a:pt x="991433" y="1199890"/>
                  </a:lnTo>
                  <a:lnTo>
                    <a:pt x="996653" y="1177664"/>
                  </a:lnTo>
                  <a:lnTo>
                    <a:pt x="992949" y="1175054"/>
                  </a:lnTo>
                  <a:lnTo>
                    <a:pt x="992360" y="1166719"/>
                  </a:lnTo>
                  <a:lnTo>
                    <a:pt x="998253" y="1169582"/>
                  </a:lnTo>
                  <a:lnTo>
                    <a:pt x="1007935" y="1167393"/>
                  </a:lnTo>
                  <a:lnTo>
                    <a:pt x="1007177" y="1158216"/>
                  </a:lnTo>
                  <a:lnTo>
                    <a:pt x="1000779" y="1158216"/>
                  </a:lnTo>
                  <a:cubicBezTo>
                    <a:pt x="1000779" y="1158216"/>
                    <a:pt x="1001284" y="1149291"/>
                    <a:pt x="1001284" y="1149291"/>
                  </a:cubicBezTo>
                  <a:lnTo>
                    <a:pt x="989329" y="1149544"/>
                  </a:lnTo>
                  <a:lnTo>
                    <a:pt x="989497" y="1143398"/>
                  </a:lnTo>
                  <a:lnTo>
                    <a:pt x="982762" y="1138599"/>
                  </a:lnTo>
                  <a:lnTo>
                    <a:pt x="960114" y="1148029"/>
                  </a:lnTo>
                  <a:lnTo>
                    <a:pt x="958178" y="1142893"/>
                  </a:lnTo>
                  <a:lnTo>
                    <a:pt x="945886" y="1142893"/>
                  </a:lnTo>
                  <a:cubicBezTo>
                    <a:pt x="945886" y="1142893"/>
                    <a:pt x="942940" y="1137505"/>
                    <a:pt x="942940" y="1137505"/>
                  </a:cubicBezTo>
                  <a:lnTo>
                    <a:pt x="937551" y="1141883"/>
                  </a:lnTo>
                  <a:lnTo>
                    <a:pt x="938898" y="1158553"/>
                  </a:lnTo>
                  <a:lnTo>
                    <a:pt x="924923" y="1153501"/>
                  </a:lnTo>
                  <a:lnTo>
                    <a:pt x="918608" y="1155438"/>
                  </a:lnTo>
                  <a:lnTo>
                    <a:pt x="919029" y="1144493"/>
                  </a:lnTo>
                  <a:lnTo>
                    <a:pt x="913220" y="1141293"/>
                  </a:lnTo>
                  <a:lnTo>
                    <a:pt x="911368" y="1145250"/>
                  </a:lnTo>
                  <a:lnTo>
                    <a:pt x="907327" y="1144577"/>
                  </a:lnTo>
                  <a:lnTo>
                    <a:pt x="909768" y="1123950"/>
                  </a:lnTo>
                  <a:lnTo>
                    <a:pt x="908842" y="1128075"/>
                  </a:lnTo>
                  <a:lnTo>
                    <a:pt x="905811" y="1125634"/>
                  </a:lnTo>
                  <a:lnTo>
                    <a:pt x="906148" y="1128581"/>
                  </a:lnTo>
                  <a:lnTo>
                    <a:pt x="902023" y="1128581"/>
                  </a:lnTo>
                  <a:cubicBezTo>
                    <a:pt x="902023" y="1128581"/>
                    <a:pt x="904548" y="1133043"/>
                    <a:pt x="904548" y="1133043"/>
                  </a:cubicBezTo>
                  <a:lnTo>
                    <a:pt x="897308" y="1130938"/>
                  </a:lnTo>
                  <a:lnTo>
                    <a:pt x="900255" y="1122603"/>
                  </a:lnTo>
                  <a:lnTo>
                    <a:pt x="903790" y="1122771"/>
                  </a:lnTo>
                  <a:lnTo>
                    <a:pt x="898402" y="1118309"/>
                  </a:lnTo>
                  <a:lnTo>
                    <a:pt x="901433" y="1114437"/>
                  </a:lnTo>
                  <a:lnTo>
                    <a:pt x="894951" y="1120751"/>
                  </a:lnTo>
                  <a:lnTo>
                    <a:pt x="886616" y="1120751"/>
                  </a:lnTo>
                  <a:lnTo>
                    <a:pt x="867673" y="1109385"/>
                  </a:lnTo>
                  <a:lnTo>
                    <a:pt x="859590" y="1113258"/>
                  </a:lnTo>
                  <a:lnTo>
                    <a:pt x="848561" y="1101218"/>
                  </a:lnTo>
                  <a:lnTo>
                    <a:pt x="851340" y="1093726"/>
                  </a:lnTo>
                  <a:lnTo>
                    <a:pt x="848982" y="1078403"/>
                  </a:lnTo>
                  <a:lnTo>
                    <a:pt x="846793" y="1081686"/>
                  </a:lnTo>
                  <a:lnTo>
                    <a:pt x="836775" y="1076551"/>
                  </a:lnTo>
                  <a:lnTo>
                    <a:pt x="829702" y="1078319"/>
                  </a:lnTo>
                  <a:lnTo>
                    <a:pt x="819684" y="1070826"/>
                  </a:lnTo>
                  <a:lnTo>
                    <a:pt x="810760" y="1071752"/>
                  </a:lnTo>
                  <a:lnTo>
                    <a:pt x="806634" y="1064764"/>
                  </a:lnTo>
                  <a:lnTo>
                    <a:pt x="797036" y="1068468"/>
                  </a:lnTo>
                  <a:lnTo>
                    <a:pt x="795184" y="1064764"/>
                  </a:lnTo>
                  <a:lnTo>
                    <a:pt x="801920" y="1060217"/>
                  </a:lnTo>
                  <a:lnTo>
                    <a:pt x="799225" y="1056429"/>
                  </a:lnTo>
                  <a:lnTo>
                    <a:pt x="796447" y="1060807"/>
                  </a:lnTo>
                  <a:lnTo>
                    <a:pt x="794847" y="1053735"/>
                  </a:lnTo>
                  <a:lnTo>
                    <a:pt x="799562" y="1049188"/>
                  </a:lnTo>
                  <a:lnTo>
                    <a:pt x="792995" y="1047505"/>
                  </a:lnTo>
                  <a:lnTo>
                    <a:pt x="790301" y="1042116"/>
                  </a:lnTo>
                  <a:lnTo>
                    <a:pt x="780282" y="1043800"/>
                  </a:lnTo>
                  <a:lnTo>
                    <a:pt x="782977" y="1052304"/>
                  </a:lnTo>
                  <a:lnTo>
                    <a:pt x="777841" y="1050620"/>
                  </a:lnTo>
                  <a:lnTo>
                    <a:pt x="773884" y="1053566"/>
                  </a:lnTo>
                  <a:lnTo>
                    <a:pt x="780030" y="1059460"/>
                  </a:lnTo>
                  <a:lnTo>
                    <a:pt x="775820" y="1065690"/>
                  </a:lnTo>
                  <a:lnTo>
                    <a:pt x="761255" y="1059292"/>
                  </a:lnTo>
                  <a:lnTo>
                    <a:pt x="767822" y="1058786"/>
                  </a:lnTo>
                  <a:lnTo>
                    <a:pt x="766391" y="1054240"/>
                  </a:lnTo>
                  <a:lnTo>
                    <a:pt x="759487" y="1056261"/>
                  </a:lnTo>
                  <a:lnTo>
                    <a:pt x="748711" y="1046663"/>
                  </a:lnTo>
                  <a:lnTo>
                    <a:pt x="745680" y="1048431"/>
                  </a:lnTo>
                  <a:lnTo>
                    <a:pt x="746017" y="1057692"/>
                  </a:lnTo>
                  <a:lnTo>
                    <a:pt x="744585" y="1048010"/>
                  </a:lnTo>
                  <a:lnTo>
                    <a:pt x="738018" y="1047673"/>
                  </a:lnTo>
                  <a:lnTo>
                    <a:pt x="733893" y="1059797"/>
                  </a:lnTo>
                  <a:lnTo>
                    <a:pt x="736672" y="1067037"/>
                  </a:lnTo>
                  <a:lnTo>
                    <a:pt x="726148" y="1081181"/>
                  </a:lnTo>
                  <a:lnTo>
                    <a:pt x="728084" y="1093136"/>
                  </a:lnTo>
                  <a:lnTo>
                    <a:pt x="723117" y="1094146"/>
                  </a:lnTo>
                  <a:lnTo>
                    <a:pt x="725642" y="1093052"/>
                  </a:lnTo>
                  <a:lnTo>
                    <a:pt x="718991" y="1088422"/>
                  </a:lnTo>
                  <a:lnTo>
                    <a:pt x="713856" y="1101387"/>
                  </a:lnTo>
                  <a:lnTo>
                    <a:pt x="704005" y="1089684"/>
                  </a:lnTo>
                  <a:lnTo>
                    <a:pt x="692219" y="1089263"/>
                  </a:lnTo>
                  <a:lnTo>
                    <a:pt x="693481" y="1093557"/>
                  </a:lnTo>
                  <a:lnTo>
                    <a:pt x="682621" y="1094904"/>
                  </a:lnTo>
                  <a:lnTo>
                    <a:pt x="679337" y="1085812"/>
                  </a:lnTo>
                  <a:lnTo>
                    <a:pt x="672349" y="1088842"/>
                  </a:lnTo>
                  <a:lnTo>
                    <a:pt x="672349" y="1088842"/>
                  </a:lnTo>
                  <a:lnTo>
                    <a:pt x="673276" y="1092042"/>
                  </a:lnTo>
                  <a:lnTo>
                    <a:pt x="670076" y="1090358"/>
                  </a:lnTo>
                  <a:lnTo>
                    <a:pt x="670076" y="1090358"/>
                  </a:lnTo>
                  <a:lnTo>
                    <a:pt x="661236" y="1093136"/>
                  </a:lnTo>
                  <a:lnTo>
                    <a:pt x="655511" y="1091200"/>
                  </a:lnTo>
                  <a:lnTo>
                    <a:pt x="653322" y="1085896"/>
                  </a:lnTo>
                  <a:lnTo>
                    <a:pt x="663594" y="1080760"/>
                  </a:lnTo>
                  <a:lnTo>
                    <a:pt x="659805" y="1072762"/>
                  </a:lnTo>
                  <a:lnTo>
                    <a:pt x="667551" y="1066532"/>
                  </a:lnTo>
                  <a:lnTo>
                    <a:pt x="666540" y="1056261"/>
                  </a:lnTo>
                  <a:lnTo>
                    <a:pt x="673612" y="1049104"/>
                  </a:lnTo>
                  <a:lnTo>
                    <a:pt x="668898" y="1042200"/>
                  </a:lnTo>
                  <a:lnTo>
                    <a:pt x="661573" y="1042790"/>
                  </a:lnTo>
                  <a:lnTo>
                    <a:pt x="660058" y="1058870"/>
                  </a:lnTo>
                  <a:lnTo>
                    <a:pt x="655090" y="1051798"/>
                  </a:lnTo>
                  <a:lnTo>
                    <a:pt x="637495" y="1053651"/>
                  </a:lnTo>
                  <a:lnTo>
                    <a:pt x="642041" y="1056429"/>
                  </a:lnTo>
                  <a:lnTo>
                    <a:pt x="642041" y="1061312"/>
                  </a:lnTo>
                  <a:cubicBezTo>
                    <a:pt x="642041" y="1061312"/>
                    <a:pt x="650965" y="1064006"/>
                    <a:pt x="650965" y="1064006"/>
                  </a:cubicBezTo>
                  <a:lnTo>
                    <a:pt x="650965" y="1068384"/>
                  </a:lnTo>
                  <a:cubicBezTo>
                    <a:pt x="650965" y="1068384"/>
                    <a:pt x="642377" y="1066448"/>
                    <a:pt x="642377" y="1066448"/>
                  </a:cubicBezTo>
                  <a:lnTo>
                    <a:pt x="632948" y="1069899"/>
                  </a:lnTo>
                  <a:lnTo>
                    <a:pt x="633958" y="1064511"/>
                  </a:lnTo>
                  <a:lnTo>
                    <a:pt x="629917" y="1065942"/>
                  </a:lnTo>
                  <a:lnTo>
                    <a:pt x="620235" y="1060133"/>
                  </a:lnTo>
                  <a:lnTo>
                    <a:pt x="625708" y="1056429"/>
                  </a:lnTo>
                  <a:lnTo>
                    <a:pt x="619057" y="1050199"/>
                  </a:lnTo>
                  <a:lnTo>
                    <a:pt x="621245" y="1066364"/>
                  </a:lnTo>
                  <a:lnTo>
                    <a:pt x="613416" y="1062575"/>
                  </a:lnTo>
                  <a:lnTo>
                    <a:pt x="610048" y="1067205"/>
                  </a:lnTo>
                  <a:lnTo>
                    <a:pt x="604071" y="1060723"/>
                  </a:lnTo>
                  <a:lnTo>
                    <a:pt x="598177" y="1060470"/>
                  </a:lnTo>
                  <a:lnTo>
                    <a:pt x="602387" y="1062912"/>
                  </a:lnTo>
                  <a:lnTo>
                    <a:pt x="601377" y="1071499"/>
                  </a:lnTo>
                  <a:lnTo>
                    <a:pt x="597167" y="1071499"/>
                  </a:lnTo>
                  <a:cubicBezTo>
                    <a:pt x="597167" y="1071499"/>
                    <a:pt x="591947" y="1064343"/>
                    <a:pt x="591947" y="1064343"/>
                  </a:cubicBezTo>
                  <a:lnTo>
                    <a:pt x="578729" y="1069057"/>
                  </a:lnTo>
                  <a:lnTo>
                    <a:pt x="581592" y="1078403"/>
                  </a:lnTo>
                  <a:lnTo>
                    <a:pt x="577466" y="1075203"/>
                  </a:lnTo>
                  <a:lnTo>
                    <a:pt x="570057" y="1079666"/>
                  </a:lnTo>
                  <a:lnTo>
                    <a:pt x="561301" y="1074362"/>
                  </a:lnTo>
                  <a:lnTo>
                    <a:pt x="576203" y="1052051"/>
                  </a:lnTo>
                  <a:lnTo>
                    <a:pt x="589000" y="1046326"/>
                  </a:lnTo>
                  <a:lnTo>
                    <a:pt x="584622" y="1032855"/>
                  </a:lnTo>
                  <a:lnTo>
                    <a:pt x="580918" y="1033950"/>
                  </a:lnTo>
                  <a:lnTo>
                    <a:pt x="567868" y="1023931"/>
                  </a:lnTo>
                  <a:lnTo>
                    <a:pt x="569047" y="1004736"/>
                  </a:lnTo>
                  <a:lnTo>
                    <a:pt x="559365" y="996653"/>
                  </a:lnTo>
                  <a:lnTo>
                    <a:pt x="557513" y="1001284"/>
                  </a:lnTo>
                  <a:lnTo>
                    <a:pt x="548505" y="999095"/>
                  </a:lnTo>
                  <a:lnTo>
                    <a:pt x="547410" y="1005493"/>
                  </a:lnTo>
                  <a:lnTo>
                    <a:pt x="536044" y="1014333"/>
                  </a:lnTo>
                  <a:lnTo>
                    <a:pt x="528972" y="1010966"/>
                  </a:lnTo>
                  <a:lnTo>
                    <a:pt x="517943" y="1013407"/>
                  </a:lnTo>
                  <a:lnTo>
                    <a:pt x="513734" y="1027972"/>
                  </a:lnTo>
                  <a:lnTo>
                    <a:pt x="504220" y="1027299"/>
                  </a:lnTo>
                  <a:lnTo>
                    <a:pt x="499084" y="1034792"/>
                  </a:lnTo>
                  <a:lnTo>
                    <a:pt x="497148" y="1030161"/>
                  </a:lnTo>
                  <a:lnTo>
                    <a:pt x="487382" y="1033445"/>
                  </a:lnTo>
                  <a:lnTo>
                    <a:pt x="491760" y="1050956"/>
                  </a:lnTo>
                  <a:lnTo>
                    <a:pt x="487466" y="1054240"/>
                  </a:lnTo>
                  <a:lnTo>
                    <a:pt x="488897" y="1061059"/>
                  </a:lnTo>
                  <a:lnTo>
                    <a:pt x="469449" y="1052219"/>
                  </a:lnTo>
                  <a:lnTo>
                    <a:pt x="443434" y="1054661"/>
                  </a:lnTo>
                  <a:lnTo>
                    <a:pt x="444276" y="1050114"/>
                  </a:lnTo>
                  <a:lnTo>
                    <a:pt x="442003" y="1051546"/>
                  </a:lnTo>
                  <a:lnTo>
                    <a:pt x="437709" y="1045652"/>
                  </a:lnTo>
                  <a:lnTo>
                    <a:pt x="424407" y="1064174"/>
                  </a:lnTo>
                  <a:lnTo>
                    <a:pt x="419271" y="1061565"/>
                  </a:lnTo>
                  <a:lnTo>
                    <a:pt x="420618" y="1054156"/>
                  </a:lnTo>
                  <a:lnTo>
                    <a:pt x="414051" y="1059376"/>
                  </a:lnTo>
                  <a:lnTo>
                    <a:pt x="411273" y="1053230"/>
                  </a:lnTo>
                  <a:lnTo>
                    <a:pt x="408411" y="1058197"/>
                  </a:lnTo>
                  <a:lnTo>
                    <a:pt x="405717" y="1047084"/>
                  </a:lnTo>
                  <a:lnTo>
                    <a:pt x="410263" y="1039591"/>
                  </a:lnTo>
                  <a:lnTo>
                    <a:pt x="416072" y="1038833"/>
                  </a:lnTo>
                  <a:lnTo>
                    <a:pt x="413294" y="1036392"/>
                  </a:lnTo>
                  <a:lnTo>
                    <a:pt x="418934" y="1027720"/>
                  </a:lnTo>
                  <a:lnTo>
                    <a:pt x="424407" y="1027551"/>
                  </a:lnTo>
                  <a:lnTo>
                    <a:pt x="418598" y="1024941"/>
                  </a:lnTo>
                  <a:lnTo>
                    <a:pt x="411189" y="1029740"/>
                  </a:lnTo>
                  <a:lnTo>
                    <a:pt x="402770" y="1022921"/>
                  </a:lnTo>
                  <a:lnTo>
                    <a:pt x="400244" y="1028562"/>
                  </a:lnTo>
                  <a:lnTo>
                    <a:pt x="396371" y="1023005"/>
                  </a:lnTo>
                  <a:lnTo>
                    <a:pt x="399065" y="1015428"/>
                  </a:lnTo>
                  <a:lnTo>
                    <a:pt x="390057" y="1013997"/>
                  </a:lnTo>
                  <a:lnTo>
                    <a:pt x="383995" y="1019890"/>
                  </a:lnTo>
                  <a:lnTo>
                    <a:pt x="383995" y="1027467"/>
                  </a:lnTo>
                  <a:cubicBezTo>
                    <a:pt x="383995" y="1027467"/>
                    <a:pt x="388878" y="1023763"/>
                    <a:pt x="388878" y="1023763"/>
                  </a:cubicBezTo>
                  <a:lnTo>
                    <a:pt x="392835" y="1029319"/>
                  </a:lnTo>
                  <a:lnTo>
                    <a:pt x="398139" y="1027214"/>
                  </a:lnTo>
                  <a:lnTo>
                    <a:pt x="396203" y="1035550"/>
                  </a:lnTo>
                  <a:lnTo>
                    <a:pt x="399318" y="1038580"/>
                  </a:lnTo>
                  <a:lnTo>
                    <a:pt x="396792" y="1041190"/>
                  </a:lnTo>
                  <a:lnTo>
                    <a:pt x="386353" y="1031929"/>
                  </a:lnTo>
                  <a:lnTo>
                    <a:pt x="387279" y="1041864"/>
                  </a:lnTo>
                  <a:lnTo>
                    <a:pt x="393593" y="1050704"/>
                  </a:lnTo>
                  <a:lnTo>
                    <a:pt x="391572" y="1054324"/>
                  </a:lnTo>
                  <a:lnTo>
                    <a:pt x="383995" y="1056513"/>
                  </a:lnTo>
                  <a:lnTo>
                    <a:pt x="383827" y="1050451"/>
                  </a:lnTo>
                  <a:lnTo>
                    <a:pt x="379702" y="1048936"/>
                  </a:lnTo>
                  <a:lnTo>
                    <a:pt x="375829" y="1051378"/>
                  </a:lnTo>
                  <a:lnTo>
                    <a:pt x="381048" y="1052893"/>
                  </a:lnTo>
                  <a:lnTo>
                    <a:pt x="380123" y="1057692"/>
                  </a:lnTo>
                  <a:lnTo>
                    <a:pt x="374482" y="1058197"/>
                  </a:lnTo>
                  <a:lnTo>
                    <a:pt x="370693" y="1050872"/>
                  </a:lnTo>
                  <a:lnTo>
                    <a:pt x="367494" y="1052556"/>
                  </a:lnTo>
                  <a:lnTo>
                    <a:pt x="369683" y="1057355"/>
                  </a:lnTo>
                  <a:lnTo>
                    <a:pt x="360843" y="1058702"/>
                  </a:lnTo>
                  <a:lnTo>
                    <a:pt x="357054" y="1052304"/>
                  </a:lnTo>
                  <a:lnTo>
                    <a:pt x="359243" y="1048346"/>
                  </a:lnTo>
                  <a:lnTo>
                    <a:pt x="352845" y="1042790"/>
                  </a:lnTo>
                  <a:lnTo>
                    <a:pt x="345604" y="1053398"/>
                  </a:lnTo>
                  <a:lnTo>
                    <a:pt x="341816" y="1052388"/>
                  </a:lnTo>
                  <a:lnTo>
                    <a:pt x="342321" y="1043884"/>
                  </a:lnTo>
                  <a:lnTo>
                    <a:pt x="347961" y="1036223"/>
                  </a:lnTo>
                  <a:lnTo>
                    <a:pt x="340132" y="1031845"/>
                  </a:lnTo>
                  <a:lnTo>
                    <a:pt x="338869" y="1026204"/>
                  </a:lnTo>
                  <a:lnTo>
                    <a:pt x="332891" y="1032435"/>
                  </a:lnTo>
                  <a:lnTo>
                    <a:pt x="337017" y="1034623"/>
                  </a:lnTo>
                  <a:lnTo>
                    <a:pt x="337185" y="1042032"/>
                  </a:lnTo>
                  <a:lnTo>
                    <a:pt x="328850" y="1037317"/>
                  </a:lnTo>
                  <a:lnTo>
                    <a:pt x="315380" y="1047926"/>
                  </a:lnTo>
                  <a:lnTo>
                    <a:pt x="316053" y="1030414"/>
                  </a:lnTo>
                  <a:lnTo>
                    <a:pt x="318831" y="1032435"/>
                  </a:lnTo>
                  <a:lnTo>
                    <a:pt x="321778" y="1026794"/>
                  </a:lnTo>
                  <a:lnTo>
                    <a:pt x="327419" y="1029067"/>
                  </a:lnTo>
                  <a:lnTo>
                    <a:pt x="332639" y="1024689"/>
                  </a:lnTo>
                  <a:lnTo>
                    <a:pt x="329608" y="1012060"/>
                  </a:lnTo>
                  <a:lnTo>
                    <a:pt x="325146" y="1015596"/>
                  </a:lnTo>
                  <a:lnTo>
                    <a:pt x="316137" y="1013070"/>
                  </a:lnTo>
                  <a:lnTo>
                    <a:pt x="309991" y="1035550"/>
                  </a:lnTo>
                  <a:lnTo>
                    <a:pt x="303593" y="1027383"/>
                  </a:lnTo>
                  <a:lnTo>
                    <a:pt x="304687" y="1021742"/>
                  </a:lnTo>
                  <a:lnTo>
                    <a:pt x="299636" y="1022163"/>
                  </a:lnTo>
                  <a:lnTo>
                    <a:pt x="301151" y="1018795"/>
                  </a:lnTo>
                  <a:lnTo>
                    <a:pt x="310244" y="1015344"/>
                  </a:lnTo>
                  <a:lnTo>
                    <a:pt x="309234" y="1011471"/>
                  </a:lnTo>
                  <a:lnTo>
                    <a:pt x="315716" y="1004567"/>
                  </a:lnTo>
                  <a:lnTo>
                    <a:pt x="328850" y="1002126"/>
                  </a:lnTo>
                  <a:lnTo>
                    <a:pt x="325651" y="1006588"/>
                  </a:lnTo>
                  <a:lnTo>
                    <a:pt x="318831" y="1006925"/>
                  </a:lnTo>
                  <a:lnTo>
                    <a:pt x="325230" y="1011555"/>
                  </a:lnTo>
                  <a:lnTo>
                    <a:pt x="333986" y="1006840"/>
                  </a:lnTo>
                  <a:lnTo>
                    <a:pt x="330787" y="994549"/>
                  </a:lnTo>
                  <a:lnTo>
                    <a:pt x="325314" y="996569"/>
                  </a:lnTo>
                  <a:lnTo>
                    <a:pt x="320768" y="992949"/>
                  </a:lnTo>
                  <a:lnTo>
                    <a:pt x="326493" y="986466"/>
                  </a:lnTo>
                  <a:lnTo>
                    <a:pt x="323125" y="978468"/>
                  </a:lnTo>
                  <a:lnTo>
                    <a:pt x="327587" y="976447"/>
                  </a:lnTo>
                  <a:lnTo>
                    <a:pt x="325651" y="970891"/>
                  </a:lnTo>
                  <a:lnTo>
                    <a:pt x="323209" y="974511"/>
                  </a:lnTo>
                  <a:lnTo>
                    <a:pt x="322031" y="970975"/>
                  </a:lnTo>
                  <a:lnTo>
                    <a:pt x="315716" y="971396"/>
                  </a:lnTo>
                  <a:lnTo>
                    <a:pt x="316053" y="977794"/>
                  </a:lnTo>
                  <a:lnTo>
                    <a:pt x="307634" y="980573"/>
                  </a:lnTo>
                  <a:lnTo>
                    <a:pt x="312685" y="988992"/>
                  </a:lnTo>
                  <a:lnTo>
                    <a:pt x="308644" y="995811"/>
                  </a:lnTo>
                  <a:lnTo>
                    <a:pt x="305024" y="993117"/>
                  </a:lnTo>
                  <a:lnTo>
                    <a:pt x="310665" y="991518"/>
                  </a:lnTo>
                  <a:lnTo>
                    <a:pt x="307887" y="989329"/>
                  </a:lnTo>
                  <a:lnTo>
                    <a:pt x="294921" y="987308"/>
                  </a:lnTo>
                  <a:lnTo>
                    <a:pt x="290543" y="982509"/>
                  </a:lnTo>
                  <a:lnTo>
                    <a:pt x="289280" y="989834"/>
                  </a:lnTo>
                  <a:lnTo>
                    <a:pt x="294669" y="995559"/>
                  </a:lnTo>
                  <a:lnTo>
                    <a:pt x="304856" y="996232"/>
                  </a:lnTo>
                  <a:lnTo>
                    <a:pt x="292564" y="999684"/>
                  </a:lnTo>
                  <a:lnTo>
                    <a:pt x="296352" y="1010292"/>
                  </a:lnTo>
                  <a:lnTo>
                    <a:pt x="287428" y="1011387"/>
                  </a:lnTo>
                  <a:lnTo>
                    <a:pt x="286586" y="1006335"/>
                  </a:lnTo>
                  <a:lnTo>
                    <a:pt x="277578" y="1004567"/>
                  </a:lnTo>
                  <a:lnTo>
                    <a:pt x="277325" y="998253"/>
                  </a:lnTo>
                  <a:lnTo>
                    <a:pt x="279514" y="1001452"/>
                  </a:lnTo>
                  <a:lnTo>
                    <a:pt x="285239" y="996569"/>
                  </a:lnTo>
                  <a:lnTo>
                    <a:pt x="282461" y="992865"/>
                  </a:lnTo>
                  <a:lnTo>
                    <a:pt x="276652" y="993622"/>
                  </a:lnTo>
                  <a:lnTo>
                    <a:pt x="272358" y="1000947"/>
                  </a:lnTo>
                  <a:lnTo>
                    <a:pt x="267896" y="998842"/>
                  </a:lnTo>
                  <a:lnTo>
                    <a:pt x="265202" y="1003725"/>
                  </a:lnTo>
                  <a:lnTo>
                    <a:pt x="260403" y="1003052"/>
                  </a:lnTo>
                  <a:lnTo>
                    <a:pt x="263097" y="1011639"/>
                  </a:lnTo>
                  <a:lnTo>
                    <a:pt x="254089" y="1009450"/>
                  </a:lnTo>
                  <a:lnTo>
                    <a:pt x="256951" y="1016607"/>
                  </a:lnTo>
                  <a:lnTo>
                    <a:pt x="254089" y="1020479"/>
                  </a:lnTo>
                  <a:lnTo>
                    <a:pt x="249711" y="1020984"/>
                  </a:lnTo>
                  <a:lnTo>
                    <a:pt x="248279" y="1017112"/>
                  </a:lnTo>
                  <a:lnTo>
                    <a:pt x="243817" y="1023173"/>
                  </a:lnTo>
                  <a:lnTo>
                    <a:pt x="239187" y="1020984"/>
                  </a:lnTo>
                  <a:lnTo>
                    <a:pt x="236829" y="1024015"/>
                  </a:lnTo>
                  <a:lnTo>
                    <a:pt x="241544" y="1027551"/>
                  </a:lnTo>
                  <a:lnTo>
                    <a:pt x="249037" y="1023005"/>
                  </a:lnTo>
                  <a:lnTo>
                    <a:pt x="261750" y="1029909"/>
                  </a:lnTo>
                  <a:lnTo>
                    <a:pt x="266801" y="1061312"/>
                  </a:lnTo>
                  <a:lnTo>
                    <a:pt x="274715" y="1068384"/>
                  </a:lnTo>
                  <a:lnTo>
                    <a:pt x="271179" y="1087243"/>
                  </a:lnTo>
                  <a:lnTo>
                    <a:pt x="276736" y="1091284"/>
                  </a:lnTo>
                  <a:lnTo>
                    <a:pt x="279346" y="1099451"/>
                  </a:lnTo>
                  <a:lnTo>
                    <a:pt x="296268" y="1107449"/>
                  </a:lnTo>
                  <a:lnTo>
                    <a:pt x="299131" y="1116457"/>
                  </a:lnTo>
                  <a:lnTo>
                    <a:pt x="296268" y="1120330"/>
                  </a:lnTo>
                  <a:lnTo>
                    <a:pt x="297615" y="1138010"/>
                  </a:lnTo>
                  <a:lnTo>
                    <a:pt x="291890" y="1146598"/>
                  </a:lnTo>
                  <a:lnTo>
                    <a:pt x="293574" y="1157290"/>
                  </a:lnTo>
                  <a:lnTo>
                    <a:pt x="298373" y="1159563"/>
                  </a:lnTo>
                  <a:lnTo>
                    <a:pt x="316895" y="1150470"/>
                  </a:lnTo>
                  <a:lnTo>
                    <a:pt x="331797" y="1178169"/>
                  </a:lnTo>
                  <a:lnTo>
                    <a:pt x="325483" y="1180611"/>
                  </a:lnTo>
                  <a:lnTo>
                    <a:pt x="322536" y="1177412"/>
                  </a:lnTo>
                  <a:lnTo>
                    <a:pt x="321610" y="1183978"/>
                  </a:lnTo>
                  <a:lnTo>
                    <a:pt x="334996" y="1188946"/>
                  </a:lnTo>
                  <a:lnTo>
                    <a:pt x="331881" y="1205952"/>
                  </a:lnTo>
                  <a:lnTo>
                    <a:pt x="321441" y="1216139"/>
                  </a:lnTo>
                  <a:lnTo>
                    <a:pt x="316390" y="1231294"/>
                  </a:lnTo>
                  <a:lnTo>
                    <a:pt x="304856" y="1233735"/>
                  </a:lnTo>
                  <a:lnTo>
                    <a:pt x="300983" y="1239544"/>
                  </a:lnTo>
                  <a:lnTo>
                    <a:pt x="295426" y="1224390"/>
                  </a:lnTo>
                  <a:lnTo>
                    <a:pt x="292901" y="1228094"/>
                  </a:lnTo>
                  <a:lnTo>
                    <a:pt x="290459" y="1225316"/>
                  </a:lnTo>
                  <a:lnTo>
                    <a:pt x="284566" y="1229105"/>
                  </a:lnTo>
                  <a:lnTo>
                    <a:pt x="279346" y="1227084"/>
                  </a:lnTo>
                  <a:lnTo>
                    <a:pt x="263349" y="1205363"/>
                  </a:lnTo>
                  <a:lnTo>
                    <a:pt x="250468" y="1198207"/>
                  </a:lnTo>
                  <a:lnTo>
                    <a:pt x="238008" y="1216897"/>
                  </a:lnTo>
                  <a:lnTo>
                    <a:pt x="228326" y="1221191"/>
                  </a:lnTo>
                  <a:lnTo>
                    <a:pt x="218897" y="1210751"/>
                  </a:lnTo>
                  <a:lnTo>
                    <a:pt x="225043" y="1199890"/>
                  </a:lnTo>
                  <a:lnTo>
                    <a:pt x="208457" y="1187935"/>
                  </a:lnTo>
                  <a:lnTo>
                    <a:pt x="208962" y="1182379"/>
                  </a:lnTo>
                  <a:lnTo>
                    <a:pt x="200206" y="1173370"/>
                  </a:lnTo>
                  <a:lnTo>
                    <a:pt x="207110" y="1166467"/>
                  </a:lnTo>
                  <a:lnTo>
                    <a:pt x="208794" y="1145334"/>
                  </a:lnTo>
                  <a:lnTo>
                    <a:pt x="200290" y="1129759"/>
                  </a:lnTo>
                  <a:lnTo>
                    <a:pt x="198270" y="1116962"/>
                  </a:lnTo>
                  <a:lnTo>
                    <a:pt x="190272" y="1108375"/>
                  </a:lnTo>
                  <a:lnTo>
                    <a:pt x="190524" y="1103576"/>
                  </a:lnTo>
                  <a:lnTo>
                    <a:pt x="219065" y="1080676"/>
                  </a:lnTo>
                  <a:lnTo>
                    <a:pt x="219065" y="1063248"/>
                  </a:lnTo>
                  <a:cubicBezTo>
                    <a:pt x="219065" y="1063248"/>
                    <a:pt x="231020" y="1055082"/>
                    <a:pt x="231020" y="1055082"/>
                  </a:cubicBezTo>
                  <a:lnTo>
                    <a:pt x="239439" y="1055419"/>
                  </a:lnTo>
                  <a:lnTo>
                    <a:pt x="235146" y="1050620"/>
                  </a:lnTo>
                  <a:lnTo>
                    <a:pt x="240113" y="1047589"/>
                  </a:lnTo>
                  <a:lnTo>
                    <a:pt x="229336" y="1042453"/>
                  </a:lnTo>
                  <a:lnTo>
                    <a:pt x="231525" y="1038075"/>
                  </a:lnTo>
                  <a:lnTo>
                    <a:pt x="223948" y="1032519"/>
                  </a:lnTo>
                  <a:lnTo>
                    <a:pt x="222264" y="1022416"/>
                  </a:lnTo>
                  <a:lnTo>
                    <a:pt x="215697" y="1019890"/>
                  </a:lnTo>
                  <a:lnTo>
                    <a:pt x="219823" y="1014838"/>
                  </a:lnTo>
                  <a:lnTo>
                    <a:pt x="213508" y="1007430"/>
                  </a:lnTo>
                  <a:lnTo>
                    <a:pt x="219654" y="1002294"/>
                  </a:lnTo>
                  <a:lnTo>
                    <a:pt x="222685" y="991770"/>
                  </a:lnTo>
                  <a:lnTo>
                    <a:pt x="227905" y="993033"/>
                  </a:lnTo>
                  <a:lnTo>
                    <a:pt x="235566" y="987308"/>
                  </a:lnTo>
                  <a:lnTo>
                    <a:pt x="233462" y="976532"/>
                  </a:lnTo>
                  <a:lnTo>
                    <a:pt x="237082" y="970470"/>
                  </a:lnTo>
                  <a:lnTo>
                    <a:pt x="241628" y="972827"/>
                  </a:lnTo>
                  <a:lnTo>
                    <a:pt x="247101" y="966934"/>
                  </a:lnTo>
                  <a:lnTo>
                    <a:pt x="263855" y="970470"/>
                  </a:lnTo>
                  <a:lnTo>
                    <a:pt x="268654" y="965587"/>
                  </a:lnTo>
                  <a:lnTo>
                    <a:pt x="275726" y="970217"/>
                  </a:lnTo>
                  <a:lnTo>
                    <a:pt x="280777" y="964661"/>
                  </a:lnTo>
                  <a:lnTo>
                    <a:pt x="303340" y="958683"/>
                  </a:lnTo>
                  <a:lnTo>
                    <a:pt x="304435" y="948917"/>
                  </a:lnTo>
                  <a:lnTo>
                    <a:pt x="293069" y="934268"/>
                  </a:lnTo>
                  <a:lnTo>
                    <a:pt x="306034" y="924417"/>
                  </a:lnTo>
                  <a:lnTo>
                    <a:pt x="306371" y="921302"/>
                  </a:lnTo>
                  <a:lnTo>
                    <a:pt x="302246" y="920713"/>
                  </a:lnTo>
                  <a:lnTo>
                    <a:pt x="304435" y="918356"/>
                  </a:lnTo>
                  <a:lnTo>
                    <a:pt x="313359" y="924417"/>
                  </a:lnTo>
                  <a:lnTo>
                    <a:pt x="310665" y="912378"/>
                  </a:lnTo>
                  <a:lnTo>
                    <a:pt x="317063" y="910442"/>
                  </a:lnTo>
                  <a:lnTo>
                    <a:pt x="315969" y="901517"/>
                  </a:lnTo>
                  <a:lnTo>
                    <a:pt x="325314" y="894866"/>
                  </a:lnTo>
                  <a:lnTo>
                    <a:pt x="327924" y="877691"/>
                  </a:lnTo>
                  <a:lnTo>
                    <a:pt x="338280" y="868851"/>
                  </a:lnTo>
                  <a:lnTo>
                    <a:pt x="327587" y="857570"/>
                  </a:lnTo>
                  <a:lnTo>
                    <a:pt x="337774" y="854455"/>
                  </a:lnTo>
                  <a:lnTo>
                    <a:pt x="333649" y="846456"/>
                  </a:lnTo>
                  <a:lnTo>
                    <a:pt x="340300" y="846035"/>
                  </a:lnTo>
                  <a:lnTo>
                    <a:pt x="341310" y="838795"/>
                  </a:lnTo>
                  <a:lnTo>
                    <a:pt x="347793" y="839048"/>
                  </a:lnTo>
                  <a:lnTo>
                    <a:pt x="344257" y="832312"/>
                  </a:lnTo>
                  <a:lnTo>
                    <a:pt x="349561" y="828271"/>
                  </a:lnTo>
                  <a:lnTo>
                    <a:pt x="352424" y="831302"/>
                  </a:lnTo>
                  <a:lnTo>
                    <a:pt x="354192" y="823557"/>
                  </a:lnTo>
                  <a:lnTo>
                    <a:pt x="360001" y="822715"/>
                  </a:lnTo>
                  <a:lnTo>
                    <a:pt x="358064" y="818926"/>
                  </a:lnTo>
                  <a:lnTo>
                    <a:pt x="361264" y="816989"/>
                  </a:lnTo>
                  <a:lnTo>
                    <a:pt x="351245" y="813454"/>
                  </a:lnTo>
                  <a:lnTo>
                    <a:pt x="353013" y="802593"/>
                  </a:lnTo>
                  <a:lnTo>
                    <a:pt x="358401" y="802761"/>
                  </a:lnTo>
                  <a:lnTo>
                    <a:pt x="360085" y="797289"/>
                  </a:lnTo>
                  <a:lnTo>
                    <a:pt x="346278" y="795100"/>
                  </a:lnTo>
                  <a:lnTo>
                    <a:pt x="348467" y="785755"/>
                  </a:lnTo>
                  <a:lnTo>
                    <a:pt x="341310" y="776241"/>
                  </a:lnTo>
                  <a:lnTo>
                    <a:pt x="337353" y="776410"/>
                  </a:lnTo>
                  <a:lnTo>
                    <a:pt x="336175" y="770179"/>
                  </a:lnTo>
                  <a:lnTo>
                    <a:pt x="334154" y="771779"/>
                  </a:lnTo>
                  <a:lnTo>
                    <a:pt x="338700" y="764623"/>
                  </a:lnTo>
                  <a:lnTo>
                    <a:pt x="336512" y="749974"/>
                  </a:lnTo>
                  <a:lnTo>
                    <a:pt x="326745" y="754267"/>
                  </a:lnTo>
                  <a:lnTo>
                    <a:pt x="328513" y="747532"/>
                  </a:lnTo>
                  <a:lnTo>
                    <a:pt x="320684" y="744249"/>
                  </a:lnTo>
                  <a:lnTo>
                    <a:pt x="313780" y="745933"/>
                  </a:lnTo>
                  <a:lnTo>
                    <a:pt x="304351" y="733893"/>
                  </a:lnTo>
                  <a:lnTo>
                    <a:pt x="296437" y="734061"/>
                  </a:lnTo>
                  <a:lnTo>
                    <a:pt x="291975" y="728505"/>
                  </a:lnTo>
                  <a:lnTo>
                    <a:pt x="288775" y="731115"/>
                  </a:lnTo>
                  <a:lnTo>
                    <a:pt x="287428" y="726989"/>
                  </a:lnTo>
                  <a:lnTo>
                    <a:pt x="277494" y="733135"/>
                  </a:lnTo>
                  <a:lnTo>
                    <a:pt x="261076" y="735408"/>
                  </a:lnTo>
                  <a:lnTo>
                    <a:pt x="240786" y="727410"/>
                  </a:lnTo>
                  <a:lnTo>
                    <a:pt x="236408" y="720675"/>
                  </a:lnTo>
                  <a:lnTo>
                    <a:pt x="230010" y="722106"/>
                  </a:lnTo>
                  <a:lnTo>
                    <a:pt x="223275" y="712340"/>
                  </a:lnTo>
                  <a:lnTo>
                    <a:pt x="211067" y="714361"/>
                  </a:lnTo>
                  <a:lnTo>
                    <a:pt x="207363" y="722864"/>
                  </a:lnTo>
                  <a:lnTo>
                    <a:pt x="198354" y="719833"/>
                  </a:lnTo>
                  <a:lnTo>
                    <a:pt x="198354" y="719833"/>
                  </a:lnTo>
                  <a:lnTo>
                    <a:pt x="195071" y="709394"/>
                  </a:lnTo>
                  <a:lnTo>
                    <a:pt x="201301" y="710572"/>
                  </a:lnTo>
                  <a:lnTo>
                    <a:pt x="207615" y="702490"/>
                  </a:lnTo>
                  <a:lnTo>
                    <a:pt x="199449" y="696428"/>
                  </a:lnTo>
                  <a:lnTo>
                    <a:pt x="197596" y="699375"/>
                  </a:lnTo>
                  <a:lnTo>
                    <a:pt x="181011" y="696512"/>
                  </a:lnTo>
                  <a:lnTo>
                    <a:pt x="179243" y="706110"/>
                  </a:lnTo>
                  <a:lnTo>
                    <a:pt x="168803" y="704005"/>
                  </a:lnTo>
                  <a:lnTo>
                    <a:pt x="169813" y="712088"/>
                  </a:lnTo>
                  <a:lnTo>
                    <a:pt x="165267" y="714866"/>
                  </a:lnTo>
                  <a:lnTo>
                    <a:pt x="162573" y="705016"/>
                  </a:lnTo>
                  <a:lnTo>
                    <a:pt x="151207" y="707120"/>
                  </a:lnTo>
                  <a:lnTo>
                    <a:pt x="143798" y="702237"/>
                  </a:lnTo>
                  <a:lnTo>
                    <a:pt x="142030" y="709225"/>
                  </a:lnTo>
                  <a:lnTo>
                    <a:pt x="117952" y="699627"/>
                  </a:lnTo>
                  <a:lnTo>
                    <a:pt x="111890" y="703837"/>
                  </a:lnTo>
                  <a:lnTo>
                    <a:pt x="111301" y="710825"/>
                  </a:lnTo>
                  <a:lnTo>
                    <a:pt x="91684" y="720423"/>
                  </a:lnTo>
                  <a:lnTo>
                    <a:pt x="76866" y="722527"/>
                  </a:lnTo>
                  <a:lnTo>
                    <a:pt x="72825" y="717392"/>
                  </a:lnTo>
                  <a:lnTo>
                    <a:pt x="69794" y="729263"/>
                  </a:lnTo>
                  <a:lnTo>
                    <a:pt x="71983" y="733388"/>
                  </a:lnTo>
                  <a:lnTo>
                    <a:pt x="64069" y="737429"/>
                  </a:lnTo>
                  <a:lnTo>
                    <a:pt x="66932" y="732883"/>
                  </a:lnTo>
                  <a:lnTo>
                    <a:pt x="60618" y="732883"/>
                  </a:lnTo>
                  <a:cubicBezTo>
                    <a:pt x="60618" y="732883"/>
                    <a:pt x="62470" y="723032"/>
                    <a:pt x="62470" y="723032"/>
                  </a:cubicBezTo>
                  <a:lnTo>
                    <a:pt x="59523" y="713519"/>
                  </a:lnTo>
                  <a:lnTo>
                    <a:pt x="99430" y="692387"/>
                  </a:lnTo>
                  <a:lnTo>
                    <a:pt x="114837" y="689524"/>
                  </a:lnTo>
                  <a:lnTo>
                    <a:pt x="118120" y="682705"/>
                  </a:lnTo>
                  <a:lnTo>
                    <a:pt x="113069" y="680937"/>
                  </a:lnTo>
                  <a:lnTo>
                    <a:pt x="112311" y="687083"/>
                  </a:lnTo>
                  <a:lnTo>
                    <a:pt x="109027" y="687083"/>
                  </a:lnTo>
                  <a:cubicBezTo>
                    <a:pt x="109027" y="687083"/>
                    <a:pt x="103723" y="676896"/>
                    <a:pt x="103723" y="676896"/>
                  </a:cubicBezTo>
                  <a:lnTo>
                    <a:pt x="95641" y="684052"/>
                  </a:lnTo>
                  <a:lnTo>
                    <a:pt x="83349" y="679843"/>
                  </a:lnTo>
                  <a:lnTo>
                    <a:pt x="84780" y="671676"/>
                  </a:lnTo>
                  <a:lnTo>
                    <a:pt x="76951" y="673781"/>
                  </a:lnTo>
                  <a:lnTo>
                    <a:pt x="72909" y="668224"/>
                  </a:lnTo>
                  <a:lnTo>
                    <a:pt x="89158" y="662667"/>
                  </a:lnTo>
                  <a:lnTo>
                    <a:pt x="91684" y="653659"/>
                  </a:lnTo>
                  <a:lnTo>
                    <a:pt x="100440" y="652228"/>
                  </a:lnTo>
                  <a:lnTo>
                    <a:pt x="103639" y="647345"/>
                  </a:lnTo>
                  <a:lnTo>
                    <a:pt x="97746" y="643977"/>
                  </a:lnTo>
                  <a:lnTo>
                    <a:pt x="98588" y="639683"/>
                  </a:lnTo>
                  <a:lnTo>
                    <a:pt x="89327" y="627391"/>
                  </a:lnTo>
                  <a:lnTo>
                    <a:pt x="93284" y="618888"/>
                  </a:lnTo>
                  <a:lnTo>
                    <a:pt x="86296" y="622172"/>
                  </a:lnTo>
                  <a:lnTo>
                    <a:pt x="72657" y="611311"/>
                  </a:lnTo>
                  <a:lnTo>
                    <a:pt x="61123" y="607775"/>
                  </a:lnTo>
                  <a:lnTo>
                    <a:pt x="58176" y="602555"/>
                  </a:lnTo>
                  <a:lnTo>
                    <a:pt x="60702" y="595231"/>
                  </a:lnTo>
                  <a:lnTo>
                    <a:pt x="54893" y="592115"/>
                  </a:lnTo>
                  <a:lnTo>
                    <a:pt x="52451" y="584370"/>
                  </a:lnTo>
                  <a:lnTo>
                    <a:pt x="44116" y="581676"/>
                  </a:lnTo>
                  <a:lnTo>
                    <a:pt x="43274" y="573509"/>
                  </a:lnTo>
                  <a:lnTo>
                    <a:pt x="46726" y="569047"/>
                  </a:lnTo>
                  <a:lnTo>
                    <a:pt x="39822" y="565427"/>
                  </a:lnTo>
                  <a:lnTo>
                    <a:pt x="45295" y="557176"/>
                  </a:lnTo>
                  <a:lnTo>
                    <a:pt x="44284" y="548589"/>
                  </a:lnTo>
                  <a:lnTo>
                    <a:pt x="37381" y="544126"/>
                  </a:lnTo>
                  <a:lnTo>
                    <a:pt x="38560" y="530319"/>
                  </a:lnTo>
                  <a:lnTo>
                    <a:pt x="33592" y="526615"/>
                  </a:lnTo>
                  <a:lnTo>
                    <a:pt x="33592" y="526615"/>
                  </a:lnTo>
                  <a:lnTo>
                    <a:pt x="44790" y="516007"/>
                  </a:lnTo>
                  <a:lnTo>
                    <a:pt x="57671" y="516007"/>
                  </a:lnTo>
                  <a:cubicBezTo>
                    <a:pt x="57671" y="516007"/>
                    <a:pt x="57671" y="508682"/>
                    <a:pt x="57671" y="508682"/>
                  </a:cubicBezTo>
                  <a:lnTo>
                    <a:pt x="65837" y="510871"/>
                  </a:lnTo>
                  <a:lnTo>
                    <a:pt x="67605" y="501357"/>
                  </a:lnTo>
                  <a:lnTo>
                    <a:pt x="76530" y="501610"/>
                  </a:lnTo>
                  <a:lnTo>
                    <a:pt x="79729" y="496390"/>
                  </a:lnTo>
                  <a:lnTo>
                    <a:pt x="75014" y="494285"/>
                  </a:lnTo>
                  <a:lnTo>
                    <a:pt x="79392" y="489234"/>
                  </a:lnTo>
                  <a:lnTo>
                    <a:pt x="69458" y="479047"/>
                  </a:lnTo>
                  <a:lnTo>
                    <a:pt x="67690" y="470628"/>
                  </a:lnTo>
                  <a:lnTo>
                    <a:pt x="69373" y="466250"/>
                  </a:lnTo>
                  <a:lnTo>
                    <a:pt x="71815" y="468270"/>
                  </a:lnTo>
                  <a:lnTo>
                    <a:pt x="72573" y="455894"/>
                  </a:lnTo>
                  <a:lnTo>
                    <a:pt x="80655" y="451516"/>
                  </a:lnTo>
                  <a:lnTo>
                    <a:pt x="71815" y="450843"/>
                  </a:lnTo>
                  <a:lnTo>
                    <a:pt x="71310" y="445455"/>
                  </a:lnTo>
                  <a:lnTo>
                    <a:pt x="76614" y="447475"/>
                  </a:lnTo>
                  <a:lnTo>
                    <a:pt x="76024" y="441834"/>
                  </a:lnTo>
                  <a:lnTo>
                    <a:pt x="80571" y="438214"/>
                  </a:lnTo>
                  <a:lnTo>
                    <a:pt x="67521" y="433836"/>
                  </a:lnTo>
                  <a:lnTo>
                    <a:pt x="71983" y="431647"/>
                  </a:lnTo>
                  <a:lnTo>
                    <a:pt x="72488" y="426343"/>
                  </a:lnTo>
                  <a:lnTo>
                    <a:pt x="66848" y="420113"/>
                  </a:lnTo>
                  <a:lnTo>
                    <a:pt x="72236" y="416072"/>
                  </a:lnTo>
                  <a:lnTo>
                    <a:pt x="68784" y="404959"/>
                  </a:lnTo>
                  <a:lnTo>
                    <a:pt x="44621" y="385763"/>
                  </a:lnTo>
                  <a:lnTo>
                    <a:pt x="44621" y="385763"/>
                  </a:lnTo>
                  <a:lnTo>
                    <a:pt x="36876" y="374145"/>
                  </a:lnTo>
                  <a:lnTo>
                    <a:pt x="44369" y="365642"/>
                  </a:lnTo>
                  <a:lnTo>
                    <a:pt x="39991" y="358485"/>
                  </a:lnTo>
                  <a:lnTo>
                    <a:pt x="42180" y="344173"/>
                  </a:lnTo>
                  <a:lnTo>
                    <a:pt x="35360" y="344846"/>
                  </a:lnTo>
                  <a:lnTo>
                    <a:pt x="24752" y="329692"/>
                  </a:lnTo>
                  <a:lnTo>
                    <a:pt x="19869" y="328177"/>
                  </a:lnTo>
                  <a:lnTo>
                    <a:pt x="23489" y="320094"/>
                  </a:lnTo>
                  <a:lnTo>
                    <a:pt x="18101" y="313696"/>
                  </a:lnTo>
                  <a:lnTo>
                    <a:pt x="18101" y="313696"/>
                  </a:lnTo>
                  <a:lnTo>
                    <a:pt x="17175" y="309065"/>
                  </a:lnTo>
                  <a:lnTo>
                    <a:pt x="24079" y="306203"/>
                  </a:lnTo>
                  <a:lnTo>
                    <a:pt x="18606" y="295763"/>
                  </a:lnTo>
                  <a:lnTo>
                    <a:pt x="22816" y="285576"/>
                  </a:lnTo>
                  <a:lnTo>
                    <a:pt x="6567" y="265370"/>
                  </a:lnTo>
                  <a:lnTo>
                    <a:pt x="9766" y="249963"/>
                  </a:lnTo>
                  <a:lnTo>
                    <a:pt x="7156" y="241291"/>
                  </a:lnTo>
                  <a:lnTo>
                    <a:pt x="10440" y="237587"/>
                  </a:lnTo>
                  <a:lnTo>
                    <a:pt x="7914" y="231609"/>
                  </a:lnTo>
                  <a:lnTo>
                    <a:pt x="12208" y="218897"/>
                  </a:lnTo>
                  <a:lnTo>
                    <a:pt x="6230" y="216034"/>
                  </a:lnTo>
                  <a:lnTo>
                    <a:pt x="5641" y="210562"/>
                  </a:lnTo>
                  <a:lnTo>
                    <a:pt x="10945" y="207868"/>
                  </a:lnTo>
                  <a:lnTo>
                    <a:pt x="7240" y="203658"/>
                  </a:lnTo>
                  <a:lnTo>
                    <a:pt x="9598" y="197260"/>
                  </a:lnTo>
                  <a:lnTo>
                    <a:pt x="0" y="178653"/>
                  </a:lnTo>
                  <a:lnTo>
                    <a:pt x="4378" y="174696"/>
                  </a:lnTo>
                  <a:lnTo>
                    <a:pt x="168" y="165014"/>
                  </a:lnTo>
                  <a:lnTo>
                    <a:pt x="10355" y="143630"/>
                  </a:lnTo>
                  <a:lnTo>
                    <a:pt x="5725" y="130412"/>
                  </a:lnTo>
                  <a:lnTo>
                    <a:pt x="11955" y="125866"/>
                  </a:lnTo>
                  <a:lnTo>
                    <a:pt x="16838" y="102881"/>
                  </a:lnTo>
                  <a:lnTo>
                    <a:pt x="31487" y="83349"/>
                  </a:lnTo>
                  <a:lnTo>
                    <a:pt x="32750" y="73920"/>
                  </a:lnTo>
                  <a:lnTo>
                    <a:pt x="58092" y="61964"/>
                  </a:lnTo>
                  <a:lnTo>
                    <a:pt x="55229" y="59607"/>
                  </a:lnTo>
                  <a:lnTo>
                    <a:pt x="59776" y="49420"/>
                  </a:lnTo>
                  <a:lnTo>
                    <a:pt x="68531" y="45295"/>
                  </a:lnTo>
                  <a:lnTo>
                    <a:pt x="77961" y="26099"/>
                  </a:lnTo>
                  <a:lnTo>
                    <a:pt x="85622" y="20206"/>
                  </a:lnTo>
                  <a:lnTo>
                    <a:pt x="89411" y="7998"/>
                  </a:lnTo>
                  <a:lnTo>
                    <a:pt x="86380" y="5220"/>
                  </a:lnTo>
                  <a:lnTo>
                    <a:pt x="86380" y="5220"/>
                  </a:lnTo>
                  <a:lnTo>
                    <a:pt x="84275" y="1094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3175" cap="flat">
              <a:solidFill>
                <a:srgbClr val="11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B9B5A11-0F56-0051-F3DB-A916E2849321}"/>
                </a:ext>
              </a:extLst>
            </p:cNvPr>
            <p:cNvSpPr/>
            <p:nvPr/>
          </p:nvSpPr>
          <p:spPr>
            <a:xfrm>
              <a:off x="8183706" y="1815635"/>
              <a:ext cx="608785" cy="562564"/>
            </a:xfrm>
            <a:custGeom>
              <a:avLst/>
              <a:gdLst>
                <a:gd name="connsiteX0" fmla="*/ 287091 w 608785"/>
                <a:gd name="connsiteY0" fmla="*/ 23910 h 562564"/>
                <a:gd name="connsiteX1" fmla="*/ 296521 w 608785"/>
                <a:gd name="connsiteY1" fmla="*/ 35697 h 562564"/>
                <a:gd name="connsiteX2" fmla="*/ 293995 w 608785"/>
                <a:gd name="connsiteY2" fmla="*/ 44537 h 562564"/>
                <a:gd name="connsiteX3" fmla="*/ 300814 w 608785"/>
                <a:gd name="connsiteY3" fmla="*/ 49336 h 562564"/>
                <a:gd name="connsiteX4" fmla="*/ 302919 w 608785"/>
                <a:gd name="connsiteY4" fmla="*/ 61880 h 562564"/>
                <a:gd name="connsiteX5" fmla="*/ 309991 w 608785"/>
                <a:gd name="connsiteY5" fmla="*/ 70215 h 562564"/>
                <a:gd name="connsiteX6" fmla="*/ 320010 w 608785"/>
                <a:gd name="connsiteY6" fmla="*/ 72573 h 562564"/>
                <a:gd name="connsiteX7" fmla="*/ 325482 w 608785"/>
                <a:gd name="connsiteY7" fmla="*/ 89243 h 562564"/>
                <a:gd name="connsiteX8" fmla="*/ 341058 w 608785"/>
                <a:gd name="connsiteY8" fmla="*/ 88906 h 562564"/>
                <a:gd name="connsiteX9" fmla="*/ 346362 w 608785"/>
                <a:gd name="connsiteY9" fmla="*/ 102292 h 562564"/>
                <a:gd name="connsiteX10" fmla="*/ 356212 w 608785"/>
                <a:gd name="connsiteY10" fmla="*/ 108691 h 562564"/>
                <a:gd name="connsiteX11" fmla="*/ 367999 w 608785"/>
                <a:gd name="connsiteY11" fmla="*/ 99935 h 562564"/>
                <a:gd name="connsiteX12" fmla="*/ 376923 w 608785"/>
                <a:gd name="connsiteY12" fmla="*/ 100440 h 562564"/>
                <a:gd name="connsiteX13" fmla="*/ 383490 w 608785"/>
                <a:gd name="connsiteY13" fmla="*/ 95641 h 562564"/>
                <a:gd name="connsiteX14" fmla="*/ 394603 w 608785"/>
                <a:gd name="connsiteY14" fmla="*/ 101619 h 562564"/>
                <a:gd name="connsiteX15" fmla="*/ 403359 w 608785"/>
                <a:gd name="connsiteY15" fmla="*/ 101366 h 562564"/>
                <a:gd name="connsiteX16" fmla="*/ 413967 w 608785"/>
                <a:gd name="connsiteY16" fmla="*/ 119215 h 562564"/>
                <a:gd name="connsiteX17" fmla="*/ 436699 w 608785"/>
                <a:gd name="connsiteY17" fmla="*/ 129149 h 562564"/>
                <a:gd name="connsiteX18" fmla="*/ 447138 w 608785"/>
                <a:gd name="connsiteY18" fmla="*/ 142367 h 562564"/>
                <a:gd name="connsiteX19" fmla="*/ 456652 w 608785"/>
                <a:gd name="connsiteY19" fmla="*/ 135548 h 562564"/>
                <a:gd name="connsiteX20" fmla="*/ 462545 w 608785"/>
                <a:gd name="connsiteY20" fmla="*/ 145566 h 562564"/>
                <a:gd name="connsiteX21" fmla="*/ 468270 w 608785"/>
                <a:gd name="connsiteY21" fmla="*/ 145314 h 562564"/>
                <a:gd name="connsiteX22" fmla="*/ 470796 w 608785"/>
                <a:gd name="connsiteY22" fmla="*/ 150955 h 562564"/>
                <a:gd name="connsiteX23" fmla="*/ 467681 w 608785"/>
                <a:gd name="connsiteY23" fmla="*/ 159290 h 562564"/>
                <a:gd name="connsiteX24" fmla="*/ 460777 w 608785"/>
                <a:gd name="connsiteY24" fmla="*/ 164930 h 562564"/>
                <a:gd name="connsiteX25" fmla="*/ 465829 w 608785"/>
                <a:gd name="connsiteY25" fmla="*/ 169982 h 562564"/>
                <a:gd name="connsiteX26" fmla="*/ 467008 w 608785"/>
                <a:gd name="connsiteY26" fmla="*/ 183536 h 562564"/>
                <a:gd name="connsiteX27" fmla="*/ 482835 w 608785"/>
                <a:gd name="connsiteY27" fmla="*/ 185894 h 562564"/>
                <a:gd name="connsiteX28" fmla="*/ 493864 w 608785"/>
                <a:gd name="connsiteY28" fmla="*/ 194229 h 562564"/>
                <a:gd name="connsiteX29" fmla="*/ 499589 w 608785"/>
                <a:gd name="connsiteY29" fmla="*/ 193303 h 562564"/>
                <a:gd name="connsiteX30" fmla="*/ 521816 w 608785"/>
                <a:gd name="connsiteY30" fmla="*/ 209046 h 562564"/>
                <a:gd name="connsiteX31" fmla="*/ 532003 w 608785"/>
                <a:gd name="connsiteY31" fmla="*/ 202311 h 562564"/>
                <a:gd name="connsiteX32" fmla="*/ 559028 w 608785"/>
                <a:gd name="connsiteY32" fmla="*/ 220581 h 562564"/>
                <a:gd name="connsiteX33" fmla="*/ 572078 w 608785"/>
                <a:gd name="connsiteY33" fmla="*/ 236577 h 562564"/>
                <a:gd name="connsiteX34" fmla="*/ 608785 w 608785"/>
                <a:gd name="connsiteY34" fmla="*/ 250300 h 562564"/>
                <a:gd name="connsiteX35" fmla="*/ 608617 w 608785"/>
                <a:gd name="connsiteY35" fmla="*/ 253583 h 562564"/>
                <a:gd name="connsiteX36" fmla="*/ 603565 w 608785"/>
                <a:gd name="connsiteY36" fmla="*/ 251563 h 562564"/>
                <a:gd name="connsiteX37" fmla="*/ 589758 w 608785"/>
                <a:gd name="connsiteY37" fmla="*/ 256362 h 562564"/>
                <a:gd name="connsiteX38" fmla="*/ 581423 w 608785"/>
                <a:gd name="connsiteY38" fmla="*/ 267475 h 562564"/>
                <a:gd name="connsiteX39" fmla="*/ 584033 w 608785"/>
                <a:gd name="connsiteY39" fmla="*/ 275726 h 562564"/>
                <a:gd name="connsiteX40" fmla="*/ 563575 w 608785"/>
                <a:gd name="connsiteY40" fmla="*/ 291890 h 562564"/>
                <a:gd name="connsiteX41" fmla="*/ 561217 w 608785"/>
                <a:gd name="connsiteY41" fmla="*/ 300646 h 562564"/>
                <a:gd name="connsiteX42" fmla="*/ 548589 w 608785"/>
                <a:gd name="connsiteY42" fmla="*/ 310581 h 562564"/>
                <a:gd name="connsiteX43" fmla="*/ 535792 w 608785"/>
                <a:gd name="connsiteY43" fmla="*/ 310412 h 562564"/>
                <a:gd name="connsiteX44" fmla="*/ 526867 w 608785"/>
                <a:gd name="connsiteY44" fmla="*/ 332723 h 562564"/>
                <a:gd name="connsiteX45" fmla="*/ 516764 w 608785"/>
                <a:gd name="connsiteY45" fmla="*/ 343247 h 562564"/>
                <a:gd name="connsiteX46" fmla="*/ 506325 w 608785"/>
                <a:gd name="connsiteY46" fmla="*/ 341563 h 562564"/>
                <a:gd name="connsiteX47" fmla="*/ 494370 w 608785"/>
                <a:gd name="connsiteY47" fmla="*/ 352760 h 562564"/>
                <a:gd name="connsiteX48" fmla="*/ 497232 w 608785"/>
                <a:gd name="connsiteY48" fmla="*/ 368167 h 562564"/>
                <a:gd name="connsiteX49" fmla="*/ 503546 w 608785"/>
                <a:gd name="connsiteY49" fmla="*/ 375492 h 562564"/>
                <a:gd name="connsiteX50" fmla="*/ 501357 w 608785"/>
                <a:gd name="connsiteY50" fmla="*/ 384501 h 562564"/>
                <a:gd name="connsiteX51" fmla="*/ 496222 w 608785"/>
                <a:gd name="connsiteY51" fmla="*/ 391320 h 562564"/>
                <a:gd name="connsiteX52" fmla="*/ 489823 w 608785"/>
                <a:gd name="connsiteY52" fmla="*/ 393004 h 562564"/>
                <a:gd name="connsiteX53" fmla="*/ 491086 w 608785"/>
                <a:gd name="connsiteY53" fmla="*/ 399907 h 562564"/>
                <a:gd name="connsiteX54" fmla="*/ 479973 w 608785"/>
                <a:gd name="connsiteY54" fmla="*/ 408411 h 562564"/>
                <a:gd name="connsiteX55" fmla="*/ 482751 w 608785"/>
                <a:gd name="connsiteY55" fmla="*/ 413294 h 562564"/>
                <a:gd name="connsiteX56" fmla="*/ 472312 w 608785"/>
                <a:gd name="connsiteY56" fmla="*/ 415062 h 562564"/>
                <a:gd name="connsiteX57" fmla="*/ 472059 w 608785"/>
                <a:gd name="connsiteY57" fmla="*/ 421713 h 562564"/>
                <a:gd name="connsiteX58" fmla="*/ 477952 w 608785"/>
                <a:gd name="connsiteY58" fmla="*/ 425670 h 562564"/>
                <a:gd name="connsiteX59" fmla="*/ 478710 w 608785"/>
                <a:gd name="connsiteY59" fmla="*/ 434678 h 562564"/>
                <a:gd name="connsiteX60" fmla="*/ 485361 w 608785"/>
                <a:gd name="connsiteY60" fmla="*/ 441582 h 562564"/>
                <a:gd name="connsiteX61" fmla="*/ 481909 w 608785"/>
                <a:gd name="connsiteY61" fmla="*/ 463556 h 562564"/>
                <a:gd name="connsiteX62" fmla="*/ 473238 w 608785"/>
                <a:gd name="connsiteY62" fmla="*/ 460441 h 562564"/>
                <a:gd name="connsiteX63" fmla="*/ 477363 w 608785"/>
                <a:gd name="connsiteY63" fmla="*/ 476353 h 562564"/>
                <a:gd name="connsiteX64" fmla="*/ 470628 w 608785"/>
                <a:gd name="connsiteY64" fmla="*/ 481152 h 562564"/>
                <a:gd name="connsiteX65" fmla="*/ 461956 w 608785"/>
                <a:gd name="connsiteY65" fmla="*/ 477363 h 562564"/>
                <a:gd name="connsiteX66" fmla="*/ 454884 w 608785"/>
                <a:gd name="connsiteY66" fmla="*/ 484351 h 562564"/>
                <a:gd name="connsiteX67" fmla="*/ 453369 w 608785"/>
                <a:gd name="connsiteY67" fmla="*/ 503715 h 562564"/>
                <a:gd name="connsiteX68" fmla="*/ 450254 w 608785"/>
                <a:gd name="connsiteY68" fmla="*/ 508851 h 562564"/>
                <a:gd name="connsiteX69" fmla="*/ 447138 w 608785"/>
                <a:gd name="connsiteY69" fmla="*/ 507924 h 562564"/>
                <a:gd name="connsiteX70" fmla="*/ 439814 w 608785"/>
                <a:gd name="connsiteY70" fmla="*/ 522069 h 562564"/>
                <a:gd name="connsiteX71" fmla="*/ 442003 w 608785"/>
                <a:gd name="connsiteY71" fmla="*/ 539496 h 562564"/>
                <a:gd name="connsiteX72" fmla="*/ 442003 w 608785"/>
                <a:gd name="connsiteY72" fmla="*/ 539496 h 562564"/>
                <a:gd name="connsiteX73" fmla="*/ 433752 w 608785"/>
                <a:gd name="connsiteY73" fmla="*/ 545558 h 562564"/>
                <a:gd name="connsiteX74" fmla="*/ 436362 w 608785"/>
                <a:gd name="connsiteY74" fmla="*/ 548926 h 562564"/>
                <a:gd name="connsiteX75" fmla="*/ 431647 w 608785"/>
                <a:gd name="connsiteY75" fmla="*/ 558187 h 562564"/>
                <a:gd name="connsiteX76" fmla="*/ 423565 w 608785"/>
                <a:gd name="connsiteY76" fmla="*/ 562564 h 562564"/>
                <a:gd name="connsiteX77" fmla="*/ 415567 w 608785"/>
                <a:gd name="connsiteY77" fmla="*/ 559113 h 562564"/>
                <a:gd name="connsiteX78" fmla="*/ 409673 w 608785"/>
                <a:gd name="connsiteY78" fmla="*/ 548420 h 562564"/>
                <a:gd name="connsiteX79" fmla="*/ 411862 w 608785"/>
                <a:gd name="connsiteY79" fmla="*/ 545137 h 562564"/>
                <a:gd name="connsiteX80" fmla="*/ 401170 w 608785"/>
                <a:gd name="connsiteY80" fmla="*/ 543790 h 562564"/>
                <a:gd name="connsiteX81" fmla="*/ 407316 w 608785"/>
                <a:gd name="connsiteY81" fmla="*/ 541853 h 562564"/>
                <a:gd name="connsiteX82" fmla="*/ 403527 w 608785"/>
                <a:gd name="connsiteY82" fmla="*/ 536634 h 562564"/>
                <a:gd name="connsiteX83" fmla="*/ 398308 w 608785"/>
                <a:gd name="connsiteY83" fmla="*/ 536634 h 562564"/>
                <a:gd name="connsiteX84" fmla="*/ 396792 w 608785"/>
                <a:gd name="connsiteY84" fmla="*/ 543116 h 562564"/>
                <a:gd name="connsiteX85" fmla="*/ 391067 w 608785"/>
                <a:gd name="connsiteY85" fmla="*/ 544463 h 562564"/>
                <a:gd name="connsiteX86" fmla="*/ 395529 w 608785"/>
                <a:gd name="connsiteY86" fmla="*/ 532845 h 562564"/>
                <a:gd name="connsiteX87" fmla="*/ 389552 w 608785"/>
                <a:gd name="connsiteY87" fmla="*/ 527036 h 562564"/>
                <a:gd name="connsiteX88" fmla="*/ 378607 w 608785"/>
                <a:gd name="connsiteY88" fmla="*/ 529309 h 562564"/>
                <a:gd name="connsiteX89" fmla="*/ 370525 w 608785"/>
                <a:gd name="connsiteY89" fmla="*/ 535792 h 562564"/>
                <a:gd name="connsiteX90" fmla="*/ 361264 w 608785"/>
                <a:gd name="connsiteY90" fmla="*/ 531666 h 562564"/>
                <a:gd name="connsiteX91" fmla="*/ 350235 w 608785"/>
                <a:gd name="connsiteY91" fmla="*/ 536297 h 562564"/>
                <a:gd name="connsiteX92" fmla="*/ 347709 w 608785"/>
                <a:gd name="connsiteY92" fmla="*/ 526867 h 562564"/>
                <a:gd name="connsiteX93" fmla="*/ 342573 w 608785"/>
                <a:gd name="connsiteY93" fmla="*/ 532761 h 562564"/>
                <a:gd name="connsiteX94" fmla="*/ 325651 w 608785"/>
                <a:gd name="connsiteY94" fmla="*/ 534276 h 562564"/>
                <a:gd name="connsiteX95" fmla="*/ 323883 w 608785"/>
                <a:gd name="connsiteY95" fmla="*/ 518869 h 562564"/>
                <a:gd name="connsiteX96" fmla="*/ 319589 w 608785"/>
                <a:gd name="connsiteY96" fmla="*/ 517943 h 562564"/>
                <a:gd name="connsiteX97" fmla="*/ 316558 w 608785"/>
                <a:gd name="connsiteY97" fmla="*/ 511208 h 562564"/>
                <a:gd name="connsiteX98" fmla="*/ 315211 w 608785"/>
                <a:gd name="connsiteY98" fmla="*/ 514828 h 562564"/>
                <a:gd name="connsiteX99" fmla="*/ 305866 w 608785"/>
                <a:gd name="connsiteY99" fmla="*/ 514660 h 562564"/>
                <a:gd name="connsiteX100" fmla="*/ 289112 w 608785"/>
                <a:gd name="connsiteY100" fmla="*/ 499337 h 562564"/>
                <a:gd name="connsiteX101" fmla="*/ 281030 w 608785"/>
                <a:gd name="connsiteY101" fmla="*/ 500600 h 562564"/>
                <a:gd name="connsiteX102" fmla="*/ 282292 w 608785"/>
                <a:gd name="connsiteY102" fmla="*/ 494875 h 562564"/>
                <a:gd name="connsiteX103" fmla="*/ 277241 w 608785"/>
                <a:gd name="connsiteY103" fmla="*/ 491255 h 562564"/>
                <a:gd name="connsiteX104" fmla="*/ 276146 w 608785"/>
                <a:gd name="connsiteY104" fmla="*/ 479131 h 562564"/>
                <a:gd name="connsiteX105" fmla="*/ 257877 w 608785"/>
                <a:gd name="connsiteY105" fmla="*/ 470459 h 562564"/>
                <a:gd name="connsiteX106" fmla="*/ 256109 w 608785"/>
                <a:gd name="connsiteY106" fmla="*/ 481488 h 562564"/>
                <a:gd name="connsiteX107" fmla="*/ 246427 w 608785"/>
                <a:gd name="connsiteY107" fmla="*/ 471554 h 562564"/>
                <a:gd name="connsiteX108" fmla="*/ 243228 w 608785"/>
                <a:gd name="connsiteY108" fmla="*/ 475006 h 562564"/>
                <a:gd name="connsiteX109" fmla="*/ 235482 w 608785"/>
                <a:gd name="connsiteY109" fmla="*/ 474837 h 562564"/>
                <a:gd name="connsiteX110" fmla="*/ 235230 w 608785"/>
                <a:gd name="connsiteY110" fmla="*/ 464314 h 562564"/>
                <a:gd name="connsiteX111" fmla="*/ 227063 w 608785"/>
                <a:gd name="connsiteY111" fmla="*/ 452443 h 562564"/>
                <a:gd name="connsiteX112" fmla="*/ 217802 w 608785"/>
                <a:gd name="connsiteY112" fmla="*/ 453116 h 562564"/>
                <a:gd name="connsiteX113" fmla="*/ 202648 w 608785"/>
                <a:gd name="connsiteY113" fmla="*/ 441077 h 562564"/>
                <a:gd name="connsiteX114" fmla="*/ 210309 w 608785"/>
                <a:gd name="connsiteY114" fmla="*/ 434510 h 562564"/>
                <a:gd name="connsiteX115" fmla="*/ 215866 w 608785"/>
                <a:gd name="connsiteY115" fmla="*/ 438635 h 562564"/>
                <a:gd name="connsiteX116" fmla="*/ 219402 w 608785"/>
                <a:gd name="connsiteY116" fmla="*/ 427775 h 562564"/>
                <a:gd name="connsiteX117" fmla="*/ 222854 w 608785"/>
                <a:gd name="connsiteY117" fmla="*/ 430721 h 562564"/>
                <a:gd name="connsiteX118" fmla="*/ 230178 w 608785"/>
                <a:gd name="connsiteY118" fmla="*/ 425838 h 562564"/>
                <a:gd name="connsiteX119" fmla="*/ 239439 w 608785"/>
                <a:gd name="connsiteY119" fmla="*/ 412873 h 562564"/>
                <a:gd name="connsiteX120" fmla="*/ 215192 w 608785"/>
                <a:gd name="connsiteY120" fmla="*/ 408832 h 562564"/>
                <a:gd name="connsiteX121" fmla="*/ 183452 w 608785"/>
                <a:gd name="connsiteY121" fmla="*/ 391404 h 562564"/>
                <a:gd name="connsiteX122" fmla="*/ 169729 w 608785"/>
                <a:gd name="connsiteY122" fmla="*/ 378691 h 562564"/>
                <a:gd name="connsiteX123" fmla="*/ 162741 w 608785"/>
                <a:gd name="connsiteY123" fmla="*/ 354865 h 562564"/>
                <a:gd name="connsiteX124" fmla="*/ 149523 w 608785"/>
                <a:gd name="connsiteY124" fmla="*/ 348551 h 562564"/>
                <a:gd name="connsiteX125" fmla="*/ 135295 w 608785"/>
                <a:gd name="connsiteY125" fmla="*/ 343752 h 562564"/>
                <a:gd name="connsiteX126" fmla="*/ 117615 w 608785"/>
                <a:gd name="connsiteY126" fmla="*/ 362527 h 562564"/>
                <a:gd name="connsiteX127" fmla="*/ 110964 w 608785"/>
                <a:gd name="connsiteY127" fmla="*/ 361348 h 562564"/>
                <a:gd name="connsiteX128" fmla="*/ 101366 w 608785"/>
                <a:gd name="connsiteY128" fmla="*/ 368252 h 562564"/>
                <a:gd name="connsiteX129" fmla="*/ 91347 w 608785"/>
                <a:gd name="connsiteY129" fmla="*/ 383322 h 562564"/>
                <a:gd name="connsiteX130" fmla="*/ 84612 w 608785"/>
                <a:gd name="connsiteY130" fmla="*/ 385090 h 562564"/>
                <a:gd name="connsiteX131" fmla="*/ 83349 w 608785"/>
                <a:gd name="connsiteY131" fmla="*/ 393340 h 562564"/>
                <a:gd name="connsiteX132" fmla="*/ 74762 w 608785"/>
                <a:gd name="connsiteY132" fmla="*/ 394688 h 562564"/>
                <a:gd name="connsiteX133" fmla="*/ 74004 w 608785"/>
                <a:gd name="connsiteY133" fmla="*/ 386100 h 562564"/>
                <a:gd name="connsiteX134" fmla="*/ 67605 w 608785"/>
                <a:gd name="connsiteY134" fmla="*/ 385595 h 562564"/>
                <a:gd name="connsiteX135" fmla="*/ 68447 w 608785"/>
                <a:gd name="connsiteY135" fmla="*/ 380375 h 562564"/>
                <a:gd name="connsiteX136" fmla="*/ 72825 w 608785"/>
                <a:gd name="connsiteY136" fmla="*/ 380796 h 562564"/>
                <a:gd name="connsiteX137" fmla="*/ 68447 w 608785"/>
                <a:gd name="connsiteY137" fmla="*/ 362190 h 562564"/>
                <a:gd name="connsiteX138" fmla="*/ 54724 w 608785"/>
                <a:gd name="connsiteY138" fmla="*/ 362863 h 562564"/>
                <a:gd name="connsiteX139" fmla="*/ 46810 w 608785"/>
                <a:gd name="connsiteY139" fmla="*/ 369515 h 562564"/>
                <a:gd name="connsiteX140" fmla="*/ 40412 w 608785"/>
                <a:gd name="connsiteY140" fmla="*/ 366989 h 562564"/>
                <a:gd name="connsiteX141" fmla="*/ 40833 w 608785"/>
                <a:gd name="connsiteY141" fmla="*/ 363200 h 562564"/>
                <a:gd name="connsiteX142" fmla="*/ 34266 w 608785"/>
                <a:gd name="connsiteY142" fmla="*/ 360085 h 562564"/>
                <a:gd name="connsiteX143" fmla="*/ 35529 w 608785"/>
                <a:gd name="connsiteY143" fmla="*/ 345941 h 562564"/>
                <a:gd name="connsiteX144" fmla="*/ 24499 w 608785"/>
                <a:gd name="connsiteY144" fmla="*/ 328345 h 562564"/>
                <a:gd name="connsiteX145" fmla="*/ 29972 w 608785"/>
                <a:gd name="connsiteY145" fmla="*/ 319842 h 562564"/>
                <a:gd name="connsiteX146" fmla="*/ 27278 w 608785"/>
                <a:gd name="connsiteY146" fmla="*/ 315464 h 562564"/>
                <a:gd name="connsiteX147" fmla="*/ 32077 w 608785"/>
                <a:gd name="connsiteY147" fmla="*/ 308813 h 562564"/>
                <a:gd name="connsiteX148" fmla="*/ 29467 w 608785"/>
                <a:gd name="connsiteY148" fmla="*/ 304772 h 562564"/>
                <a:gd name="connsiteX149" fmla="*/ 36876 w 608785"/>
                <a:gd name="connsiteY149" fmla="*/ 296858 h 562564"/>
                <a:gd name="connsiteX150" fmla="*/ 34266 w 608785"/>
                <a:gd name="connsiteY150" fmla="*/ 292396 h 562564"/>
                <a:gd name="connsiteX151" fmla="*/ 39317 w 608785"/>
                <a:gd name="connsiteY151" fmla="*/ 281872 h 562564"/>
                <a:gd name="connsiteX152" fmla="*/ 44032 w 608785"/>
                <a:gd name="connsiteY152" fmla="*/ 283976 h 562564"/>
                <a:gd name="connsiteX153" fmla="*/ 48494 w 608785"/>
                <a:gd name="connsiteY153" fmla="*/ 279346 h 562564"/>
                <a:gd name="connsiteX154" fmla="*/ 64911 w 608785"/>
                <a:gd name="connsiteY154" fmla="*/ 251815 h 562564"/>
                <a:gd name="connsiteX155" fmla="*/ 26015 w 608785"/>
                <a:gd name="connsiteY155" fmla="*/ 233041 h 562564"/>
                <a:gd name="connsiteX156" fmla="*/ 12544 w 608785"/>
                <a:gd name="connsiteY156" fmla="*/ 218307 h 562564"/>
                <a:gd name="connsiteX157" fmla="*/ 0 w 608785"/>
                <a:gd name="connsiteY157" fmla="*/ 219654 h 562564"/>
                <a:gd name="connsiteX158" fmla="*/ 0 w 608785"/>
                <a:gd name="connsiteY158" fmla="*/ 219654 h 562564"/>
                <a:gd name="connsiteX159" fmla="*/ 3199 w 608785"/>
                <a:gd name="connsiteY159" fmla="*/ 214350 h 562564"/>
                <a:gd name="connsiteX160" fmla="*/ 20458 w 608785"/>
                <a:gd name="connsiteY160" fmla="*/ 209972 h 562564"/>
                <a:gd name="connsiteX161" fmla="*/ 41590 w 608785"/>
                <a:gd name="connsiteY161" fmla="*/ 197765 h 562564"/>
                <a:gd name="connsiteX162" fmla="*/ 43611 w 608785"/>
                <a:gd name="connsiteY162" fmla="*/ 193303 h 562564"/>
                <a:gd name="connsiteX163" fmla="*/ 42348 w 608785"/>
                <a:gd name="connsiteY163" fmla="*/ 186988 h 562564"/>
                <a:gd name="connsiteX164" fmla="*/ 35023 w 608785"/>
                <a:gd name="connsiteY164" fmla="*/ 187157 h 562564"/>
                <a:gd name="connsiteX165" fmla="*/ 29298 w 608785"/>
                <a:gd name="connsiteY165" fmla="*/ 179916 h 562564"/>
                <a:gd name="connsiteX166" fmla="*/ 38559 w 608785"/>
                <a:gd name="connsiteY166" fmla="*/ 175622 h 562564"/>
                <a:gd name="connsiteX167" fmla="*/ 38054 w 608785"/>
                <a:gd name="connsiteY167" fmla="*/ 166530 h 562564"/>
                <a:gd name="connsiteX168" fmla="*/ 29972 w 608785"/>
                <a:gd name="connsiteY168" fmla="*/ 161984 h 562564"/>
                <a:gd name="connsiteX169" fmla="*/ 31319 w 608785"/>
                <a:gd name="connsiteY169" fmla="*/ 156848 h 562564"/>
                <a:gd name="connsiteX170" fmla="*/ 22058 w 608785"/>
                <a:gd name="connsiteY170" fmla="*/ 144893 h 562564"/>
                <a:gd name="connsiteX171" fmla="*/ 31992 w 608785"/>
                <a:gd name="connsiteY171" fmla="*/ 132348 h 562564"/>
                <a:gd name="connsiteX172" fmla="*/ 31992 w 608785"/>
                <a:gd name="connsiteY172" fmla="*/ 121740 h 562564"/>
                <a:gd name="connsiteX173" fmla="*/ 39906 w 608785"/>
                <a:gd name="connsiteY173" fmla="*/ 126371 h 562564"/>
                <a:gd name="connsiteX174" fmla="*/ 41001 w 608785"/>
                <a:gd name="connsiteY174" fmla="*/ 112900 h 562564"/>
                <a:gd name="connsiteX175" fmla="*/ 32161 w 608785"/>
                <a:gd name="connsiteY175" fmla="*/ 113237 h 562564"/>
                <a:gd name="connsiteX176" fmla="*/ 30225 w 608785"/>
                <a:gd name="connsiteY176" fmla="*/ 105576 h 562564"/>
                <a:gd name="connsiteX177" fmla="*/ 35360 w 608785"/>
                <a:gd name="connsiteY177" fmla="*/ 101955 h 562564"/>
                <a:gd name="connsiteX178" fmla="*/ 44790 w 608785"/>
                <a:gd name="connsiteY178" fmla="*/ 106754 h 562564"/>
                <a:gd name="connsiteX179" fmla="*/ 41169 w 608785"/>
                <a:gd name="connsiteY179" fmla="*/ 103387 h 562564"/>
                <a:gd name="connsiteX180" fmla="*/ 46221 w 608785"/>
                <a:gd name="connsiteY180" fmla="*/ 95473 h 562564"/>
                <a:gd name="connsiteX181" fmla="*/ 41843 w 608785"/>
                <a:gd name="connsiteY181" fmla="*/ 84359 h 562564"/>
                <a:gd name="connsiteX182" fmla="*/ 49252 w 608785"/>
                <a:gd name="connsiteY182" fmla="*/ 80402 h 562564"/>
                <a:gd name="connsiteX183" fmla="*/ 57081 w 608785"/>
                <a:gd name="connsiteY183" fmla="*/ 65248 h 562564"/>
                <a:gd name="connsiteX184" fmla="*/ 68952 w 608785"/>
                <a:gd name="connsiteY184" fmla="*/ 60281 h 562564"/>
                <a:gd name="connsiteX185" fmla="*/ 79392 w 608785"/>
                <a:gd name="connsiteY185" fmla="*/ 65164 h 562564"/>
                <a:gd name="connsiteX186" fmla="*/ 82170 w 608785"/>
                <a:gd name="connsiteY186" fmla="*/ 58934 h 562564"/>
                <a:gd name="connsiteX187" fmla="*/ 92358 w 608785"/>
                <a:gd name="connsiteY187" fmla="*/ 57755 h 562564"/>
                <a:gd name="connsiteX188" fmla="*/ 102966 w 608785"/>
                <a:gd name="connsiteY188" fmla="*/ 49336 h 562564"/>
                <a:gd name="connsiteX189" fmla="*/ 117867 w 608785"/>
                <a:gd name="connsiteY189" fmla="*/ 48663 h 562564"/>
                <a:gd name="connsiteX190" fmla="*/ 124266 w 608785"/>
                <a:gd name="connsiteY190" fmla="*/ 41170 h 562564"/>
                <a:gd name="connsiteX191" fmla="*/ 128560 w 608785"/>
                <a:gd name="connsiteY191" fmla="*/ 42264 h 562564"/>
                <a:gd name="connsiteX192" fmla="*/ 129402 w 608785"/>
                <a:gd name="connsiteY192" fmla="*/ 37718 h 562564"/>
                <a:gd name="connsiteX193" fmla="*/ 139589 w 608785"/>
                <a:gd name="connsiteY193" fmla="*/ 37128 h 562564"/>
                <a:gd name="connsiteX194" fmla="*/ 146829 w 608785"/>
                <a:gd name="connsiteY194" fmla="*/ 46052 h 562564"/>
                <a:gd name="connsiteX195" fmla="*/ 150702 w 608785"/>
                <a:gd name="connsiteY195" fmla="*/ 43527 h 562564"/>
                <a:gd name="connsiteX196" fmla="*/ 155080 w 608785"/>
                <a:gd name="connsiteY196" fmla="*/ 46726 h 562564"/>
                <a:gd name="connsiteX197" fmla="*/ 159626 w 608785"/>
                <a:gd name="connsiteY197" fmla="*/ 55061 h 562564"/>
                <a:gd name="connsiteX198" fmla="*/ 171413 w 608785"/>
                <a:gd name="connsiteY198" fmla="*/ 54472 h 562564"/>
                <a:gd name="connsiteX199" fmla="*/ 181684 w 608785"/>
                <a:gd name="connsiteY199" fmla="*/ 48326 h 562564"/>
                <a:gd name="connsiteX200" fmla="*/ 188588 w 608785"/>
                <a:gd name="connsiteY200" fmla="*/ 51357 h 562564"/>
                <a:gd name="connsiteX201" fmla="*/ 190945 w 608785"/>
                <a:gd name="connsiteY201" fmla="*/ 56997 h 562564"/>
                <a:gd name="connsiteX202" fmla="*/ 216960 w 608785"/>
                <a:gd name="connsiteY202" fmla="*/ 54893 h 562564"/>
                <a:gd name="connsiteX203" fmla="*/ 221170 w 608785"/>
                <a:gd name="connsiteY203" fmla="*/ 66848 h 562564"/>
                <a:gd name="connsiteX204" fmla="*/ 230431 w 608785"/>
                <a:gd name="connsiteY204" fmla="*/ 75099 h 562564"/>
                <a:gd name="connsiteX205" fmla="*/ 252489 w 608785"/>
                <a:gd name="connsiteY205" fmla="*/ 73415 h 562564"/>
                <a:gd name="connsiteX206" fmla="*/ 248616 w 608785"/>
                <a:gd name="connsiteY206" fmla="*/ 60449 h 562564"/>
                <a:gd name="connsiteX207" fmla="*/ 238176 w 608785"/>
                <a:gd name="connsiteY207" fmla="*/ 50767 h 562564"/>
                <a:gd name="connsiteX208" fmla="*/ 236661 w 608785"/>
                <a:gd name="connsiteY208" fmla="*/ 43695 h 562564"/>
                <a:gd name="connsiteX209" fmla="*/ 236661 w 608785"/>
                <a:gd name="connsiteY209" fmla="*/ 43695 h 562564"/>
                <a:gd name="connsiteX210" fmla="*/ 239944 w 608785"/>
                <a:gd name="connsiteY210" fmla="*/ 28709 h 562564"/>
                <a:gd name="connsiteX211" fmla="*/ 251647 w 608785"/>
                <a:gd name="connsiteY211" fmla="*/ 22058 h 562564"/>
                <a:gd name="connsiteX212" fmla="*/ 261581 w 608785"/>
                <a:gd name="connsiteY212" fmla="*/ 0 h 562564"/>
                <a:gd name="connsiteX213" fmla="*/ 275894 w 608785"/>
                <a:gd name="connsiteY213" fmla="*/ 6567 h 562564"/>
                <a:gd name="connsiteX214" fmla="*/ 287512 w 608785"/>
                <a:gd name="connsiteY214" fmla="*/ 24163 h 562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</a:cxnLst>
              <a:rect l="l" t="t" r="r" b="b"/>
              <a:pathLst>
                <a:path w="608785" h="562564">
                  <a:moveTo>
                    <a:pt x="287091" y="23910"/>
                  </a:moveTo>
                  <a:lnTo>
                    <a:pt x="296521" y="35697"/>
                  </a:lnTo>
                  <a:lnTo>
                    <a:pt x="293995" y="44537"/>
                  </a:lnTo>
                  <a:lnTo>
                    <a:pt x="300814" y="49336"/>
                  </a:lnTo>
                  <a:lnTo>
                    <a:pt x="302919" y="61880"/>
                  </a:lnTo>
                  <a:lnTo>
                    <a:pt x="309991" y="70215"/>
                  </a:lnTo>
                  <a:lnTo>
                    <a:pt x="320010" y="72573"/>
                  </a:lnTo>
                  <a:lnTo>
                    <a:pt x="325482" y="89243"/>
                  </a:lnTo>
                  <a:lnTo>
                    <a:pt x="341058" y="88906"/>
                  </a:lnTo>
                  <a:lnTo>
                    <a:pt x="346362" y="102292"/>
                  </a:lnTo>
                  <a:lnTo>
                    <a:pt x="356212" y="108691"/>
                  </a:lnTo>
                  <a:lnTo>
                    <a:pt x="367999" y="99935"/>
                  </a:lnTo>
                  <a:lnTo>
                    <a:pt x="376923" y="100440"/>
                  </a:lnTo>
                  <a:lnTo>
                    <a:pt x="383490" y="95641"/>
                  </a:lnTo>
                  <a:lnTo>
                    <a:pt x="394603" y="101619"/>
                  </a:lnTo>
                  <a:lnTo>
                    <a:pt x="403359" y="101366"/>
                  </a:lnTo>
                  <a:lnTo>
                    <a:pt x="413967" y="119215"/>
                  </a:lnTo>
                  <a:lnTo>
                    <a:pt x="436699" y="129149"/>
                  </a:lnTo>
                  <a:lnTo>
                    <a:pt x="447138" y="142367"/>
                  </a:lnTo>
                  <a:lnTo>
                    <a:pt x="456652" y="135548"/>
                  </a:lnTo>
                  <a:lnTo>
                    <a:pt x="462545" y="145566"/>
                  </a:lnTo>
                  <a:lnTo>
                    <a:pt x="468270" y="145314"/>
                  </a:lnTo>
                  <a:lnTo>
                    <a:pt x="470796" y="150955"/>
                  </a:lnTo>
                  <a:lnTo>
                    <a:pt x="467681" y="159290"/>
                  </a:lnTo>
                  <a:lnTo>
                    <a:pt x="460777" y="164930"/>
                  </a:lnTo>
                  <a:lnTo>
                    <a:pt x="465829" y="169982"/>
                  </a:lnTo>
                  <a:lnTo>
                    <a:pt x="467008" y="183536"/>
                  </a:lnTo>
                  <a:lnTo>
                    <a:pt x="482835" y="185894"/>
                  </a:lnTo>
                  <a:lnTo>
                    <a:pt x="493864" y="194229"/>
                  </a:lnTo>
                  <a:lnTo>
                    <a:pt x="499589" y="193303"/>
                  </a:lnTo>
                  <a:lnTo>
                    <a:pt x="521816" y="209046"/>
                  </a:lnTo>
                  <a:lnTo>
                    <a:pt x="532003" y="202311"/>
                  </a:lnTo>
                  <a:lnTo>
                    <a:pt x="559028" y="220581"/>
                  </a:lnTo>
                  <a:lnTo>
                    <a:pt x="572078" y="236577"/>
                  </a:lnTo>
                  <a:lnTo>
                    <a:pt x="608785" y="250300"/>
                  </a:lnTo>
                  <a:lnTo>
                    <a:pt x="608617" y="253583"/>
                  </a:lnTo>
                  <a:lnTo>
                    <a:pt x="603565" y="251563"/>
                  </a:lnTo>
                  <a:lnTo>
                    <a:pt x="589758" y="256362"/>
                  </a:lnTo>
                  <a:lnTo>
                    <a:pt x="581423" y="267475"/>
                  </a:lnTo>
                  <a:lnTo>
                    <a:pt x="584033" y="275726"/>
                  </a:lnTo>
                  <a:lnTo>
                    <a:pt x="563575" y="291890"/>
                  </a:lnTo>
                  <a:lnTo>
                    <a:pt x="561217" y="300646"/>
                  </a:lnTo>
                  <a:lnTo>
                    <a:pt x="548589" y="310581"/>
                  </a:lnTo>
                  <a:lnTo>
                    <a:pt x="535792" y="310412"/>
                  </a:lnTo>
                  <a:lnTo>
                    <a:pt x="526867" y="332723"/>
                  </a:lnTo>
                  <a:lnTo>
                    <a:pt x="516764" y="343247"/>
                  </a:lnTo>
                  <a:lnTo>
                    <a:pt x="506325" y="341563"/>
                  </a:lnTo>
                  <a:lnTo>
                    <a:pt x="494370" y="352760"/>
                  </a:lnTo>
                  <a:lnTo>
                    <a:pt x="497232" y="368167"/>
                  </a:lnTo>
                  <a:lnTo>
                    <a:pt x="503546" y="375492"/>
                  </a:lnTo>
                  <a:lnTo>
                    <a:pt x="501357" y="384501"/>
                  </a:lnTo>
                  <a:lnTo>
                    <a:pt x="496222" y="391320"/>
                  </a:lnTo>
                  <a:lnTo>
                    <a:pt x="489823" y="393004"/>
                  </a:lnTo>
                  <a:lnTo>
                    <a:pt x="491086" y="399907"/>
                  </a:lnTo>
                  <a:lnTo>
                    <a:pt x="479973" y="408411"/>
                  </a:lnTo>
                  <a:lnTo>
                    <a:pt x="482751" y="413294"/>
                  </a:lnTo>
                  <a:lnTo>
                    <a:pt x="472312" y="415062"/>
                  </a:lnTo>
                  <a:lnTo>
                    <a:pt x="472059" y="421713"/>
                  </a:lnTo>
                  <a:lnTo>
                    <a:pt x="477952" y="425670"/>
                  </a:lnTo>
                  <a:lnTo>
                    <a:pt x="478710" y="434678"/>
                  </a:lnTo>
                  <a:lnTo>
                    <a:pt x="485361" y="441582"/>
                  </a:lnTo>
                  <a:lnTo>
                    <a:pt x="481909" y="463556"/>
                  </a:lnTo>
                  <a:lnTo>
                    <a:pt x="473238" y="460441"/>
                  </a:lnTo>
                  <a:lnTo>
                    <a:pt x="477363" y="476353"/>
                  </a:lnTo>
                  <a:lnTo>
                    <a:pt x="470628" y="481152"/>
                  </a:lnTo>
                  <a:lnTo>
                    <a:pt x="461956" y="477363"/>
                  </a:lnTo>
                  <a:lnTo>
                    <a:pt x="454884" y="484351"/>
                  </a:lnTo>
                  <a:lnTo>
                    <a:pt x="453369" y="503715"/>
                  </a:lnTo>
                  <a:lnTo>
                    <a:pt x="450254" y="508851"/>
                  </a:lnTo>
                  <a:lnTo>
                    <a:pt x="447138" y="507924"/>
                  </a:lnTo>
                  <a:lnTo>
                    <a:pt x="439814" y="522069"/>
                  </a:lnTo>
                  <a:lnTo>
                    <a:pt x="442003" y="539496"/>
                  </a:lnTo>
                  <a:lnTo>
                    <a:pt x="442003" y="539496"/>
                  </a:lnTo>
                  <a:lnTo>
                    <a:pt x="433752" y="545558"/>
                  </a:lnTo>
                  <a:lnTo>
                    <a:pt x="436362" y="548926"/>
                  </a:lnTo>
                  <a:lnTo>
                    <a:pt x="431647" y="558187"/>
                  </a:lnTo>
                  <a:lnTo>
                    <a:pt x="423565" y="562564"/>
                  </a:lnTo>
                  <a:lnTo>
                    <a:pt x="415567" y="559113"/>
                  </a:lnTo>
                  <a:lnTo>
                    <a:pt x="409673" y="548420"/>
                  </a:lnTo>
                  <a:lnTo>
                    <a:pt x="411862" y="545137"/>
                  </a:lnTo>
                  <a:lnTo>
                    <a:pt x="401170" y="543790"/>
                  </a:lnTo>
                  <a:lnTo>
                    <a:pt x="407316" y="541853"/>
                  </a:lnTo>
                  <a:lnTo>
                    <a:pt x="403527" y="536634"/>
                  </a:lnTo>
                  <a:lnTo>
                    <a:pt x="398308" y="536634"/>
                  </a:lnTo>
                  <a:cubicBezTo>
                    <a:pt x="398308" y="536634"/>
                    <a:pt x="396792" y="543116"/>
                    <a:pt x="396792" y="543116"/>
                  </a:cubicBezTo>
                  <a:lnTo>
                    <a:pt x="391067" y="544463"/>
                  </a:lnTo>
                  <a:lnTo>
                    <a:pt x="395529" y="532845"/>
                  </a:lnTo>
                  <a:lnTo>
                    <a:pt x="389552" y="527036"/>
                  </a:lnTo>
                  <a:lnTo>
                    <a:pt x="378607" y="529309"/>
                  </a:lnTo>
                  <a:lnTo>
                    <a:pt x="370525" y="535792"/>
                  </a:lnTo>
                  <a:lnTo>
                    <a:pt x="361264" y="531666"/>
                  </a:lnTo>
                  <a:lnTo>
                    <a:pt x="350235" y="536297"/>
                  </a:lnTo>
                  <a:lnTo>
                    <a:pt x="347709" y="526867"/>
                  </a:lnTo>
                  <a:lnTo>
                    <a:pt x="342573" y="532761"/>
                  </a:lnTo>
                  <a:lnTo>
                    <a:pt x="325651" y="534276"/>
                  </a:lnTo>
                  <a:lnTo>
                    <a:pt x="323883" y="518869"/>
                  </a:lnTo>
                  <a:lnTo>
                    <a:pt x="319589" y="517943"/>
                  </a:lnTo>
                  <a:lnTo>
                    <a:pt x="316558" y="511208"/>
                  </a:lnTo>
                  <a:lnTo>
                    <a:pt x="315211" y="514828"/>
                  </a:lnTo>
                  <a:lnTo>
                    <a:pt x="305866" y="514660"/>
                  </a:lnTo>
                  <a:lnTo>
                    <a:pt x="289112" y="499337"/>
                  </a:lnTo>
                  <a:lnTo>
                    <a:pt x="281030" y="500600"/>
                  </a:lnTo>
                  <a:lnTo>
                    <a:pt x="282292" y="494875"/>
                  </a:lnTo>
                  <a:lnTo>
                    <a:pt x="277241" y="491255"/>
                  </a:lnTo>
                  <a:lnTo>
                    <a:pt x="276146" y="479131"/>
                  </a:lnTo>
                  <a:lnTo>
                    <a:pt x="257877" y="470459"/>
                  </a:lnTo>
                  <a:lnTo>
                    <a:pt x="256109" y="481488"/>
                  </a:lnTo>
                  <a:lnTo>
                    <a:pt x="246427" y="471554"/>
                  </a:lnTo>
                  <a:lnTo>
                    <a:pt x="243228" y="475006"/>
                  </a:lnTo>
                  <a:lnTo>
                    <a:pt x="235482" y="474837"/>
                  </a:lnTo>
                  <a:lnTo>
                    <a:pt x="235230" y="464314"/>
                  </a:lnTo>
                  <a:lnTo>
                    <a:pt x="227063" y="452443"/>
                  </a:lnTo>
                  <a:lnTo>
                    <a:pt x="217802" y="453116"/>
                  </a:lnTo>
                  <a:lnTo>
                    <a:pt x="202648" y="441077"/>
                  </a:lnTo>
                  <a:lnTo>
                    <a:pt x="210309" y="434510"/>
                  </a:lnTo>
                  <a:lnTo>
                    <a:pt x="215866" y="438635"/>
                  </a:lnTo>
                  <a:lnTo>
                    <a:pt x="219402" y="427775"/>
                  </a:lnTo>
                  <a:lnTo>
                    <a:pt x="222854" y="430721"/>
                  </a:lnTo>
                  <a:lnTo>
                    <a:pt x="230178" y="425838"/>
                  </a:lnTo>
                  <a:lnTo>
                    <a:pt x="239439" y="412873"/>
                  </a:lnTo>
                  <a:lnTo>
                    <a:pt x="215192" y="408832"/>
                  </a:lnTo>
                  <a:lnTo>
                    <a:pt x="183452" y="391404"/>
                  </a:lnTo>
                  <a:lnTo>
                    <a:pt x="169729" y="378691"/>
                  </a:lnTo>
                  <a:lnTo>
                    <a:pt x="162741" y="354865"/>
                  </a:lnTo>
                  <a:lnTo>
                    <a:pt x="149523" y="348551"/>
                  </a:lnTo>
                  <a:lnTo>
                    <a:pt x="135295" y="343752"/>
                  </a:lnTo>
                  <a:lnTo>
                    <a:pt x="117615" y="362527"/>
                  </a:lnTo>
                  <a:lnTo>
                    <a:pt x="110964" y="361348"/>
                  </a:lnTo>
                  <a:lnTo>
                    <a:pt x="101366" y="368252"/>
                  </a:lnTo>
                  <a:lnTo>
                    <a:pt x="91347" y="383322"/>
                  </a:lnTo>
                  <a:lnTo>
                    <a:pt x="84612" y="385090"/>
                  </a:lnTo>
                  <a:lnTo>
                    <a:pt x="83349" y="393340"/>
                  </a:lnTo>
                  <a:lnTo>
                    <a:pt x="74762" y="394688"/>
                  </a:lnTo>
                  <a:lnTo>
                    <a:pt x="74004" y="386100"/>
                  </a:lnTo>
                  <a:lnTo>
                    <a:pt x="67605" y="385595"/>
                  </a:lnTo>
                  <a:lnTo>
                    <a:pt x="68447" y="380375"/>
                  </a:lnTo>
                  <a:lnTo>
                    <a:pt x="72825" y="380796"/>
                  </a:lnTo>
                  <a:lnTo>
                    <a:pt x="68447" y="362190"/>
                  </a:lnTo>
                  <a:lnTo>
                    <a:pt x="54724" y="362863"/>
                  </a:lnTo>
                  <a:lnTo>
                    <a:pt x="46810" y="369515"/>
                  </a:lnTo>
                  <a:lnTo>
                    <a:pt x="40412" y="366989"/>
                  </a:lnTo>
                  <a:lnTo>
                    <a:pt x="40833" y="363200"/>
                  </a:lnTo>
                  <a:lnTo>
                    <a:pt x="34266" y="360085"/>
                  </a:lnTo>
                  <a:lnTo>
                    <a:pt x="35529" y="345941"/>
                  </a:lnTo>
                  <a:lnTo>
                    <a:pt x="24499" y="328345"/>
                  </a:lnTo>
                  <a:lnTo>
                    <a:pt x="29972" y="319842"/>
                  </a:lnTo>
                  <a:lnTo>
                    <a:pt x="27278" y="315464"/>
                  </a:lnTo>
                  <a:lnTo>
                    <a:pt x="32077" y="308813"/>
                  </a:lnTo>
                  <a:lnTo>
                    <a:pt x="29467" y="304772"/>
                  </a:lnTo>
                  <a:lnTo>
                    <a:pt x="36876" y="296858"/>
                  </a:lnTo>
                  <a:lnTo>
                    <a:pt x="34266" y="292396"/>
                  </a:lnTo>
                  <a:lnTo>
                    <a:pt x="39317" y="281872"/>
                  </a:lnTo>
                  <a:lnTo>
                    <a:pt x="44032" y="283976"/>
                  </a:lnTo>
                  <a:lnTo>
                    <a:pt x="48494" y="279346"/>
                  </a:lnTo>
                  <a:lnTo>
                    <a:pt x="64911" y="251815"/>
                  </a:lnTo>
                  <a:lnTo>
                    <a:pt x="26015" y="233041"/>
                  </a:lnTo>
                  <a:lnTo>
                    <a:pt x="12544" y="218307"/>
                  </a:lnTo>
                  <a:lnTo>
                    <a:pt x="0" y="219654"/>
                  </a:lnTo>
                  <a:lnTo>
                    <a:pt x="0" y="219654"/>
                  </a:lnTo>
                  <a:lnTo>
                    <a:pt x="3199" y="214350"/>
                  </a:lnTo>
                  <a:lnTo>
                    <a:pt x="20458" y="209972"/>
                  </a:lnTo>
                  <a:lnTo>
                    <a:pt x="41590" y="197765"/>
                  </a:lnTo>
                  <a:lnTo>
                    <a:pt x="43611" y="193303"/>
                  </a:lnTo>
                  <a:lnTo>
                    <a:pt x="42348" y="186988"/>
                  </a:lnTo>
                  <a:lnTo>
                    <a:pt x="35023" y="187157"/>
                  </a:lnTo>
                  <a:lnTo>
                    <a:pt x="29298" y="179916"/>
                  </a:lnTo>
                  <a:lnTo>
                    <a:pt x="38559" y="175622"/>
                  </a:lnTo>
                  <a:lnTo>
                    <a:pt x="38054" y="166530"/>
                  </a:lnTo>
                  <a:lnTo>
                    <a:pt x="29972" y="161984"/>
                  </a:lnTo>
                  <a:lnTo>
                    <a:pt x="31319" y="156848"/>
                  </a:lnTo>
                  <a:lnTo>
                    <a:pt x="22058" y="144893"/>
                  </a:lnTo>
                  <a:lnTo>
                    <a:pt x="31992" y="132348"/>
                  </a:lnTo>
                  <a:lnTo>
                    <a:pt x="31992" y="121740"/>
                  </a:lnTo>
                  <a:cubicBezTo>
                    <a:pt x="31992" y="121740"/>
                    <a:pt x="39906" y="126371"/>
                    <a:pt x="39906" y="126371"/>
                  </a:cubicBezTo>
                  <a:lnTo>
                    <a:pt x="41001" y="112900"/>
                  </a:lnTo>
                  <a:lnTo>
                    <a:pt x="32161" y="113237"/>
                  </a:lnTo>
                  <a:lnTo>
                    <a:pt x="30225" y="105576"/>
                  </a:lnTo>
                  <a:lnTo>
                    <a:pt x="35360" y="101955"/>
                  </a:lnTo>
                  <a:lnTo>
                    <a:pt x="44790" y="106754"/>
                  </a:lnTo>
                  <a:lnTo>
                    <a:pt x="41169" y="103387"/>
                  </a:lnTo>
                  <a:lnTo>
                    <a:pt x="46221" y="95473"/>
                  </a:lnTo>
                  <a:lnTo>
                    <a:pt x="41843" y="84359"/>
                  </a:lnTo>
                  <a:lnTo>
                    <a:pt x="49252" y="80402"/>
                  </a:lnTo>
                  <a:lnTo>
                    <a:pt x="57081" y="65248"/>
                  </a:lnTo>
                  <a:lnTo>
                    <a:pt x="68952" y="60281"/>
                  </a:lnTo>
                  <a:lnTo>
                    <a:pt x="79392" y="65164"/>
                  </a:lnTo>
                  <a:lnTo>
                    <a:pt x="82170" y="58934"/>
                  </a:lnTo>
                  <a:lnTo>
                    <a:pt x="92358" y="57755"/>
                  </a:lnTo>
                  <a:lnTo>
                    <a:pt x="102966" y="49336"/>
                  </a:lnTo>
                  <a:lnTo>
                    <a:pt x="117867" y="48663"/>
                  </a:lnTo>
                  <a:lnTo>
                    <a:pt x="124266" y="41170"/>
                  </a:lnTo>
                  <a:lnTo>
                    <a:pt x="128560" y="42264"/>
                  </a:lnTo>
                  <a:lnTo>
                    <a:pt x="129402" y="37718"/>
                  </a:lnTo>
                  <a:lnTo>
                    <a:pt x="139589" y="37128"/>
                  </a:lnTo>
                  <a:lnTo>
                    <a:pt x="146829" y="46052"/>
                  </a:lnTo>
                  <a:lnTo>
                    <a:pt x="150702" y="43527"/>
                  </a:lnTo>
                  <a:lnTo>
                    <a:pt x="155080" y="46726"/>
                  </a:lnTo>
                  <a:lnTo>
                    <a:pt x="159626" y="55061"/>
                  </a:lnTo>
                  <a:lnTo>
                    <a:pt x="171413" y="54472"/>
                  </a:lnTo>
                  <a:lnTo>
                    <a:pt x="181684" y="48326"/>
                  </a:lnTo>
                  <a:lnTo>
                    <a:pt x="188588" y="51357"/>
                  </a:lnTo>
                  <a:lnTo>
                    <a:pt x="190945" y="56997"/>
                  </a:lnTo>
                  <a:lnTo>
                    <a:pt x="216960" y="54893"/>
                  </a:lnTo>
                  <a:lnTo>
                    <a:pt x="221170" y="66848"/>
                  </a:lnTo>
                  <a:lnTo>
                    <a:pt x="230431" y="75099"/>
                  </a:lnTo>
                  <a:lnTo>
                    <a:pt x="252489" y="73415"/>
                  </a:lnTo>
                  <a:lnTo>
                    <a:pt x="248616" y="60449"/>
                  </a:lnTo>
                  <a:lnTo>
                    <a:pt x="238176" y="50767"/>
                  </a:lnTo>
                  <a:lnTo>
                    <a:pt x="236661" y="43695"/>
                  </a:lnTo>
                  <a:lnTo>
                    <a:pt x="236661" y="43695"/>
                  </a:lnTo>
                  <a:lnTo>
                    <a:pt x="239944" y="28709"/>
                  </a:lnTo>
                  <a:lnTo>
                    <a:pt x="251647" y="22058"/>
                  </a:lnTo>
                  <a:lnTo>
                    <a:pt x="261581" y="0"/>
                  </a:lnTo>
                  <a:lnTo>
                    <a:pt x="275894" y="6567"/>
                  </a:lnTo>
                  <a:lnTo>
                    <a:pt x="287512" y="24163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3175" cap="flat">
              <a:solidFill>
                <a:srgbClr val="11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68987FB-365F-A39C-128C-7FC0DC68A9C3}"/>
                </a:ext>
              </a:extLst>
            </p:cNvPr>
            <p:cNvSpPr/>
            <p:nvPr/>
          </p:nvSpPr>
          <p:spPr>
            <a:xfrm>
              <a:off x="9638864" y="2677161"/>
              <a:ext cx="714781" cy="1101218"/>
            </a:xfrm>
            <a:custGeom>
              <a:avLst/>
              <a:gdLst>
                <a:gd name="connsiteX0" fmla="*/ 471470 w 714781"/>
                <a:gd name="connsiteY0" fmla="*/ 1090358 h 1101218"/>
                <a:gd name="connsiteX1" fmla="*/ 476437 w 714781"/>
                <a:gd name="connsiteY1" fmla="*/ 1095073 h 1101218"/>
                <a:gd name="connsiteX2" fmla="*/ 477279 w 714781"/>
                <a:gd name="connsiteY2" fmla="*/ 1101219 h 1101218"/>
                <a:gd name="connsiteX3" fmla="*/ 468607 w 714781"/>
                <a:gd name="connsiteY3" fmla="*/ 1098861 h 1101218"/>
                <a:gd name="connsiteX4" fmla="*/ 471385 w 714781"/>
                <a:gd name="connsiteY4" fmla="*/ 1090274 h 1101218"/>
                <a:gd name="connsiteX5" fmla="*/ 530909 w 714781"/>
                <a:gd name="connsiteY5" fmla="*/ 1088927 h 1101218"/>
                <a:gd name="connsiteX6" fmla="*/ 543032 w 714781"/>
                <a:gd name="connsiteY6" fmla="*/ 1098693 h 1101218"/>
                <a:gd name="connsiteX7" fmla="*/ 532340 w 714781"/>
                <a:gd name="connsiteY7" fmla="*/ 1099030 h 1101218"/>
                <a:gd name="connsiteX8" fmla="*/ 530909 w 714781"/>
                <a:gd name="connsiteY8" fmla="*/ 1088927 h 1101218"/>
                <a:gd name="connsiteX9" fmla="*/ 511292 w 714781"/>
                <a:gd name="connsiteY9" fmla="*/ 1085222 h 1101218"/>
                <a:gd name="connsiteX10" fmla="*/ 516259 w 714781"/>
                <a:gd name="connsiteY10" fmla="*/ 1089853 h 1101218"/>
                <a:gd name="connsiteX11" fmla="*/ 513481 w 714781"/>
                <a:gd name="connsiteY11" fmla="*/ 1095662 h 1101218"/>
                <a:gd name="connsiteX12" fmla="*/ 508429 w 714781"/>
                <a:gd name="connsiteY12" fmla="*/ 1091368 h 1101218"/>
                <a:gd name="connsiteX13" fmla="*/ 511292 w 714781"/>
                <a:gd name="connsiteY13" fmla="*/ 1085222 h 1101218"/>
                <a:gd name="connsiteX14" fmla="*/ 511292 w 714781"/>
                <a:gd name="connsiteY14" fmla="*/ 1085222 h 1101218"/>
                <a:gd name="connsiteX15" fmla="*/ 478457 w 714781"/>
                <a:gd name="connsiteY15" fmla="*/ 1082949 h 1101218"/>
                <a:gd name="connsiteX16" fmla="*/ 487298 w 714781"/>
                <a:gd name="connsiteY16" fmla="*/ 1089937 h 1101218"/>
                <a:gd name="connsiteX17" fmla="*/ 480646 w 714781"/>
                <a:gd name="connsiteY17" fmla="*/ 1097177 h 1101218"/>
                <a:gd name="connsiteX18" fmla="*/ 473574 w 714781"/>
                <a:gd name="connsiteY18" fmla="*/ 1089853 h 1101218"/>
                <a:gd name="connsiteX19" fmla="*/ 476100 w 714781"/>
                <a:gd name="connsiteY19" fmla="*/ 1080171 h 1101218"/>
                <a:gd name="connsiteX20" fmla="*/ 478373 w 714781"/>
                <a:gd name="connsiteY20" fmla="*/ 1082949 h 1101218"/>
                <a:gd name="connsiteX21" fmla="*/ 519795 w 714781"/>
                <a:gd name="connsiteY21" fmla="*/ 1080171 h 1101218"/>
                <a:gd name="connsiteX22" fmla="*/ 524426 w 714781"/>
                <a:gd name="connsiteY22" fmla="*/ 1091874 h 1101218"/>
                <a:gd name="connsiteX23" fmla="*/ 516343 w 714781"/>
                <a:gd name="connsiteY23" fmla="*/ 1094736 h 1101218"/>
                <a:gd name="connsiteX24" fmla="*/ 518953 w 714781"/>
                <a:gd name="connsiteY24" fmla="*/ 1090021 h 1101218"/>
                <a:gd name="connsiteX25" fmla="*/ 514575 w 714781"/>
                <a:gd name="connsiteY25" fmla="*/ 1084970 h 1101218"/>
                <a:gd name="connsiteX26" fmla="*/ 519795 w 714781"/>
                <a:gd name="connsiteY26" fmla="*/ 1080171 h 1101218"/>
                <a:gd name="connsiteX27" fmla="*/ 553977 w 714781"/>
                <a:gd name="connsiteY27" fmla="*/ 1082360 h 1101218"/>
                <a:gd name="connsiteX28" fmla="*/ 557345 w 714781"/>
                <a:gd name="connsiteY28" fmla="*/ 1086148 h 1101218"/>
                <a:gd name="connsiteX29" fmla="*/ 552209 w 714781"/>
                <a:gd name="connsiteY29" fmla="*/ 1086906 h 1101218"/>
                <a:gd name="connsiteX30" fmla="*/ 551535 w 714781"/>
                <a:gd name="connsiteY30" fmla="*/ 1077393 h 1101218"/>
                <a:gd name="connsiteX31" fmla="*/ 553977 w 714781"/>
                <a:gd name="connsiteY31" fmla="*/ 1082360 h 1101218"/>
                <a:gd name="connsiteX32" fmla="*/ 553977 w 714781"/>
                <a:gd name="connsiteY32" fmla="*/ 1082360 h 1101218"/>
                <a:gd name="connsiteX33" fmla="*/ 488308 w 714781"/>
                <a:gd name="connsiteY33" fmla="*/ 1075456 h 1101218"/>
                <a:gd name="connsiteX34" fmla="*/ 488308 w 714781"/>
                <a:gd name="connsiteY34" fmla="*/ 1086822 h 1101218"/>
                <a:gd name="connsiteX35" fmla="*/ 481404 w 714781"/>
                <a:gd name="connsiteY35" fmla="*/ 1082528 h 1101218"/>
                <a:gd name="connsiteX36" fmla="*/ 488392 w 714781"/>
                <a:gd name="connsiteY36" fmla="*/ 1075372 h 1101218"/>
                <a:gd name="connsiteX37" fmla="*/ 488392 w 714781"/>
                <a:gd name="connsiteY37" fmla="*/ 1075372 h 1101218"/>
                <a:gd name="connsiteX38" fmla="*/ 557345 w 714781"/>
                <a:gd name="connsiteY38" fmla="*/ 1070236 h 1101218"/>
                <a:gd name="connsiteX39" fmla="*/ 558439 w 714781"/>
                <a:gd name="connsiteY39" fmla="*/ 1078150 h 1101218"/>
                <a:gd name="connsiteX40" fmla="*/ 562228 w 714781"/>
                <a:gd name="connsiteY40" fmla="*/ 1081350 h 1101218"/>
                <a:gd name="connsiteX41" fmla="*/ 565090 w 714781"/>
                <a:gd name="connsiteY41" fmla="*/ 1089432 h 1101218"/>
                <a:gd name="connsiteX42" fmla="*/ 560039 w 714781"/>
                <a:gd name="connsiteY42" fmla="*/ 1090021 h 1101218"/>
                <a:gd name="connsiteX43" fmla="*/ 560039 w 714781"/>
                <a:gd name="connsiteY43" fmla="*/ 1085054 h 1101218"/>
                <a:gd name="connsiteX44" fmla="*/ 555240 w 714781"/>
                <a:gd name="connsiteY44" fmla="*/ 1080676 h 1101218"/>
                <a:gd name="connsiteX45" fmla="*/ 551367 w 714781"/>
                <a:gd name="connsiteY45" fmla="*/ 1071247 h 1101218"/>
                <a:gd name="connsiteX46" fmla="*/ 557260 w 714781"/>
                <a:gd name="connsiteY46" fmla="*/ 1070321 h 1101218"/>
                <a:gd name="connsiteX47" fmla="*/ 525689 w 714781"/>
                <a:gd name="connsiteY47" fmla="*/ 1071920 h 1101218"/>
                <a:gd name="connsiteX48" fmla="*/ 524257 w 714781"/>
                <a:gd name="connsiteY48" fmla="*/ 1079834 h 1101218"/>
                <a:gd name="connsiteX49" fmla="*/ 517354 w 714781"/>
                <a:gd name="connsiteY49" fmla="*/ 1075709 h 1101218"/>
                <a:gd name="connsiteX50" fmla="*/ 525604 w 714781"/>
                <a:gd name="connsiteY50" fmla="*/ 1071920 h 1101218"/>
                <a:gd name="connsiteX51" fmla="*/ 525604 w 714781"/>
                <a:gd name="connsiteY51" fmla="*/ 1071920 h 1101218"/>
                <a:gd name="connsiteX52" fmla="*/ 438635 w 714781"/>
                <a:gd name="connsiteY52" fmla="*/ 1070152 h 1101218"/>
                <a:gd name="connsiteX53" fmla="*/ 444781 w 714781"/>
                <a:gd name="connsiteY53" fmla="*/ 1073520 h 1101218"/>
                <a:gd name="connsiteX54" fmla="*/ 446886 w 714781"/>
                <a:gd name="connsiteY54" fmla="*/ 1081350 h 1101218"/>
                <a:gd name="connsiteX55" fmla="*/ 439309 w 714781"/>
                <a:gd name="connsiteY55" fmla="*/ 1088843 h 1101218"/>
                <a:gd name="connsiteX56" fmla="*/ 438551 w 714781"/>
                <a:gd name="connsiteY56" fmla="*/ 1070152 h 1101218"/>
                <a:gd name="connsiteX57" fmla="*/ 438551 w 714781"/>
                <a:gd name="connsiteY57" fmla="*/ 1070152 h 1101218"/>
                <a:gd name="connsiteX58" fmla="*/ 463808 w 714781"/>
                <a:gd name="connsiteY58" fmla="*/ 1069563 h 1101218"/>
                <a:gd name="connsiteX59" fmla="*/ 466755 w 714781"/>
                <a:gd name="connsiteY59" fmla="*/ 1076466 h 1101218"/>
                <a:gd name="connsiteX60" fmla="*/ 462714 w 714781"/>
                <a:gd name="connsiteY60" fmla="*/ 1085391 h 1101218"/>
                <a:gd name="connsiteX61" fmla="*/ 460188 w 714781"/>
                <a:gd name="connsiteY61" fmla="*/ 1075624 h 1101218"/>
                <a:gd name="connsiteX62" fmla="*/ 463808 w 714781"/>
                <a:gd name="connsiteY62" fmla="*/ 1069563 h 1101218"/>
                <a:gd name="connsiteX63" fmla="*/ 463808 w 714781"/>
                <a:gd name="connsiteY63" fmla="*/ 1069563 h 1101218"/>
                <a:gd name="connsiteX64" fmla="*/ 419861 w 714781"/>
                <a:gd name="connsiteY64" fmla="*/ 1067290 h 1101218"/>
                <a:gd name="connsiteX65" fmla="*/ 421965 w 714781"/>
                <a:gd name="connsiteY65" fmla="*/ 1071247 h 1101218"/>
                <a:gd name="connsiteX66" fmla="*/ 419945 w 714781"/>
                <a:gd name="connsiteY66" fmla="*/ 1074698 h 1101218"/>
                <a:gd name="connsiteX67" fmla="*/ 422723 w 714781"/>
                <a:gd name="connsiteY67" fmla="*/ 1077729 h 1101218"/>
                <a:gd name="connsiteX68" fmla="*/ 423228 w 714781"/>
                <a:gd name="connsiteY68" fmla="*/ 1082191 h 1101218"/>
                <a:gd name="connsiteX69" fmla="*/ 421208 w 714781"/>
                <a:gd name="connsiteY69" fmla="*/ 1089937 h 1101218"/>
                <a:gd name="connsiteX70" fmla="*/ 415819 w 714781"/>
                <a:gd name="connsiteY70" fmla="*/ 1073604 h 1101218"/>
                <a:gd name="connsiteX71" fmla="*/ 419861 w 714781"/>
                <a:gd name="connsiteY71" fmla="*/ 1067205 h 1101218"/>
                <a:gd name="connsiteX72" fmla="*/ 419861 w 714781"/>
                <a:gd name="connsiteY72" fmla="*/ 1067205 h 1101218"/>
                <a:gd name="connsiteX73" fmla="*/ 570478 w 714781"/>
                <a:gd name="connsiteY73" fmla="*/ 1067121 h 1101218"/>
                <a:gd name="connsiteX74" fmla="*/ 576793 w 714781"/>
                <a:gd name="connsiteY74" fmla="*/ 1081939 h 1101218"/>
                <a:gd name="connsiteX75" fmla="*/ 569131 w 714781"/>
                <a:gd name="connsiteY75" fmla="*/ 1086990 h 1101218"/>
                <a:gd name="connsiteX76" fmla="*/ 559870 w 714781"/>
                <a:gd name="connsiteY76" fmla="*/ 1075119 h 1101218"/>
                <a:gd name="connsiteX77" fmla="*/ 561807 w 714781"/>
                <a:gd name="connsiteY77" fmla="*/ 1070405 h 1101218"/>
                <a:gd name="connsiteX78" fmla="*/ 570562 w 714781"/>
                <a:gd name="connsiteY78" fmla="*/ 1067205 h 1101218"/>
                <a:gd name="connsiteX79" fmla="*/ 570562 w 714781"/>
                <a:gd name="connsiteY79" fmla="*/ 1067205 h 1101218"/>
                <a:gd name="connsiteX80" fmla="*/ 480562 w 714781"/>
                <a:gd name="connsiteY80" fmla="*/ 1068047 h 1101218"/>
                <a:gd name="connsiteX81" fmla="*/ 485277 w 714781"/>
                <a:gd name="connsiteY81" fmla="*/ 1067037 h 1101218"/>
                <a:gd name="connsiteX82" fmla="*/ 487887 w 714781"/>
                <a:gd name="connsiteY82" fmla="*/ 1073015 h 1101218"/>
                <a:gd name="connsiteX83" fmla="*/ 479721 w 714781"/>
                <a:gd name="connsiteY83" fmla="*/ 1081181 h 1101218"/>
                <a:gd name="connsiteX84" fmla="*/ 475174 w 714781"/>
                <a:gd name="connsiteY84" fmla="*/ 1070657 h 1101218"/>
                <a:gd name="connsiteX85" fmla="*/ 480478 w 714781"/>
                <a:gd name="connsiteY85" fmla="*/ 1068047 h 1101218"/>
                <a:gd name="connsiteX86" fmla="*/ 539412 w 714781"/>
                <a:gd name="connsiteY86" fmla="*/ 1062743 h 1101218"/>
                <a:gd name="connsiteX87" fmla="*/ 549515 w 714781"/>
                <a:gd name="connsiteY87" fmla="*/ 1072257 h 1101218"/>
                <a:gd name="connsiteX88" fmla="*/ 546063 w 714781"/>
                <a:gd name="connsiteY88" fmla="*/ 1084212 h 1101218"/>
                <a:gd name="connsiteX89" fmla="*/ 537644 w 714781"/>
                <a:gd name="connsiteY89" fmla="*/ 1072425 h 1101218"/>
                <a:gd name="connsiteX90" fmla="*/ 539412 w 714781"/>
                <a:gd name="connsiteY90" fmla="*/ 1062743 h 1101218"/>
                <a:gd name="connsiteX91" fmla="*/ 539412 w 714781"/>
                <a:gd name="connsiteY91" fmla="*/ 1062743 h 1101218"/>
                <a:gd name="connsiteX92" fmla="*/ 456484 w 714781"/>
                <a:gd name="connsiteY92" fmla="*/ 1065437 h 1101218"/>
                <a:gd name="connsiteX93" fmla="*/ 459346 w 714781"/>
                <a:gd name="connsiteY93" fmla="*/ 1070994 h 1101218"/>
                <a:gd name="connsiteX94" fmla="*/ 456315 w 714781"/>
                <a:gd name="connsiteY94" fmla="*/ 1079245 h 1101218"/>
                <a:gd name="connsiteX95" fmla="*/ 460020 w 714781"/>
                <a:gd name="connsiteY95" fmla="*/ 1085222 h 1101218"/>
                <a:gd name="connsiteX96" fmla="*/ 454126 w 714781"/>
                <a:gd name="connsiteY96" fmla="*/ 1091284 h 1101218"/>
                <a:gd name="connsiteX97" fmla="*/ 450759 w 714781"/>
                <a:gd name="connsiteY97" fmla="*/ 1075119 h 1101218"/>
                <a:gd name="connsiteX98" fmla="*/ 454968 w 714781"/>
                <a:gd name="connsiteY98" fmla="*/ 1068300 h 1101218"/>
                <a:gd name="connsiteX99" fmla="*/ 450590 w 714781"/>
                <a:gd name="connsiteY99" fmla="*/ 1065437 h 1101218"/>
                <a:gd name="connsiteX100" fmla="*/ 453537 w 714781"/>
                <a:gd name="connsiteY100" fmla="*/ 1061060 h 1101218"/>
                <a:gd name="connsiteX101" fmla="*/ 456568 w 714781"/>
                <a:gd name="connsiteY101" fmla="*/ 1065606 h 1101218"/>
                <a:gd name="connsiteX102" fmla="*/ 456568 w 714781"/>
                <a:gd name="connsiteY102" fmla="*/ 1065606 h 1101218"/>
                <a:gd name="connsiteX103" fmla="*/ 422134 w 714781"/>
                <a:gd name="connsiteY103" fmla="*/ 1061902 h 1101218"/>
                <a:gd name="connsiteX104" fmla="*/ 430890 w 714781"/>
                <a:gd name="connsiteY104" fmla="*/ 1063333 h 1101218"/>
                <a:gd name="connsiteX105" fmla="*/ 436783 w 714781"/>
                <a:gd name="connsiteY105" fmla="*/ 1076551 h 1101218"/>
                <a:gd name="connsiteX106" fmla="*/ 434257 w 714781"/>
                <a:gd name="connsiteY106" fmla="*/ 1089600 h 1101218"/>
                <a:gd name="connsiteX107" fmla="*/ 437709 w 714781"/>
                <a:gd name="connsiteY107" fmla="*/ 1094062 h 1101218"/>
                <a:gd name="connsiteX108" fmla="*/ 432742 w 714781"/>
                <a:gd name="connsiteY108" fmla="*/ 1098104 h 1101218"/>
                <a:gd name="connsiteX109" fmla="*/ 426764 w 714781"/>
                <a:gd name="connsiteY109" fmla="*/ 1096420 h 1101218"/>
                <a:gd name="connsiteX110" fmla="*/ 422134 w 714781"/>
                <a:gd name="connsiteY110" fmla="*/ 1061902 h 1101218"/>
                <a:gd name="connsiteX111" fmla="*/ 422134 w 714781"/>
                <a:gd name="connsiteY111" fmla="*/ 1061902 h 1101218"/>
                <a:gd name="connsiteX112" fmla="*/ 548336 w 714781"/>
                <a:gd name="connsiteY112" fmla="*/ 1060302 h 1101218"/>
                <a:gd name="connsiteX113" fmla="*/ 555156 w 714781"/>
                <a:gd name="connsiteY113" fmla="*/ 1067963 h 1101218"/>
                <a:gd name="connsiteX114" fmla="*/ 547578 w 714781"/>
                <a:gd name="connsiteY114" fmla="*/ 1066448 h 1101218"/>
                <a:gd name="connsiteX115" fmla="*/ 548336 w 714781"/>
                <a:gd name="connsiteY115" fmla="*/ 1060386 h 1101218"/>
                <a:gd name="connsiteX116" fmla="*/ 449243 w 714781"/>
                <a:gd name="connsiteY116" fmla="*/ 1060554 h 1101218"/>
                <a:gd name="connsiteX117" fmla="*/ 448149 w 714781"/>
                <a:gd name="connsiteY117" fmla="*/ 1067121 h 1101218"/>
                <a:gd name="connsiteX118" fmla="*/ 451432 w 714781"/>
                <a:gd name="connsiteY118" fmla="*/ 1070741 h 1101218"/>
                <a:gd name="connsiteX119" fmla="*/ 447307 w 714781"/>
                <a:gd name="connsiteY119" fmla="*/ 1073941 h 1101218"/>
                <a:gd name="connsiteX120" fmla="*/ 445370 w 714781"/>
                <a:gd name="connsiteY120" fmla="*/ 1061986 h 1101218"/>
                <a:gd name="connsiteX121" fmla="*/ 449159 w 714781"/>
                <a:gd name="connsiteY121" fmla="*/ 1060554 h 1101218"/>
                <a:gd name="connsiteX122" fmla="*/ 562396 w 714781"/>
                <a:gd name="connsiteY122" fmla="*/ 1060133 h 1101218"/>
                <a:gd name="connsiteX123" fmla="*/ 569047 w 714781"/>
                <a:gd name="connsiteY123" fmla="*/ 1065269 h 1101218"/>
                <a:gd name="connsiteX124" fmla="*/ 564669 w 714781"/>
                <a:gd name="connsiteY124" fmla="*/ 1067626 h 1101218"/>
                <a:gd name="connsiteX125" fmla="*/ 562396 w 714781"/>
                <a:gd name="connsiteY125" fmla="*/ 1060133 h 1101218"/>
                <a:gd name="connsiteX126" fmla="*/ 562396 w 714781"/>
                <a:gd name="connsiteY126" fmla="*/ 1060133 h 1101218"/>
                <a:gd name="connsiteX127" fmla="*/ 530909 w 714781"/>
                <a:gd name="connsiteY127" fmla="*/ 1060386 h 1101218"/>
                <a:gd name="connsiteX128" fmla="*/ 536297 w 714781"/>
                <a:gd name="connsiteY128" fmla="*/ 1060218 h 1101218"/>
                <a:gd name="connsiteX129" fmla="*/ 531666 w 714781"/>
                <a:gd name="connsiteY129" fmla="*/ 1070068 h 1101218"/>
                <a:gd name="connsiteX130" fmla="*/ 535286 w 714781"/>
                <a:gd name="connsiteY130" fmla="*/ 1083370 h 1101218"/>
                <a:gd name="connsiteX131" fmla="*/ 532508 w 714781"/>
                <a:gd name="connsiteY131" fmla="*/ 1085222 h 1101218"/>
                <a:gd name="connsiteX132" fmla="*/ 526278 w 714781"/>
                <a:gd name="connsiteY132" fmla="*/ 1082949 h 1101218"/>
                <a:gd name="connsiteX133" fmla="*/ 527372 w 714781"/>
                <a:gd name="connsiteY133" fmla="*/ 1069394 h 1101218"/>
                <a:gd name="connsiteX134" fmla="*/ 520300 w 714781"/>
                <a:gd name="connsiteY134" fmla="*/ 1070657 h 1101218"/>
                <a:gd name="connsiteX135" fmla="*/ 524089 w 714781"/>
                <a:gd name="connsiteY135" fmla="*/ 1062743 h 1101218"/>
                <a:gd name="connsiteX136" fmla="*/ 530909 w 714781"/>
                <a:gd name="connsiteY136" fmla="*/ 1060386 h 1101218"/>
                <a:gd name="connsiteX137" fmla="*/ 530909 w 714781"/>
                <a:gd name="connsiteY137" fmla="*/ 1060386 h 1101218"/>
                <a:gd name="connsiteX138" fmla="*/ 486371 w 714781"/>
                <a:gd name="connsiteY138" fmla="*/ 1056513 h 1101218"/>
                <a:gd name="connsiteX139" fmla="*/ 493023 w 714781"/>
                <a:gd name="connsiteY139" fmla="*/ 1065690 h 1101218"/>
                <a:gd name="connsiteX140" fmla="*/ 490750 w 714781"/>
                <a:gd name="connsiteY140" fmla="*/ 1072089 h 1101218"/>
                <a:gd name="connsiteX141" fmla="*/ 485277 w 714781"/>
                <a:gd name="connsiteY141" fmla="*/ 1060891 h 1101218"/>
                <a:gd name="connsiteX142" fmla="*/ 486287 w 714781"/>
                <a:gd name="connsiteY142" fmla="*/ 1056597 h 1101218"/>
                <a:gd name="connsiteX143" fmla="*/ 556250 w 714781"/>
                <a:gd name="connsiteY143" fmla="*/ 1055587 h 1101218"/>
                <a:gd name="connsiteX144" fmla="*/ 562733 w 714781"/>
                <a:gd name="connsiteY144" fmla="*/ 1066448 h 1101218"/>
                <a:gd name="connsiteX145" fmla="*/ 560796 w 714781"/>
                <a:gd name="connsiteY145" fmla="*/ 1068300 h 1101218"/>
                <a:gd name="connsiteX146" fmla="*/ 551283 w 714781"/>
                <a:gd name="connsiteY146" fmla="*/ 1058281 h 1101218"/>
                <a:gd name="connsiteX147" fmla="*/ 556250 w 714781"/>
                <a:gd name="connsiteY147" fmla="*/ 1055671 h 1101218"/>
                <a:gd name="connsiteX148" fmla="*/ 556250 w 714781"/>
                <a:gd name="connsiteY148" fmla="*/ 1055671 h 1101218"/>
                <a:gd name="connsiteX149" fmla="*/ 491170 w 714781"/>
                <a:gd name="connsiteY149" fmla="*/ 1054156 h 1101218"/>
                <a:gd name="connsiteX150" fmla="*/ 492854 w 714781"/>
                <a:gd name="connsiteY150" fmla="*/ 1062154 h 1101218"/>
                <a:gd name="connsiteX151" fmla="*/ 489739 w 714781"/>
                <a:gd name="connsiteY151" fmla="*/ 1059460 h 1101218"/>
                <a:gd name="connsiteX152" fmla="*/ 487971 w 714781"/>
                <a:gd name="connsiteY152" fmla="*/ 1055419 h 1101218"/>
                <a:gd name="connsiteX153" fmla="*/ 491170 w 714781"/>
                <a:gd name="connsiteY153" fmla="*/ 1054156 h 1101218"/>
                <a:gd name="connsiteX154" fmla="*/ 491170 w 714781"/>
                <a:gd name="connsiteY154" fmla="*/ 1054156 h 1101218"/>
                <a:gd name="connsiteX155" fmla="*/ 466250 w 714781"/>
                <a:gd name="connsiteY155" fmla="*/ 1054408 h 1101218"/>
                <a:gd name="connsiteX156" fmla="*/ 466081 w 714781"/>
                <a:gd name="connsiteY156" fmla="*/ 1064259 h 1101218"/>
                <a:gd name="connsiteX157" fmla="*/ 460272 w 714781"/>
                <a:gd name="connsiteY157" fmla="*/ 1067963 h 1101218"/>
                <a:gd name="connsiteX158" fmla="*/ 461030 w 714781"/>
                <a:gd name="connsiteY158" fmla="*/ 1058450 h 1101218"/>
                <a:gd name="connsiteX159" fmla="*/ 466250 w 714781"/>
                <a:gd name="connsiteY159" fmla="*/ 1054493 h 1101218"/>
                <a:gd name="connsiteX160" fmla="*/ 466250 w 714781"/>
                <a:gd name="connsiteY160" fmla="*/ 1054493 h 1101218"/>
                <a:gd name="connsiteX161" fmla="*/ 509945 w 714781"/>
                <a:gd name="connsiteY161" fmla="*/ 1050872 h 1101218"/>
                <a:gd name="connsiteX162" fmla="*/ 517522 w 714781"/>
                <a:gd name="connsiteY162" fmla="*/ 1060049 h 1101218"/>
                <a:gd name="connsiteX163" fmla="*/ 516343 w 714781"/>
                <a:gd name="connsiteY163" fmla="*/ 1065269 h 1101218"/>
                <a:gd name="connsiteX164" fmla="*/ 518785 w 714781"/>
                <a:gd name="connsiteY164" fmla="*/ 1066448 h 1101218"/>
                <a:gd name="connsiteX165" fmla="*/ 518112 w 714781"/>
                <a:gd name="connsiteY165" fmla="*/ 1072678 h 1101218"/>
                <a:gd name="connsiteX166" fmla="*/ 512134 w 714781"/>
                <a:gd name="connsiteY166" fmla="*/ 1073941 h 1101218"/>
                <a:gd name="connsiteX167" fmla="*/ 515502 w 714781"/>
                <a:gd name="connsiteY167" fmla="*/ 1079245 h 1101218"/>
                <a:gd name="connsiteX168" fmla="*/ 504725 w 714781"/>
                <a:gd name="connsiteY168" fmla="*/ 1075540 h 1101218"/>
                <a:gd name="connsiteX169" fmla="*/ 506156 w 714781"/>
                <a:gd name="connsiteY169" fmla="*/ 1062996 h 1101218"/>
                <a:gd name="connsiteX170" fmla="*/ 509861 w 714781"/>
                <a:gd name="connsiteY170" fmla="*/ 1050957 h 1101218"/>
                <a:gd name="connsiteX171" fmla="*/ 509861 w 714781"/>
                <a:gd name="connsiteY171" fmla="*/ 1050957 h 1101218"/>
                <a:gd name="connsiteX172" fmla="*/ 479721 w 714781"/>
                <a:gd name="connsiteY172" fmla="*/ 1050283 h 1101218"/>
                <a:gd name="connsiteX173" fmla="*/ 484603 w 714781"/>
                <a:gd name="connsiteY173" fmla="*/ 1054577 h 1101218"/>
                <a:gd name="connsiteX174" fmla="*/ 484603 w 714781"/>
                <a:gd name="connsiteY174" fmla="*/ 1064511 h 1101218"/>
                <a:gd name="connsiteX175" fmla="*/ 475342 w 714781"/>
                <a:gd name="connsiteY175" fmla="*/ 1067626 h 1101218"/>
                <a:gd name="connsiteX176" fmla="*/ 472648 w 714781"/>
                <a:gd name="connsiteY176" fmla="*/ 1057776 h 1101218"/>
                <a:gd name="connsiteX177" fmla="*/ 479805 w 714781"/>
                <a:gd name="connsiteY177" fmla="*/ 1050283 h 1101218"/>
                <a:gd name="connsiteX178" fmla="*/ 479805 w 714781"/>
                <a:gd name="connsiteY178" fmla="*/ 1050283 h 1101218"/>
                <a:gd name="connsiteX179" fmla="*/ 458083 w 714781"/>
                <a:gd name="connsiteY179" fmla="*/ 1050115 h 1101218"/>
                <a:gd name="connsiteX180" fmla="*/ 461788 w 714781"/>
                <a:gd name="connsiteY180" fmla="*/ 1052219 h 1101218"/>
                <a:gd name="connsiteX181" fmla="*/ 458167 w 714781"/>
                <a:gd name="connsiteY181" fmla="*/ 1063417 h 1101218"/>
                <a:gd name="connsiteX182" fmla="*/ 453874 w 714781"/>
                <a:gd name="connsiteY182" fmla="*/ 1055166 h 1101218"/>
                <a:gd name="connsiteX183" fmla="*/ 458167 w 714781"/>
                <a:gd name="connsiteY183" fmla="*/ 1050031 h 1101218"/>
                <a:gd name="connsiteX184" fmla="*/ 458167 w 714781"/>
                <a:gd name="connsiteY184" fmla="*/ 1050031 h 1101218"/>
                <a:gd name="connsiteX185" fmla="*/ 559955 w 714781"/>
                <a:gd name="connsiteY185" fmla="*/ 1050031 h 1101218"/>
                <a:gd name="connsiteX186" fmla="*/ 562901 w 714781"/>
                <a:gd name="connsiteY186" fmla="*/ 1050031 h 1101218"/>
                <a:gd name="connsiteX187" fmla="*/ 564080 w 714781"/>
                <a:gd name="connsiteY187" fmla="*/ 1058871 h 1101218"/>
                <a:gd name="connsiteX188" fmla="*/ 558355 w 714781"/>
                <a:gd name="connsiteY188" fmla="*/ 1054072 h 1101218"/>
                <a:gd name="connsiteX189" fmla="*/ 560039 w 714781"/>
                <a:gd name="connsiteY189" fmla="*/ 1049946 h 1101218"/>
                <a:gd name="connsiteX190" fmla="*/ 560039 w 714781"/>
                <a:gd name="connsiteY190" fmla="*/ 1049946 h 1101218"/>
                <a:gd name="connsiteX191" fmla="*/ 529730 w 714781"/>
                <a:gd name="connsiteY191" fmla="*/ 1051462 h 1101218"/>
                <a:gd name="connsiteX192" fmla="*/ 530151 w 714781"/>
                <a:gd name="connsiteY192" fmla="*/ 1058534 h 1101218"/>
                <a:gd name="connsiteX193" fmla="*/ 523163 w 714781"/>
                <a:gd name="connsiteY193" fmla="*/ 1061733 h 1101218"/>
                <a:gd name="connsiteX194" fmla="*/ 528635 w 714781"/>
                <a:gd name="connsiteY194" fmla="*/ 1047841 h 1101218"/>
                <a:gd name="connsiteX195" fmla="*/ 529730 w 714781"/>
                <a:gd name="connsiteY195" fmla="*/ 1051462 h 1101218"/>
                <a:gd name="connsiteX196" fmla="*/ 529730 w 714781"/>
                <a:gd name="connsiteY196" fmla="*/ 1051462 h 1101218"/>
                <a:gd name="connsiteX197" fmla="*/ 549683 w 714781"/>
                <a:gd name="connsiteY197" fmla="*/ 1043211 h 1101218"/>
                <a:gd name="connsiteX198" fmla="*/ 555913 w 714781"/>
                <a:gd name="connsiteY198" fmla="*/ 1048262 h 1101218"/>
                <a:gd name="connsiteX199" fmla="*/ 553809 w 714781"/>
                <a:gd name="connsiteY199" fmla="*/ 1054408 h 1101218"/>
                <a:gd name="connsiteX200" fmla="*/ 545137 w 714781"/>
                <a:gd name="connsiteY200" fmla="*/ 1057860 h 1101218"/>
                <a:gd name="connsiteX201" fmla="*/ 542864 w 714781"/>
                <a:gd name="connsiteY201" fmla="*/ 1050199 h 1101218"/>
                <a:gd name="connsiteX202" fmla="*/ 549683 w 714781"/>
                <a:gd name="connsiteY202" fmla="*/ 1043211 h 1101218"/>
                <a:gd name="connsiteX203" fmla="*/ 488140 w 714781"/>
                <a:gd name="connsiteY203" fmla="*/ 1042706 h 1101218"/>
                <a:gd name="connsiteX204" fmla="*/ 490750 w 714781"/>
                <a:gd name="connsiteY204" fmla="*/ 1046494 h 1101218"/>
                <a:gd name="connsiteX205" fmla="*/ 490076 w 714781"/>
                <a:gd name="connsiteY205" fmla="*/ 1052388 h 1101218"/>
                <a:gd name="connsiteX206" fmla="*/ 485277 w 714781"/>
                <a:gd name="connsiteY206" fmla="*/ 1048936 h 1101218"/>
                <a:gd name="connsiteX207" fmla="*/ 488140 w 714781"/>
                <a:gd name="connsiteY207" fmla="*/ 1042706 h 1101218"/>
                <a:gd name="connsiteX208" fmla="*/ 488140 w 714781"/>
                <a:gd name="connsiteY208" fmla="*/ 1042706 h 1101218"/>
                <a:gd name="connsiteX209" fmla="*/ 442424 w 714781"/>
                <a:gd name="connsiteY209" fmla="*/ 1043716 h 1101218"/>
                <a:gd name="connsiteX210" fmla="*/ 446381 w 714781"/>
                <a:gd name="connsiteY210" fmla="*/ 1053398 h 1101218"/>
                <a:gd name="connsiteX211" fmla="*/ 450759 w 714781"/>
                <a:gd name="connsiteY211" fmla="*/ 1054661 h 1101218"/>
                <a:gd name="connsiteX212" fmla="*/ 450254 w 714781"/>
                <a:gd name="connsiteY212" fmla="*/ 1058450 h 1101218"/>
                <a:gd name="connsiteX213" fmla="*/ 444276 w 714781"/>
                <a:gd name="connsiteY213" fmla="*/ 1059965 h 1101218"/>
                <a:gd name="connsiteX214" fmla="*/ 442929 w 714781"/>
                <a:gd name="connsiteY214" fmla="*/ 1066785 h 1101218"/>
                <a:gd name="connsiteX215" fmla="*/ 436446 w 714781"/>
                <a:gd name="connsiteY215" fmla="*/ 1065185 h 1101218"/>
                <a:gd name="connsiteX216" fmla="*/ 433079 w 714781"/>
                <a:gd name="connsiteY216" fmla="*/ 1052051 h 1101218"/>
                <a:gd name="connsiteX217" fmla="*/ 442508 w 714781"/>
                <a:gd name="connsiteY217" fmla="*/ 1043800 h 1101218"/>
                <a:gd name="connsiteX218" fmla="*/ 442508 w 714781"/>
                <a:gd name="connsiteY218" fmla="*/ 1043800 h 1101218"/>
                <a:gd name="connsiteX219" fmla="*/ 534697 w 714781"/>
                <a:gd name="connsiteY219" fmla="*/ 1039843 h 1101218"/>
                <a:gd name="connsiteX220" fmla="*/ 538402 w 714781"/>
                <a:gd name="connsiteY220" fmla="*/ 1042453 h 1101218"/>
                <a:gd name="connsiteX221" fmla="*/ 544463 w 714781"/>
                <a:gd name="connsiteY221" fmla="*/ 1064343 h 1101218"/>
                <a:gd name="connsiteX222" fmla="*/ 532508 w 714781"/>
                <a:gd name="connsiteY222" fmla="*/ 1054408 h 1101218"/>
                <a:gd name="connsiteX223" fmla="*/ 534697 w 714781"/>
                <a:gd name="connsiteY223" fmla="*/ 1039928 h 1101218"/>
                <a:gd name="connsiteX224" fmla="*/ 407990 w 714781"/>
                <a:gd name="connsiteY224" fmla="*/ 1037991 h 1101218"/>
                <a:gd name="connsiteX225" fmla="*/ 414220 w 714781"/>
                <a:gd name="connsiteY225" fmla="*/ 1049946 h 1101218"/>
                <a:gd name="connsiteX226" fmla="*/ 413883 w 714781"/>
                <a:gd name="connsiteY226" fmla="*/ 1063164 h 1101218"/>
                <a:gd name="connsiteX227" fmla="*/ 409084 w 714781"/>
                <a:gd name="connsiteY227" fmla="*/ 1075119 h 1101218"/>
                <a:gd name="connsiteX228" fmla="*/ 411105 w 714781"/>
                <a:gd name="connsiteY228" fmla="*/ 1080760 h 1101218"/>
                <a:gd name="connsiteX229" fmla="*/ 403107 w 714781"/>
                <a:gd name="connsiteY229" fmla="*/ 1085391 h 1101218"/>
                <a:gd name="connsiteX230" fmla="*/ 391236 w 714781"/>
                <a:gd name="connsiteY230" fmla="*/ 1080929 h 1101218"/>
                <a:gd name="connsiteX231" fmla="*/ 390394 w 714781"/>
                <a:gd name="connsiteY231" fmla="*/ 1076046 h 1101218"/>
                <a:gd name="connsiteX232" fmla="*/ 396792 w 714781"/>
                <a:gd name="connsiteY232" fmla="*/ 1056092 h 1101218"/>
                <a:gd name="connsiteX233" fmla="*/ 408074 w 714781"/>
                <a:gd name="connsiteY233" fmla="*/ 1038075 h 1101218"/>
                <a:gd name="connsiteX234" fmla="*/ 408074 w 714781"/>
                <a:gd name="connsiteY234" fmla="*/ 1038075 h 1101218"/>
                <a:gd name="connsiteX235" fmla="*/ 523247 w 714781"/>
                <a:gd name="connsiteY235" fmla="*/ 1041948 h 1101218"/>
                <a:gd name="connsiteX236" fmla="*/ 529309 w 714781"/>
                <a:gd name="connsiteY236" fmla="*/ 1035213 h 1101218"/>
                <a:gd name="connsiteX237" fmla="*/ 532508 w 714781"/>
                <a:gd name="connsiteY237" fmla="*/ 1038665 h 1101218"/>
                <a:gd name="connsiteX238" fmla="*/ 523668 w 714781"/>
                <a:gd name="connsiteY238" fmla="*/ 1051462 h 1101218"/>
                <a:gd name="connsiteX239" fmla="*/ 522321 w 714781"/>
                <a:gd name="connsiteY239" fmla="*/ 1044642 h 1101218"/>
                <a:gd name="connsiteX240" fmla="*/ 523331 w 714781"/>
                <a:gd name="connsiteY240" fmla="*/ 1042032 h 1101218"/>
                <a:gd name="connsiteX241" fmla="*/ 556418 w 714781"/>
                <a:gd name="connsiteY241" fmla="*/ 1034539 h 1101218"/>
                <a:gd name="connsiteX242" fmla="*/ 565174 w 714781"/>
                <a:gd name="connsiteY242" fmla="*/ 1039843 h 1101218"/>
                <a:gd name="connsiteX243" fmla="*/ 562901 w 714781"/>
                <a:gd name="connsiteY243" fmla="*/ 1047673 h 1101218"/>
                <a:gd name="connsiteX244" fmla="*/ 552377 w 714781"/>
                <a:gd name="connsiteY244" fmla="*/ 1043885 h 1101218"/>
                <a:gd name="connsiteX245" fmla="*/ 556418 w 714781"/>
                <a:gd name="connsiteY245" fmla="*/ 1034539 h 1101218"/>
                <a:gd name="connsiteX246" fmla="*/ 556418 w 714781"/>
                <a:gd name="connsiteY246" fmla="*/ 1034539 h 1101218"/>
                <a:gd name="connsiteX247" fmla="*/ 493443 w 714781"/>
                <a:gd name="connsiteY247" fmla="*/ 1033697 h 1101218"/>
                <a:gd name="connsiteX248" fmla="*/ 499084 w 714781"/>
                <a:gd name="connsiteY248" fmla="*/ 1039338 h 1101218"/>
                <a:gd name="connsiteX249" fmla="*/ 496559 w 714781"/>
                <a:gd name="connsiteY249" fmla="*/ 1055166 h 1101218"/>
                <a:gd name="connsiteX250" fmla="*/ 489823 w 714781"/>
                <a:gd name="connsiteY250" fmla="*/ 1040180 h 1101218"/>
                <a:gd name="connsiteX251" fmla="*/ 493528 w 714781"/>
                <a:gd name="connsiteY251" fmla="*/ 1033697 h 1101218"/>
                <a:gd name="connsiteX252" fmla="*/ 493528 w 714781"/>
                <a:gd name="connsiteY252" fmla="*/ 1033697 h 1101218"/>
                <a:gd name="connsiteX253" fmla="*/ 483004 w 714781"/>
                <a:gd name="connsiteY253" fmla="*/ 1033697 h 1101218"/>
                <a:gd name="connsiteX254" fmla="*/ 485277 w 714781"/>
                <a:gd name="connsiteY254" fmla="*/ 1037318 h 1101218"/>
                <a:gd name="connsiteX255" fmla="*/ 481741 w 714781"/>
                <a:gd name="connsiteY255" fmla="*/ 1047505 h 1101218"/>
                <a:gd name="connsiteX256" fmla="*/ 478879 w 714781"/>
                <a:gd name="connsiteY256" fmla="*/ 1043211 h 1101218"/>
                <a:gd name="connsiteX257" fmla="*/ 483088 w 714781"/>
                <a:gd name="connsiteY257" fmla="*/ 1033697 h 1101218"/>
                <a:gd name="connsiteX258" fmla="*/ 483088 w 714781"/>
                <a:gd name="connsiteY258" fmla="*/ 1033697 h 1101218"/>
                <a:gd name="connsiteX259" fmla="*/ 462630 w 714781"/>
                <a:gd name="connsiteY259" fmla="*/ 1032266 h 1101218"/>
                <a:gd name="connsiteX260" fmla="*/ 468860 w 714781"/>
                <a:gd name="connsiteY260" fmla="*/ 1035550 h 1101218"/>
                <a:gd name="connsiteX261" fmla="*/ 470291 w 714781"/>
                <a:gd name="connsiteY261" fmla="*/ 1041527 h 1101218"/>
                <a:gd name="connsiteX262" fmla="*/ 462882 w 714781"/>
                <a:gd name="connsiteY262" fmla="*/ 1049357 h 1101218"/>
                <a:gd name="connsiteX263" fmla="*/ 454968 w 714781"/>
                <a:gd name="connsiteY263" fmla="*/ 1049104 h 1101218"/>
                <a:gd name="connsiteX264" fmla="*/ 458673 w 714781"/>
                <a:gd name="connsiteY264" fmla="*/ 1034371 h 1101218"/>
                <a:gd name="connsiteX265" fmla="*/ 462545 w 714781"/>
                <a:gd name="connsiteY265" fmla="*/ 1032350 h 1101218"/>
                <a:gd name="connsiteX266" fmla="*/ 462545 w 714781"/>
                <a:gd name="connsiteY266" fmla="*/ 1032350 h 1101218"/>
                <a:gd name="connsiteX267" fmla="*/ 510029 w 714781"/>
                <a:gd name="connsiteY267" fmla="*/ 1033276 h 1101218"/>
                <a:gd name="connsiteX268" fmla="*/ 515838 w 714781"/>
                <a:gd name="connsiteY268" fmla="*/ 1033950 h 1101218"/>
                <a:gd name="connsiteX269" fmla="*/ 521479 w 714781"/>
                <a:gd name="connsiteY269" fmla="*/ 1040938 h 1101218"/>
                <a:gd name="connsiteX270" fmla="*/ 517438 w 714781"/>
                <a:gd name="connsiteY270" fmla="*/ 1055840 h 1101218"/>
                <a:gd name="connsiteX271" fmla="*/ 506661 w 714781"/>
                <a:gd name="connsiteY271" fmla="*/ 1044979 h 1101218"/>
                <a:gd name="connsiteX272" fmla="*/ 509945 w 714781"/>
                <a:gd name="connsiteY272" fmla="*/ 1033276 h 1101218"/>
                <a:gd name="connsiteX273" fmla="*/ 509945 w 714781"/>
                <a:gd name="connsiteY273" fmla="*/ 1033276 h 1101218"/>
                <a:gd name="connsiteX274" fmla="*/ 496727 w 714781"/>
                <a:gd name="connsiteY274" fmla="*/ 1029067 h 1101218"/>
                <a:gd name="connsiteX275" fmla="*/ 501610 w 714781"/>
                <a:gd name="connsiteY275" fmla="*/ 1031003 h 1101218"/>
                <a:gd name="connsiteX276" fmla="*/ 498074 w 714781"/>
                <a:gd name="connsiteY276" fmla="*/ 1035550 h 1101218"/>
                <a:gd name="connsiteX277" fmla="*/ 496811 w 714781"/>
                <a:gd name="connsiteY277" fmla="*/ 1029067 h 1101218"/>
                <a:gd name="connsiteX278" fmla="*/ 531329 w 714781"/>
                <a:gd name="connsiteY278" fmla="*/ 1029740 h 1101218"/>
                <a:gd name="connsiteX279" fmla="*/ 545137 w 714781"/>
                <a:gd name="connsiteY279" fmla="*/ 1027804 h 1101218"/>
                <a:gd name="connsiteX280" fmla="*/ 554229 w 714781"/>
                <a:gd name="connsiteY280" fmla="*/ 1032940 h 1101218"/>
                <a:gd name="connsiteX281" fmla="*/ 551872 w 714781"/>
                <a:gd name="connsiteY281" fmla="*/ 1037065 h 1101218"/>
                <a:gd name="connsiteX282" fmla="*/ 543200 w 714781"/>
                <a:gd name="connsiteY282" fmla="*/ 1043969 h 1101218"/>
                <a:gd name="connsiteX283" fmla="*/ 531245 w 714781"/>
                <a:gd name="connsiteY283" fmla="*/ 1029740 h 1101218"/>
                <a:gd name="connsiteX284" fmla="*/ 511460 w 714781"/>
                <a:gd name="connsiteY284" fmla="*/ 1027046 h 1101218"/>
                <a:gd name="connsiteX285" fmla="*/ 524847 w 714781"/>
                <a:gd name="connsiteY285" fmla="*/ 1029404 h 1101218"/>
                <a:gd name="connsiteX286" fmla="*/ 526362 w 714781"/>
                <a:gd name="connsiteY286" fmla="*/ 1036139 h 1101218"/>
                <a:gd name="connsiteX287" fmla="*/ 523163 w 714781"/>
                <a:gd name="connsiteY287" fmla="*/ 1039928 h 1101218"/>
                <a:gd name="connsiteX288" fmla="*/ 519795 w 714781"/>
                <a:gd name="connsiteY288" fmla="*/ 1033024 h 1101218"/>
                <a:gd name="connsiteX289" fmla="*/ 510703 w 714781"/>
                <a:gd name="connsiteY289" fmla="*/ 1031508 h 1101218"/>
                <a:gd name="connsiteX290" fmla="*/ 511545 w 714781"/>
                <a:gd name="connsiteY290" fmla="*/ 1027215 h 1101218"/>
                <a:gd name="connsiteX291" fmla="*/ 511545 w 714781"/>
                <a:gd name="connsiteY291" fmla="*/ 1027215 h 1101218"/>
                <a:gd name="connsiteX292" fmla="*/ 515333 w 714781"/>
                <a:gd name="connsiteY292" fmla="*/ 1017954 h 1101218"/>
                <a:gd name="connsiteX293" fmla="*/ 516259 w 714781"/>
                <a:gd name="connsiteY293" fmla="*/ 1022668 h 1101218"/>
                <a:gd name="connsiteX294" fmla="*/ 521732 w 714781"/>
                <a:gd name="connsiteY294" fmla="*/ 1023763 h 1101218"/>
                <a:gd name="connsiteX295" fmla="*/ 523500 w 714781"/>
                <a:gd name="connsiteY295" fmla="*/ 1026289 h 1101218"/>
                <a:gd name="connsiteX296" fmla="*/ 514828 w 714781"/>
                <a:gd name="connsiteY296" fmla="*/ 1025699 h 1101218"/>
                <a:gd name="connsiteX297" fmla="*/ 511545 w 714781"/>
                <a:gd name="connsiteY297" fmla="*/ 1019132 h 1101218"/>
                <a:gd name="connsiteX298" fmla="*/ 515333 w 714781"/>
                <a:gd name="connsiteY298" fmla="*/ 1017954 h 1101218"/>
                <a:gd name="connsiteX299" fmla="*/ 515333 w 714781"/>
                <a:gd name="connsiteY299" fmla="*/ 1017954 h 1101218"/>
                <a:gd name="connsiteX300" fmla="*/ 500263 w 714781"/>
                <a:gd name="connsiteY300" fmla="*/ 1010461 h 1101218"/>
                <a:gd name="connsiteX301" fmla="*/ 510113 w 714781"/>
                <a:gd name="connsiteY301" fmla="*/ 1013997 h 1101218"/>
                <a:gd name="connsiteX302" fmla="*/ 503462 w 714781"/>
                <a:gd name="connsiteY302" fmla="*/ 1025026 h 1101218"/>
                <a:gd name="connsiteX303" fmla="*/ 494706 w 714781"/>
                <a:gd name="connsiteY303" fmla="*/ 1022163 h 1101218"/>
                <a:gd name="connsiteX304" fmla="*/ 500263 w 714781"/>
                <a:gd name="connsiteY304" fmla="*/ 1010545 h 1101218"/>
                <a:gd name="connsiteX305" fmla="*/ 500263 w 714781"/>
                <a:gd name="connsiteY305" fmla="*/ 1010545 h 1101218"/>
                <a:gd name="connsiteX306" fmla="*/ 408832 w 714781"/>
                <a:gd name="connsiteY306" fmla="*/ 1009114 h 1101218"/>
                <a:gd name="connsiteX307" fmla="*/ 399318 w 714781"/>
                <a:gd name="connsiteY307" fmla="*/ 1026962 h 1101218"/>
                <a:gd name="connsiteX308" fmla="*/ 392246 w 714781"/>
                <a:gd name="connsiteY308" fmla="*/ 1031003 h 1101218"/>
                <a:gd name="connsiteX309" fmla="*/ 396876 w 714781"/>
                <a:gd name="connsiteY309" fmla="*/ 1015091 h 1101218"/>
                <a:gd name="connsiteX310" fmla="*/ 408832 w 714781"/>
                <a:gd name="connsiteY310" fmla="*/ 1009198 h 1101218"/>
                <a:gd name="connsiteX311" fmla="*/ 408832 w 714781"/>
                <a:gd name="connsiteY311" fmla="*/ 1009198 h 1101218"/>
                <a:gd name="connsiteX312" fmla="*/ 527120 w 714781"/>
                <a:gd name="connsiteY312" fmla="*/ 1010461 h 1101218"/>
                <a:gd name="connsiteX313" fmla="*/ 542948 w 714781"/>
                <a:gd name="connsiteY313" fmla="*/ 1011976 h 1101218"/>
                <a:gd name="connsiteX314" fmla="*/ 541938 w 714781"/>
                <a:gd name="connsiteY314" fmla="*/ 1026120 h 1101218"/>
                <a:gd name="connsiteX315" fmla="*/ 534697 w 714781"/>
                <a:gd name="connsiteY315" fmla="*/ 1027804 h 1101218"/>
                <a:gd name="connsiteX316" fmla="*/ 517606 w 714781"/>
                <a:gd name="connsiteY316" fmla="*/ 1020143 h 1101218"/>
                <a:gd name="connsiteX317" fmla="*/ 520048 w 714781"/>
                <a:gd name="connsiteY317" fmla="*/ 1011808 h 1101218"/>
                <a:gd name="connsiteX318" fmla="*/ 527120 w 714781"/>
                <a:gd name="connsiteY318" fmla="*/ 1010461 h 1101218"/>
                <a:gd name="connsiteX319" fmla="*/ 527120 w 714781"/>
                <a:gd name="connsiteY319" fmla="*/ 1010461 h 1101218"/>
                <a:gd name="connsiteX320" fmla="*/ 567363 w 714781"/>
                <a:gd name="connsiteY320" fmla="*/ 1004904 h 1101218"/>
                <a:gd name="connsiteX321" fmla="*/ 573846 w 714781"/>
                <a:gd name="connsiteY321" fmla="*/ 1016607 h 1101218"/>
                <a:gd name="connsiteX322" fmla="*/ 571236 w 714781"/>
                <a:gd name="connsiteY322" fmla="*/ 1026625 h 1101218"/>
                <a:gd name="connsiteX323" fmla="*/ 565848 w 714781"/>
                <a:gd name="connsiteY323" fmla="*/ 1028225 h 1101218"/>
                <a:gd name="connsiteX324" fmla="*/ 556503 w 714781"/>
                <a:gd name="connsiteY324" fmla="*/ 1010208 h 1101218"/>
                <a:gd name="connsiteX325" fmla="*/ 557513 w 714781"/>
                <a:gd name="connsiteY325" fmla="*/ 1003641 h 1101218"/>
                <a:gd name="connsiteX326" fmla="*/ 567363 w 714781"/>
                <a:gd name="connsiteY326" fmla="*/ 1004904 h 1101218"/>
                <a:gd name="connsiteX327" fmla="*/ 537307 w 714781"/>
                <a:gd name="connsiteY327" fmla="*/ 999095 h 1101218"/>
                <a:gd name="connsiteX328" fmla="*/ 540254 w 714781"/>
                <a:gd name="connsiteY328" fmla="*/ 1007766 h 1101218"/>
                <a:gd name="connsiteX329" fmla="*/ 524342 w 714781"/>
                <a:gd name="connsiteY329" fmla="*/ 1005409 h 1101218"/>
                <a:gd name="connsiteX330" fmla="*/ 537391 w 714781"/>
                <a:gd name="connsiteY330" fmla="*/ 999095 h 1101218"/>
                <a:gd name="connsiteX331" fmla="*/ 532171 w 714781"/>
                <a:gd name="connsiteY331" fmla="*/ 994380 h 1101218"/>
                <a:gd name="connsiteX332" fmla="*/ 534529 w 714781"/>
                <a:gd name="connsiteY332" fmla="*/ 997411 h 1101218"/>
                <a:gd name="connsiteX333" fmla="*/ 523331 w 714781"/>
                <a:gd name="connsiteY333" fmla="*/ 1000610 h 1101218"/>
                <a:gd name="connsiteX334" fmla="*/ 521563 w 714781"/>
                <a:gd name="connsiteY334" fmla="*/ 1004904 h 1101218"/>
                <a:gd name="connsiteX335" fmla="*/ 517354 w 714781"/>
                <a:gd name="connsiteY335" fmla="*/ 1003641 h 1101218"/>
                <a:gd name="connsiteX336" fmla="*/ 521984 w 714781"/>
                <a:gd name="connsiteY336" fmla="*/ 993707 h 1101218"/>
                <a:gd name="connsiteX337" fmla="*/ 528383 w 714781"/>
                <a:gd name="connsiteY337" fmla="*/ 991265 h 1101218"/>
                <a:gd name="connsiteX338" fmla="*/ 532171 w 714781"/>
                <a:gd name="connsiteY338" fmla="*/ 994296 h 1101218"/>
                <a:gd name="connsiteX339" fmla="*/ 534781 w 714781"/>
                <a:gd name="connsiteY339" fmla="*/ 977710 h 1101218"/>
                <a:gd name="connsiteX340" fmla="*/ 545221 w 714781"/>
                <a:gd name="connsiteY340" fmla="*/ 996990 h 1101218"/>
                <a:gd name="connsiteX341" fmla="*/ 537560 w 714781"/>
                <a:gd name="connsiteY341" fmla="*/ 997495 h 1101218"/>
                <a:gd name="connsiteX342" fmla="*/ 530235 w 714781"/>
                <a:gd name="connsiteY342" fmla="*/ 990002 h 1101218"/>
                <a:gd name="connsiteX343" fmla="*/ 537644 w 714781"/>
                <a:gd name="connsiteY343" fmla="*/ 987056 h 1101218"/>
                <a:gd name="connsiteX344" fmla="*/ 531751 w 714781"/>
                <a:gd name="connsiteY344" fmla="*/ 976869 h 1101218"/>
                <a:gd name="connsiteX345" fmla="*/ 534781 w 714781"/>
                <a:gd name="connsiteY345" fmla="*/ 977795 h 1101218"/>
                <a:gd name="connsiteX346" fmla="*/ 552209 w 714781"/>
                <a:gd name="connsiteY346" fmla="*/ 979310 h 1101218"/>
                <a:gd name="connsiteX347" fmla="*/ 557345 w 714781"/>
                <a:gd name="connsiteY347" fmla="*/ 985793 h 1101218"/>
                <a:gd name="connsiteX348" fmla="*/ 553809 w 714781"/>
                <a:gd name="connsiteY348" fmla="*/ 996653 h 1101218"/>
                <a:gd name="connsiteX349" fmla="*/ 546736 w 714781"/>
                <a:gd name="connsiteY349" fmla="*/ 1001789 h 1101218"/>
                <a:gd name="connsiteX350" fmla="*/ 546568 w 714781"/>
                <a:gd name="connsiteY350" fmla="*/ 1009450 h 1101218"/>
                <a:gd name="connsiteX351" fmla="*/ 550441 w 714781"/>
                <a:gd name="connsiteY351" fmla="*/ 1014081 h 1101218"/>
                <a:gd name="connsiteX352" fmla="*/ 548420 w 714781"/>
                <a:gd name="connsiteY352" fmla="*/ 1003557 h 1101218"/>
                <a:gd name="connsiteX353" fmla="*/ 553472 w 714781"/>
                <a:gd name="connsiteY353" fmla="*/ 1003220 h 1101218"/>
                <a:gd name="connsiteX354" fmla="*/ 554987 w 714781"/>
                <a:gd name="connsiteY354" fmla="*/ 1016354 h 1101218"/>
                <a:gd name="connsiteX355" fmla="*/ 563575 w 714781"/>
                <a:gd name="connsiteY355" fmla="*/ 1028983 h 1101218"/>
                <a:gd name="connsiteX356" fmla="*/ 562059 w 714781"/>
                <a:gd name="connsiteY356" fmla="*/ 1032687 h 1101218"/>
                <a:gd name="connsiteX357" fmla="*/ 548589 w 714781"/>
                <a:gd name="connsiteY357" fmla="*/ 1026204 h 1101218"/>
                <a:gd name="connsiteX358" fmla="*/ 544463 w 714781"/>
                <a:gd name="connsiteY358" fmla="*/ 1015091 h 1101218"/>
                <a:gd name="connsiteX359" fmla="*/ 542443 w 714781"/>
                <a:gd name="connsiteY359" fmla="*/ 1001621 h 1101218"/>
                <a:gd name="connsiteX360" fmla="*/ 547578 w 714781"/>
                <a:gd name="connsiteY360" fmla="*/ 995390 h 1101218"/>
                <a:gd name="connsiteX361" fmla="*/ 541096 w 714781"/>
                <a:gd name="connsiteY361" fmla="*/ 981751 h 1101218"/>
                <a:gd name="connsiteX362" fmla="*/ 545642 w 714781"/>
                <a:gd name="connsiteY362" fmla="*/ 983351 h 1101218"/>
                <a:gd name="connsiteX363" fmla="*/ 551956 w 714781"/>
                <a:gd name="connsiteY363" fmla="*/ 979226 h 1101218"/>
                <a:gd name="connsiteX364" fmla="*/ 551956 w 714781"/>
                <a:gd name="connsiteY364" fmla="*/ 979226 h 1101218"/>
                <a:gd name="connsiteX365" fmla="*/ 560460 w 714781"/>
                <a:gd name="connsiteY365" fmla="*/ 976195 h 1101218"/>
                <a:gd name="connsiteX366" fmla="*/ 569047 w 714781"/>
                <a:gd name="connsiteY366" fmla="*/ 989245 h 1101218"/>
                <a:gd name="connsiteX367" fmla="*/ 566774 w 714781"/>
                <a:gd name="connsiteY367" fmla="*/ 1001705 h 1101218"/>
                <a:gd name="connsiteX368" fmla="*/ 554482 w 714781"/>
                <a:gd name="connsiteY368" fmla="*/ 1000358 h 1101218"/>
                <a:gd name="connsiteX369" fmla="*/ 559618 w 714781"/>
                <a:gd name="connsiteY369" fmla="*/ 987813 h 1101218"/>
                <a:gd name="connsiteX370" fmla="*/ 555324 w 714781"/>
                <a:gd name="connsiteY370" fmla="*/ 977205 h 1101218"/>
                <a:gd name="connsiteX371" fmla="*/ 560460 w 714781"/>
                <a:gd name="connsiteY371" fmla="*/ 976111 h 1101218"/>
                <a:gd name="connsiteX372" fmla="*/ 506156 w 714781"/>
                <a:gd name="connsiteY372" fmla="*/ 976195 h 1101218"/>
                <a:gd name="connsiteX373" fmla="*/ 522995 w 714781"/>
                <a:gd name="connsiteY373" fmla="*/ 981751 h 1101218"/>
                <a:gd name="connsiteX374" fmla="*/ 504304 w 714781"/>
                <a:gd name="connsiteY374" fmla="*/ 998505 h 1101218"/>
                <a:gd name="connsiteX375" fmla="*/ 513565 w 714781"/>
                <a:gd name="connsiteY375" fmla="*/ 1008103 h 1101218"/>
                <a:gd name="connsiteX376" fmla="*/ 511966 w 714781"/>
                <a:gd name="connsiteY376" fmla="*/ 1012313 h 1101218"/>
                <a:gd name="connsiteX377" fmla="*/ 500431 w 714781"/>
                <a:gd name="connsiteY377" fmla="*/ 1008272 h 1101218"/>
                <a:gd name="connsiteX378" fmla="*/ 495632 w 714781"/>
                <a:gd name="connsiteY378" fmla="*/ 993791 h 1101218"/>
                <a:gd name="connsiteX379" fmla="*/ 506156 w 714781"/>
                <a:gd name="connsiteY379" fmla="*/ 976111 h 1101218"/>
                <a:gd name="connsiteX380" fmla="*/ 534024 w 714781"/>
                <a:gd name="connsiteY380" fmla="*/ 985540 h 1101218"/>
                <a:gd name="connsiteX381" fmla="*/ 520974 w 714781"/>
                <a:gd name="connsiteY381" fmla="*/ 992865 h 1101218"/>
                <a:gd name="connsiteX382" fmla="*/ 514155 w 714781"/>
                <a:gd name="connsiteY382" fmla="*/ 1003220 h 1101218"/>
                <a:gd name="connsiteX383" fmla="*/ 511292 w 714781"/>
                <a:gd name="connsiteY383" fmla="*/ 1002968 h 1101218"/>
                <a:gd name="connsiteX384" fmla="*/ 507756 w 714781"/>
                <a:gd name="connsiteY384" fmla="*/ 999095 h 1101218"/>
                <a:gd name="connsiteX385" fmla="*/ 527036 w 714781"/>
                <a:gd name="connsiteY385" fmla="*/ 980994 h 1101218"/>
                <a:gd name="connsiteX386" fmla="*/ 530740 w 714781"/>
                <a:gd name="connsiteY386" fmla="*/ 980236 h 1101218"/>
                <a:gd name="connsiteX387" fmla="*/ 534024 w 714781"/>
                <a:gd name="connsiteY387" fmla="*/ 985624 h 1101218"/>
                <a:gd name="connsiteX388" fmla="*/ 534024 w 714781"/>
                <a:gd name="connsiteY388" fmla="*/ 985624 h 1101218"/>
                <a:gd name="connsiteX389" fmla="*/ 550862 w 714781"/>
                <a:gd name="connsiteY389" fmla="*/ 971143 h 1101218"/>
                <a:gd name="connsiteX390" fmla="*/ 553388 w 714781"/>
                <a:gd name="connsiteY390" fmla="*/ 976447 h 1101218"/>
                <a:gd name="connsiteX391" fmla="*/ 548084 w 714781"/>
                <a:gd name="connsiteY391" fmla="*/ 980320 h 1101218"/>
                <a:gd name="connsiteX392" fmla="*/ 546821 w 714781"/>
                <a:gd name="connsiteY392" fmla="*/ 976784 h 1101218"/>
                <a:gd name="connsiteX393" fmla="*/ 547157 w 714781"/>
                <a:gd name="connsiteY393" fmla="*/ 972659 h 1101218"/>
                <a:gd name="connsiteX394" fmla="*/ 550862 w 714781"/>
                <a:gd name="connsiteY394" fmla="*/ 971059 h 1101218"/>
                <a:gd name="connsiteX395" fmla="*/ 527120 w 714781"/>
                <a:gd name="connsiteY395" fmla="*/ 960030 h 1101218"/>
                <a:gd name="connsiteX396" fmla="*/ 529393 w 714781"/>
                <a:gd name="connsiteY396" fmla="*/ 968028 h 1101218"/>
                <a:gd name="connsiteX397" fmla="*/ 524594 w 714781"/>
                <a:gd name="connsiteY397" fmla="*/ 970975 h 1101218"/>
                <a:gd name="connsiteX398" fmla="*/ 528804 w 714781"/>
                <a:gd name="connsiteY398" fmla="*/ 978384 h 1101218"/>
                <a:gd name="connsiteX399" fmla="*/ 523163 w 714781"/>
                <a:gd name="connsiteY399" fmla="*/ 979562 h 1101218"/>
                <a:gd name="connsiteX400" fmla="*/ 515923 w 714781"/>
                <a:gd name="connsiteY400" fmla="*/ 974427 h 1101218"/>
                <a:gd name="connsiteX401" fmla="*/ 516680 w 714781"/>
                <a:gd name="connsiteY401" fmla="*/ 969881 h 1101218"/>
                <a:gd name="connsiteX402" fmla="*/ 527204 w 714781"/>
                <a:gd name="connsiteY402" fmla="*/ 959946 h 1101218"/>
                <a:gd name="connsiteX403" fmla="*/ 527204 w 714781"/>
                <a:gd name="connsiteY403" fmla="*/ 959946 h 1101218"/>
                <a:gd name="connsiteX404" fmla="*/ 532171 w 714781"/>
                <a:gd name="connsiteY404" fmla="*/ 948159 h 1101218"/>
                <a:gd name="connsiteX405" fmla="*/ 541012 w 714781"/>
                <a:gd name="connsiteY405" fmla="*/ 948664 h 1101218"/>
                <a:gd name="connsiteX406" fmla="*/ 544463 w 714781"/>
                <a:gd name="connsiteY406" fmla="*/ 955821 h 1101218"/>
                <a:gd name="connsiteX407" fmla="*/ 549010 w 714781"/>
                <a:gd name="connsiteY407" fmla="*/ 957084 h 1101218"/>
                <a:gd name="connsiteX408" fmla="*/ 550357 w 714781"/>
                <a:gd name="connsiteY408" fmla="*/ 968533 h 1101218"/>
                <a:gd name="connsiteX409" fmla="*/ 543116 w 714781"/>
                <a:gd name="connsiteY409" fmla="*/ 971564 h 1101218"/>
                <a:gd name="connsiteX410" fmla="*/ 545053 w 714781"/>
                <a:gd name="connsiteY410" fmla="*/ 980741 h 1101218"/>
                <a:gd name="connsiteX411" fmla="*/ 527120 w 714781"/>
                <a:gd name="connsiteY411" fmla="*/ 971564 h 1101218"/>
                <a:gd name="connsiteX412" fmla="*/ 531077 w 714781"/>
                <a:gd name="connsiteY412" fmla="*/ 969375 h 1101218"/>
                <a:gd name="connsiteX413" fmla="*/ 528467 w 714781"/>
                <a:gd name="connsiteY413" fmla="*/ 952453 h 1101218"/>
                <a:gd name="connsiteX414" fmla="*/ 532256 w 714781"/>
                <a:gd name="connsiteY414" fmla="*/ 948328 h 1101218"/>
                <a:gd name="connsiteX415" fmla="*/ 532256 w 714781"/>
                <a:gd name="connsiteY415" fmla="*/ 948328 h 1101218"/>
                <a:gd name="connsiteX416" fmla="*/ 557429 w 714781"/>
                <a:gd name="connsiteY416" fmla="*/ 941171 h 1101218"/>
                <a:gd name="connsiteX417" fmla="*/ 557260 w 714781"/>
                <a:gd name="connsiteY417" fmla="*/ 952032 h 1101218"/>
                <a:gd name="connsiteX418" fmla="*/ 564248 w 714781"/>
                <a:gd name="connsiteY418" fmla="*/ 957336 h 1101218"/>
                <a:gd name="connsiteX419" fmla="*/ 559028 w 714781"/>
                <a:gd name="connsiteY419" fmla="*/ 959525 h 1101218"/>
                <a:gd name="connsiteX420" fmla="*/ 571910 w 714781"/>
                <a:gd name="connsiteY420" fmla="*/ 976279 h 1101218"/>
                <a:gd name="connsiteX421" fmla="*/ 572246 w 714781"/>
                <a:gd name="connsiteY421" fmla="*/ 985961 h 1101218"/>
                <a:gd name="connsiteX422" fmla="*/ 577129 w 714781"/>
                <a:gd name="connsiteY422" fmla="*/ 984530 h 1101218"/>
                <a:gd name="connsiteX423" fmla="*/ 571068 w 714781"/>
                <a:gd name="connsiteY423" fmla="*/ 989581 h 1101218"/>
                <a:gd name="connsiteX424" fmla="*/ 563659 w 714781"/>
                <a:gd name="connsiteY424" fmla="*/ 974848 h 1101218"/>
                <a:gd name="connsiteX425" fmla="*/ 555324 w 714781"/>
                <a:gd name="connsiteY425" fmla="*/ 974090 h 1101218"/>
                <a:gd name="connsiteX426" fmla="*/ 552209 w 714781"/>
                <a:gd name="connsiteY426" fmla="*/ 964913 h 1101218"/>
                <a:gd name="connsiteX427" fmla="*/ 555240 w 714781"/>
                <a:gd name="connsiteY427" fmla="*/ 937635 h 1101218"/>
                <a:gd name="connsiteX428" fmla="*/ 557429 w 714781"/>
                <a:gd name="connsiteY428" fmla="*/ 941087 h 1101218"/>
                <a:gd name="connsiteX429" fmla="*/ 541432 w 714781"/>
                <a:gd name="connsiteY429" fmla="*/ 911957 h 1101218"/>
                <a:gd name="connsiteX430" fmla="*/ 541180 w 714781"/>
                <a:gd name="connsiteY430" fmla="*/ 925344 h 1101218"/>
                <a:gd name="connsiteX431" fmla="*/ 546315 w 714781"/>
                <a:gd name="connsiteY431" fmla="*/ 937551 h 1101218"/>
                <a:gd name="connsiteX432" fmla="*/ 540422 w 714781"/>
                <a:gd name="connsiteY432" fmla="*/ 941929 h 1101218"/>
                <a:gd name="connsiteX433" fmla="*/ 536044 w 714781"/>
                <a:gd name="connsiteY433" fmla="*/ 917598 h 1101218"/>
                <a:gd name="connsiteX434" fmla="*/ 541432 w 714781"/>
                <a:gd name="connsiteY434" fmla="*/ 911873 h 1101218"/>
                <a:gd name="connsiteX435" fmla="*/ 541432 w 714781"/>
                <a:gd name="connsiteY435" fmla="*/ 911873 h 1101218"/>
                <a:gd name="connsiteX436" fmla="*/ 548589 w 714781"/>
                <a:gd name="connsiteY436" fmla="*/ 907411 h 1101218"/>
                <a:gd name="connsiteX437" fmla="*/ 553135 w 714781"/>
                <a:gd name="connsiteY437" fmla="*/ 909431 h 1101218"/>
                <a:gd name="connsiteX438" fmla="*/ 559955 w 714781"/>
                <a:gd name="connsiteY438" fmla="*/ 931995 h 1101218"/>
                <a:gd name="connsiteX439" fmla="*/ 553051 w 714781"/>
                <a:gd name="connsiteY439" fmla="*/ 935783 h 1101218"/>
                <a:gd name="connsiteX440" fmla="*/ 549936 w 714781"/>
                <a:gd name="connsiteY440" fmla="*/ 955063 h 1101218"/>
                <a:gd name="connsiteX441" fmla="*/ 543790 w 714781"/>
                <a:gd name="connsiteY441" fmla="*/ 950096 h 1101218"/>
                <a:gd name="connsiteX442" fmla="*/ 543790 w 714781"/>
                <a:gd name="connsiteY442" fmla="*/ 942182 h 1101218"/>
                <a:gd name="connsiteX443" fmla="*/ 548336 w 714781"/>
                <a:gd name="connsiteY443" fmla="*/ 938477 h 1101218"/>
                <a:gd name="connsiteX444" fmla="*/ 543453 w 714781"/>
                <a:gd name="connsiteY444" fmla="*/ 925007 h 1101218"/>
                <a:gd name="connsiteX445" fmla="*/ 543705 w 714781"/>
                <a:gd name="connsiteY445" fmla="*/ 909263 h 1101218"/>
                <a:gd name="connsiteX446" fmla="*/ 548504 w 714781"/>
                <a:gd name="connsiteY446" fmla="*/ 907495 h 1101218"/>
                <a:gd name="connsiteX447" fmla="*/ 548504 w 714781"/>
                <a:gd name="connsiteY447" fmla="*/ 907495 h 1101218"/>
                <a:gd name="connsiteX448" fmla="*/ 386942 w 714781"/>
                <a:gd name="connsiteY448" fmla="*/ 0 h 1101218"/>
                <a:gd name="connsiteX449" fmla="*/ 397129 w 714781"/>
                <a:gd name="connsiteY449" fmla="*/ 3620 h 1101218"/>
                <a:gd name="connsiteX450" fmla="*/ 399065 w 714781"/>
                <a:gd name="connsiteY450" fmla="*/ 15407 h 1101218"/>
                <a:gd name="connsiteX451" fmla="*/ 407990 w 714781"/>
                <a:gd name="connsiteY451" fmla="*/ 20290 h 1101218"/>
                <a:gd name="connsiteX452" fmla="*/ 418345 w 714781"/>
                <a:gd name="connsiteY452" fmla="*/ 16417 h 1101218"/>
                <a:gd name="connsiteX453" fmla="*/ 424828 w 714781"/>
                <a:gd name="connsiteY453" fmla="*/ 19701 h 1101218"/>
                <a:gd name="connsiteX454" fmla="*/ 437541 w 714781"/>
                <a:gd name="connsiteY454" fmla="*/ 17933 h 1101218"/>
                <a:gd name="connsiteX455" fmla="*/ 440908 w 714781"/>
                <a:gd name="connsiteY455" fmla="*/ 22647 h 1101218"/>
                <a:gd name="connsiteX456" fmla="*/ 459936 w 714781"/>
                <a:gd name="connsiteY456" fmla="*/ 27278 h 1101218"/>
                <a:gd name="connsiteX457" fmla="*/ 477195 w 714781"/>
                <a:gd name="connsiteY457" fmla="*/ 13639 h 1101218"/>
                <a:gd name="connsiteX458" fmla="*/ 475595 w 714781"/>
                <a:gd name="connsiteY458" fmla="*/ 8082 h 1101218"/>
                <a:gd name="connsiteX459" fmla="*/ 482330 w 714781"/>
                <a:gd name="connsiteY459" fmla="*/ 5978 h 1101218"/>
                <a:gd name="connsiteX460" fmla="*/ 492938 w 714781"/>
                <a:gd name="connsiteY460" fmla="*/ 6146 h 1101218"/>
                <a:gd name="connsiteX461" fmla="*/ 499505 w 714781"/>
                <a:gd name="connsiteY461" fmla="*/ 11197 h 1101218"/>
                <a:gd name="connsiteX462" fmla="*/ 504388 w 714781"/>
                <a:gd name="connsiteY462" fmla="*/ 7661 h 1101218"/>
                <a:gd name="connsiteX463" fmla="*/ 511460 w 714781"/>
                <a:gd name="connsiteY463" fmla="*/ 15912 h 1101218"/>
                <a:gd name="connsiteX464" fmla="*/ 516259 w 714781"/>
                <a:gd name="connsiteY464" fmla="*/ 13976 h 1101218"/>
                <a:gd name="connsiteX465" fmla="*/ 516259 w 714781"/>
                <a:gd name="connsiteY465" fmla="*/ 13976 h 1101218"/>
                <a:gd name="connsiteX466" fmla="*/ 537139 w 714781"/>
                <a:gd name="connsiteY466" fmla="*/ 21806 h 1101218"/>
                <a:gd name="connsiteX467" fmla="*/ 538065 w 714781"/>
                <a:gd name="connsiteY467" fmla="*/ 52956 h 1101218"/>
                <a:gd name="connsiteX468" fmla="*/ 545810 w 714781"/>
                <a:gd name="connsiteY468" fmla="*/ 44116 h 1101218"/>
                <a:gd name="connsiteX469" fmla="*/ 551956 w 714781"/>
                <a:gd name="connsiteY469" fmla="*/ 49673 h 1101218"/>
                <a:gd name="connsiteX470" fmla="*/ 549515 w 714781"/>
                <a:gd name="connsiteY470" fmla="*/ 54808 h 1101218"/>
                <a:gd name="connsiteX471" fmla="*/ 553472 w 714781"/>
                <a:gd name="connsiteY471" fmla="*/ 58429 h 1101218"/>
                <a:gd name="connsiteX472" fmla="*/ 564501 w 714781"/>
                <a:gd name="connsiteY472" fmla="*/ 55229 h 1101218"/>
                <a:gd name="connsiteX473" fmla="*/ 568289 w 714781"/>
                <a:gd name="connsiteY473" fmla="*/ 62470 h 1101218"/>
                <a:gd name="connsiteX474" fmla="*/ 576035 w 714781"/>
                <a:gd name="connsiteY474" fmla="*/ 64406 h 1101218"/>
                <a:gd name="connsiteX475" fmla="*/ 578056 w 714781"/>
                <a:gd name="connsiteY475" fmla="*/ 75856 h 1101218"/>
                <a:gd name="connsiteX476" fmla="*/ 583191 w 714781"/>
                <a:gd name="connsiteY476" fmla="*/ 81413 h 1101218"/>
                <a:gd name="connsiteX477" fmla="*/ 605165 w 714781"/>
                <a:gd name="connsiteY477" fmla="*/ 79645 h 1101218"/>
                <a:gd name="connsiteX478" fmla="*/ 626634 w 714781"/>
                <a:gd name="connsiteY478" fmla="*/ 69879 h 1101218"/>
                <a:gd name="connsiteX479" fmla="*/ 629075 w 714781"/>
                <a:gd name="connsiteY479" fmla="*/ 74930 h 1101218"/>
                <a:gd name="connsiteX480" fmla="*/ 639347 w 714781"/>
                <a:gd name="connsiteY480" fmla="*/ 76361 h 1101218"/>
                <a:gd name="connsiteX481" fmla="*/ 641115 w 714781"/>
                <a:gd name="connsiteY481" fmla="*/ 81834 h 1101218"/>
                <a:gd name="connsiteX482" fmla="*/ 658626 w 714781"/>
                <a:gd name="connsiteY482" fmla="*/ 79981 h 1101218"/>
                <a:gd name="connsiteX483" fmla="*/ 669739 w 714781"/>
                <a:gd name="connsiteY483" fmla="*/ 87643 h 1101218"/>
                <a:gd name="connsiteX484" fmla="*/ 673781 w 714781"/>
                <a:gd name="connsiteY484" fmla="*/ 86885 h 1101218"/>
                <a:gd name="connsiteX485" fmla="*/ 675465 w 714781"/>
                <a:gd name="connsiteY485" fmla="*/ 90337 h 1101218"/>
                <a:gd name="connsiteX486" fmla="*/ 668224 w 714781"/>
                <a:gd name="connsiteY486" fmla="*/ 97325 h 1101218"/>
                <a:gd name="connsiteX487" fmla="*/ 671508 w 714781"/>
                <a:gd name="connsiteY487" fmla="*/ 99093 h 1101218"/>
                <a:gd name="connsiteX488" fmla="*/ 676138 w 714781"/>
                <a:gd name="connsiteY488" fmla="*/ 99261 h 1101218"/>
                <a:gd name="connsiteX489" fmla="*/ 678832 w 714781"/>
                <a:gd name="connsiteY489" fmla="*/ 94967 h 1101218"/>
                <a:gd name="connsiteX490" fmla="*/ 688093 w 714781"/>
                <a:gd name="connsiteY490" fmla="*/ 98504 h 1101218"/>
                <a:gd name="connsiteX491" fmla="*/ 693397 w 714781"/>
                <a:gd name="connsiteY491" fmla="*/ 95725 h 1101218"/>
                <a:gd name="connsiteX492" fmla="*/ 696512 w 714781"/>
                <a:gd name="connsiteY492" fmla="*/ 103050 h 1101218"/>
                <a:gd name="connsiteX493" fmla="*/ 702321 w 714781"/>
                <a:gd name="connsiteY493" fmla="*/ 100019 h 1101218"/>
                <a:gd name="connsiteX494" fmla="*/ 711077 w 714781"/>
                <a:gd name="connsiteY494" fmla="*/ 102208 h 1101218"/>
                <a:gd name="connsiteX495" fmla="*/ 711077 w 714781"/>
                <a:gd name="connsiteY495" fmla="*/ 102208 h 1101218"/>
                <a:gd name="connsiteX496" fmla="*/ 714529 w 714781"/>
                <a:gd name="connsiteY496" fmla="*/ 112900 h 1101218"/>
                <a:gd name="connsiteX497" fmla="*/ 711162 w 714781"/>
                <a:gd name="connsiteY497" fmla="*/ 118036 h 1101218"/>
                <a:gd name="connsiteX498" fmla="*/ 714782 w 714781"/>
                <a:gd name="connsiteY498" fmla="*/ 125782 h 1101218"/>
                <a:gd name="connsiteX499" fmla="*/ 712003 w 714781"/>
                <a:gd name="connsiteY499" fmla="*/ 127044 h 1101218"/>
                <a:gd name="connsiteX500" fmla="*/ 710320 w 714781"/>
                <a:gd name="connsiteY500" fmla="*/ 144809 h 1101218"/>
                <a:gd name="connsiteX501" fmla="*/ 713519 w 714781"/>
                <a:gd name="connsiteY501" fmla="*/ 150281 h 1101218"/>
                <a:gd name="connsiteX502" fmla="*/ 705857 w 714781"/>
                <a:gd name="connsiteY502" fmla="*/ 162826 h 1101218"/>
                <a:gd name="connsiteX503" fmla="*/ 709309 w 714781"/>
                <a:gd name="connsiteY503" fmla="*/ 161563 h 1101218"/>
                <a:gd name="connsiteX504" fmla="*/ 711162 w 714781"/>
                <a:gd name="connsiteY504" fmla="*/ 165183 h 1101218"/>
                <a:gd name="connsiteX505" fmla="*/ 697859 w 714781"/>
                <a:gd name="connsiteY505" fmla="*/ 171329 h 1101218"/>
                <a:gd name="connsiteX506" fmla="*/ 697691 w 714781"/>
                <a:gd name="connsiteY506" fmla="*/ 175707 h 1101218"/>
                <a:gd name="connsiteX507" fmla="*/ 692303 w 714781"/>
                <a:gd name="connsiteY507" fmla="*/ 177559 h 1101218"/>
                <a:gd name="connsiteX508" fmla="*/ 693734 w 714781"/>
                <a:gd name="connsiteY508" fmla="*/ 183873 h 1101218"/>
                <a:gd name="connsiteX509" fmla="*/ 686578 w 714781"/>
                <a:gd name="connsiteY509" fmla="*/ 180674 h 1101218"/>
                <a:gd name="connsiteX510" fmla="*/ 690030 w 714781"/>
                <a:gd name="connsiteY510" fmla="*/ 187493 h 1101218"/>
                <a:gd name="connsiteX511" fmla="*/ 687841 w 714781"/>
                <a:gd name="connsiteY511" fmla="*/ 190019 h 1101218"/>
                <a:gd name="connsiteX512" fmla="*/ 684220 w 714781"/>
                <a:gd name="connsiteY512" fmla="*/ 187746 h 1101218"/>
                <a:gd name="connsiteX513" fmla="*/ 688430 w 714781"/>
                <a:gd name="connsiteY513" fmla="*/ 193976 h 1101218"/>
                <a:gd name="connsiteX514" fmla="*/ 682873 w 714781"/>
                <a:gd name="connsiteY514" fmla="*/ 198102 h 1101218"/>
                <a:gd name="connsiteX515" fmla="*/ 689019 w 714781"/>
                <a:gd name="connsiteY515" fmla="*/ 199112 h 1101218"/>
                <a:gd name="connsiteX516" fmla="*/ 682452 w 714781"/>
                <a:gd name="connsiteY516" fmla="*/ 203658 h 1101218"/>
                <a:gd name="connsiteX517" fmla="*/ 689356 w 714781"/>
                <a:gd name="connsiteY517" fmla="*/ 206436 h 1101218"/>
                <a:gd name="connsiteX518" fmla="*/ 686662 w 714781"/>
                <a:gd name="connsiteY518" fmla="*/ 208204 h 1101218"/>
                <a:gd name="connsiteX519" fmla="*/ 686662 w 714781"/>
                <a:gd name="connsiteY519" fmla="*/ 208204 h 1101218"/>
                <a:gd name="connsiteX520" fmla="*/ 683210 w 714781"/>
                <a:gd name="connsiteY520" fmla="*/ 207784 h 1101218"/>
                <a:gd name="connsiteX521" fmla="*/ 679169 w 714781"/>
                <a:gd name="connsiteY521" fmla="*/ 201301 h 1101218"/>
                <a:gd name="connsiteX522" fmla="*/ 678580 w 714781"/>
                <a:gd name="connsiteY522" fmla="*/ 197933 h 1101218"/>
                <a:gd name="connsiteX523" fmla="*/ 672265 w 714781"/>
                <a:gd name="connsiteY523" fmla="*/ 196165 h 1101218"/>
                <a:gd name="connsiteX524" fmla="*/ 676306 w 714781"/>
                <a:gd name="connsiteY524" fmla="*/ 206436 h 1101218"/>
                <a:gd name="connsiteX525" fmla="*/ 669066 w 714781"/>
                <a:gd name="connsiteY525" fmla="*/ 205931 h 1101218"/>
                <a:gd name="connsiteX526" fmla="*/ 667971 w 714781"/>
                <a:gd name="connsiteY526" fmla="*/ 210814 h 1101218"/>
                <a:gd name="connsiteX527" fmla="*/ 664688 w 714781"/>
                <a:gd name="connsiteY527" fmla="*/ 210057 h 1101218"/>
                <a:gd name="connsiteX528" fmla="*/ 671423 w 714781"/>
                <a:gd name="connsiteY528" fmla="*/ 217550 h 1101218"/>
                <a:gd name="connsiteX529" fmla="*/ 665025 w 714781"/>
                <a:gd name="connsiteY529" fmla="*/ 221086 h 1101218"/>
                <a:gd name="connsiteX530" fmla="*/ 667887 w 714781"/>
                <a:gd name="connsiteY530" fmla="*/ 223527 h 1101218"/>
                <a:gd name="connsiteX531" fmla="*/ 671339 w 714781"/>
                <a:gd name="connsiteY531" fmla="*/ 219907 h 1101218"/>
                <a:gd name="connsiteX532" fmla="*/ 674875 w 714781"/>
                <a:gd name="connsiteY532" fmla="*/ 228410 h 1101218"/>
                <a:gd name="connsiteX533" fmla="*/ 662331 w 714781"/>
                <a:gd name="connsiteY533" fmla="*/ 236156 h 1101218"/>
                <a:gd name="connsiteX534" fmla="*/ 662162 w 714781"/>
                <a:gd name="connsiteY534" fmla="*/ 247185 h 1101218"/>
                <a:gd name="connsiteX535" fmla="*/ 655680 w 714781"/>
                <a:gd name="connsiteY535" fmla="*/ 246764 h 1101218"/>
                <a:gd name="connsiteX536" fmla="*/ 655511 w 714781"/>
                <a:gd name="connsiteY536" fmla="*/ 239945 h 1101218"/>
                <a:gd name="connsiteX537" fmla="*/ 637242 w 714781"/>
                <a:gd name="connsiteY537" fmla="*/ 239355 h 1101218"/>
                <a:gd name="connsiteX538" fmla="*/ 635642 w 714781"/>
                <a:gd name="connsiteY538" fmla="*/ 232115 h 1101218"/>
                <a:gd name="connsiteX539" fmla="*/ 630170 w 714781"/>
                <a:gd name="connsiteY539" fmla="*/ 239692 h 1101218"/>
                <a:gd name="connsiteX540" fmla="*/ 622087 w 714781"/>
                <a:gd name="connsiteY540" fmla="*/ 239018 h 1101218"/>
                <a:gd name="connsiteX541" fmla="*/ 609880 w 714781"/>
                <a:gd name="connsiteY541" fmla="*/ 231441 h 1101218"/>
                <a:gd name="connsiteX542" fmla="*/ 610217 w 714781"/>
                <a:gd name="connsiteY542" fmla="*/ 228158 h 1101218"/>
                <a:gd name="connsiteX543" fmla="*/ 606091 w 714781"/>
                <a:gd name="connsiteY543" fmla="*/ 228579 h 1101218"/>
                <a:gd name="connsiteX544" fmla="*/ 607943 w 714781"/>
                <a:gd name="connsiteY544" fmla="*/ 223106 h 1101218"/>
                <a:gd name="connsiteX545" fmla="*/ 600534 w 714781"/>
                <a:gd name="connsiteY545" fmla="*/ 217045 h 1101218"/>
                <a:gd name="connsiteX546" fmla="*/ 588579 w 714781"/>
                <a:gd name="connsiteY546" fmla="*/ 213845 h 1101218"/>
                <a:gd name="connsiteX547" fmla="*/ 584707 w 714781"/>
                <a:gd name="connsiteY547" fmla="*/ 205679 h 1101218"/>
                <a:gd name="connsiteX548" fmla="*/ 585801 w 714781"/>
                <a:gd name="connsiteY548" fmla="*/ 194818 h 1101218"/>
                <a:gd name="connsiteX549" fmla="*/ 579066 w 714781"/>
                <a:gd name="connsiteY549" fmla="*/ 185557 h 1101218"/>
                <a:gd name="connsiteX550" fmla="*/ 585380 w 714781"/>
                <a:gd name="connsiteY550" fmla="*/ 177980 h 1101218"/>
                <a:gd name="connsiteX551" fmla="*/ 575951 w 714781"/>
                <a:gd name="connsiteY551" fmla="*/ 177727 h 1101218"/>
                <a:gd name="connsiteX552" fmla="*/ 578813 w 714781"/>
                <a:gd name="connsiteY552" fmla="*/ 174360 h 1101218"/>
                <a:gd name="connsiteX553" fmla="*/ 575193 w 714781"/>
                <a:gd name="connsiteY553" fmla="*/ 168971 h 1101218"/>
                <a:gd name="connsiteX554" fmla="*/ 576372 w 714781"/>
                <a:gd name="connsiteY554" fmla="*/ 162404 h 1101218"/>
                <a:gd name="connsiteX555" fmla="*/ 567111 w 714781"/>
                <a:gd name="connsiteY555" fmla="*/ 162657 h 1101218"/>
                <a:gd name="connsiteX556" fmla="*/ 553556 w 714781"/>
                <a:gd name="connsiteY556" fmla="*/ 149776 h 1101218"/>
                <a:gd name="connsiteX557" fmla="*/ 551283 w 714781"/>
                <a:gd name="connsiteY557" fmla="*/ 156511 h 1101218"/>
                <a:gd name="connsiteX558" fmla="*/ 548168 w 714781"/>
                <a:gd name="connsiteY558" fmla="*/ 155080 h 1101218"/>
                <a:gd name="connsiteX559" fmla="*/ 544211 w 714781"/>
                <a:gd name="connsiteY559" fmla="*/ 159879 h 1101218"/>
                <a:gd name="connsiteX560" fmla="*/ 545726 w 714781"/>
                <a:gd name="connsiteY560" fmla="*/ 168214 h 1101218"/>
                <a:gd name="connsiteX561" fmla="*/ 553472 w 714781"/>
                <a:gd name="connsiteY561" fmla="*/ 169056 h 1101218"/>
                <a:gd name="connsiteX562" fmla="*/ 554314 w 714781"/>
                <a:gd name="connsiteY562" fmla="*/ 171329 h 1101218"/>
                <a:gd name="connsiteX563" fmla="*/ 558355 w 714781"/>
                <a:gd name="connsiteY563" fmla="*/ 171750 h 1101218"/>
                <a:gd name="connsiteX564" fmla="*/ 561217 w 714781"/>
                <a:gd name="connsiteY564" fmla="*/ 176380 h 1101218"/>
                <a:gd name="connsiteX565" fmla="*/ 558439 w 714781"/>
                <a:gd name="connsiteY565" fmla="*/ 181095 h 1101218"/>
                <a:gd name="connsiteX566" fmla="*/ 565764 w 714781"/>
                <a:gd name="connsiteY566" fmla="*/ 184884 h 1101218"/>
                <a:gd name="connsiteX567" fmla="*/ 571404 w 714781"/>
                <a:gd name="connsiteY567" fmla="*/ 183200 h 1101218"/>
                <a:gd name="connsiteX568" fmla="*/ 572246 w 714781"/>
                <a:gd name="connsiteY568" fmla="*/ 190777 h 1101218"/>
                <a:gd name="connsiteX569" fmla="*/ 554734 w 714781"/>
                <a:gd name="connsiteY569" fmla="*/ 193471 h 1101218"/>
                <a:gd name="connsiteX570" fmla="*/ 548504 w 714781"/>
                <a:gd name="connsiteY570" fmla="*/ 184294 h 1101218"/>
                <a:gd name="connsiteX571" fmla="*/ 540338 w 714781"/>
                <a:gd name="connsiteY571" fmla="*/ 183621 h 1101218"/>
                <a:gd name="connsiteX572" fmla="*/ 536802 w 714781"/>
                <a:gd name="connsiteY572" fmla="*/ 186399 h 1101218"/>
                <a:gd name="connsiteX573" fmla="*/ 539748 w 714781"/>
                <a:gd name="connsiteY573" fmla="*/ 193976 h 1101218"/>
                <a:gd name="connsiteX574" fmla="*/ 533013 w 714781"/>
                <a:gd name="connsiteY574" fmla="*/ 194902 h 1101218"/>
                <a:gd name="connsiteX575" fmla="*/ 528130 w 714781"/>
                <a:gd name="connsiteY575" fmla="*/ 189935 h 1101218"/>
                <a:gd name="connsiteX576" fmla="*/ 528551 w 714781"/>
                <a:gd name="connsiteY576" fmla="*/ 181853 h 1101218"/>
                <a:gd name="connsiteX577" fmla="*/ 524510 w 714781"/>
                <a:gd name="connsiteY577" fmla="*/ 179411 h 1101218"/>
                <a:gd name="connsiteX578" fmla="*/ 517943 w 714781"/>
                <a:gd name="connsiteY578" fmla="*/ 181853 h 1101218"/>
                <a:gd name="connsiteX579" fmla="*/ 515754 w 714781"/>
                <a:gd name="connsiteY579" fmla="*/ 171497 h 1101218"/>
                <a:gd name="connsiteX580" fmla="*/ 507840 w 714781"/>
                <a:gd name="connsiteY580" fmla="*/ 175202 h 1101218"/>
                <a:gd name="connsiteX581" fmla="*/ 503883 w 714781"/>
                <a:gd name="connsiteY581" fmla="*/ 166109 h 1101218"/>
                <a:gd name="connsiteX582" fmla="*/ 507588 w 714781"/>
                <a:gd name="connsiteY582" fmla="*/ 164509 h 1101218"/>
                <a:gd name="connsiteX583" fmla="*/ 493780 w 714781"/>
                <a:gd name="connsiteY583" fmla="*/ 155248 h 1101218"/>
                <a:gd name="connsiteX584" fmla="*/ 493107 w 714781"/>
                <a:gd name="connsiteY584" fmla="*/ 148176 h 1101218"/>
                <a:gd name="connsiteX585" fmla="*/ 488645 w 714781"/>
                <a:gd name="connsiteY585" fmla="*/ 148008 h 1101218"/>
                <a:gd name="connsiteX586" fmla="*/ 488981 w 714781"/>
                <a:gd name="connsiteY586" fmla="*/ 152386 h 1101218"/>
                <a:gd name="connsiteX587" fmla="*/ 481994 w 714781"/>
                <a:gd name="connsiteY587" fmla="*/ 150955 h 1101218"/>
                <a:gd name="connsiteX588" fmla="*/ 482667 w 714781"/>
                <a:gd name="connsiteY588" fmla="*/ 144640 h 1101218"/>
                <a:gd name="connsiteX589" fmla="*/ 476605 w 714781"/>
                <a:gd name="connsiteY589" fmla="*/ 146071 h 1101218"/>
                <a:gd name="connsiteX590" fmla="*/ 469449 w 714781"/>
                <a:gd name="connsiteY590" fmla="*/ 134285 h 1101218"/>
                <a:gd name="connsiteX591" fmla="*/ 460525 w 714781"/>
                <a:gd name="connsiteY591" fmla="*/ 133190 h 1101218"/>
                <a:gd name="connsiteX592" fmla="*/ 456989 w 714781"/>
                <a:gd name="connsiteY592" fmla="*/ 115931 h 1101218"/>
                <a:gd name="connsiteX593" fmla="*/ 450338 w 714781"/>
                <a:gd name="connsiteY593" fmla="*/ 123929 h 1101218"/>
                <a:gd name="connsiteX594" fmla="*/ 442845 w 714781"/>
                <a:gd name="connsiteY594" fmla="*/ 146829 h 1101218"/>
                <a:gd name="connsiteX595" fmla="*/ 446549 w 714781"/>
                <a:gd name="connsiteY595" fmla="*/ 153144 h 1101218"/>
                <a:gd name="connsiteX596" fmla="*/ 448570 w 714781"/>
                <a:gd name="connsiteY596" fmla="*/ 144977 h 1101218"/>
                <a:gd name="connsiteX597" fmla="*/ 468944 w 714781"/>
                <a:gd name="connsiteY597" fmla="*/ 150113 h 1101218"/>
                <a:gd name="connsiteX598" fmla="*/ 476269 w 714781"/>
                <a:gd name="connsiteY598" fmla="*/ 170066 h 1101218"/>
                <a:gd name="connsiteX599" fmla="*/ 469617 w 714781"/>
                <a:gd name="connsiteY599" fmla="*/ 172171 h 1101218"/>
                <a:gd name="connsiteX600" fmla="*/ 464482 w 714781"/>
                <a:gd name="connsiteY600" fmla="*/ 167372 h 1101218"/>
                <a:gd name="connsiteX601" fmla="*/ 461030 w 714781"/>
                <a:gd name="connsiteY601" fmla="*/ 174612 h 1101218"/>
                <a:gd name="connsiteX602" fmla="*/ 455557 w 714781"/>
                <a:gd name="connsiteY602" fmla="*/ 175959 h 1101218"/>
                <a:gd name="connsiteX603" fmla="*/ 457157 w 714781"/>
                <a:gd name="connsiteY603" fmla="*/ 178822 h 1101218"/>
                <a:gd name="connsiteX604" fmla="*/ 445792 w 714781"/>
                <a:gd name="connsiteY604" fmla="*/ 185557 h 1101218"/>
                <a:gd name="connsiteX605" fmla="*/ 445960 w 714781"/>
                <a:gd name="connsiteY605" fmla="*/ 197680 h 1101218"/>
                <a:gd name="connsiteX606" fmla="*/ 427859 w 714781"/>
                <a:gd name="connsiteY606" fmla="*/ 203742 h 1101218"/>
                <a:gd name="connsiteX607" fmla="*/ 415651 w 714781"/>
                <a:gd name="connsiteY607" fmla="*/ 212330 h 1101218"/>
                <a:gd name="connsiteX608" fmla="*/ 412199 w 714781"/>
                <a:gd name="connsiteY608" fmla="*/ 225632 h 1101218"/>
                <a:gd name="connsiteX609" fmla="*/ 416493 w 714781"/>
                <a:gd name="connsiteY609" fmla="*/ 227063 h 1101218"/>
                <a:gd name="connsiteX610" fmla="*/ 414304 w 714781"/>
                <a:gd name="connsiteY610" fmla="*/ 234472 h 1101218"/>
                <a:gd name="connsiteX611" fmla="*/ 416746 w 714781"/>
                <a:gd name="connsiteY611" fmla="*/ 236156 h 1101218"/>
                <a:gd name="connsiteX612" fmla="*/ 409168 w 714781"/>
                <a:gd name="connsiteY612" fmla="*/ 238597 h 1101218"/>
                <a:gd name="connsiteX613" fmla="*/ 399065 w 714781"/>
                <a:gd name="connsiteY613" fmla="*/ 258130 h 1101218"/>
                <a:gd name="connsiteX614" fmla="*/ 402854 w 714781"/>
                <a:gd name="connsiteY614" fmla="*/ 262592 h 1101218"/>
                <a:gd name="connsiteX615" fmla="*/ 404369 w 714781"/>
                <a:gd name="connsiteY615" fmla="*/ 280861 h 1101218"/>
                <a:gd name="connsiteX616" fmla="*/ 410431 w 714781"/>
                <a:gd name="connsiteY616" fmla="*/ 285323 h 1101218"/>
                <a:gd name="connsiteX617" fmla="*/ 416493 w 714781"/>
                <a:gd name="connsiteY617" fmla="*/ 280440 h 1101218"/>
                <a:gd name="connsiteX618" fmla="*/ 420450 w 714781"/>
                <a:gd name="connsiteY618" fmla="*/ 283050 h 1101218"/>
                <a:gd name="connsiteX619" fmla="*/ 431226 w 714781"/>
                <a:gd name="connsiteY619" fmla="*/ 278588 h 1101218"/>
                <a:gd name="connsiteX620" fmla="*/ 431563 w 714781"/>
                <a:gd name="connsiteY620" fmla="*/ 284145 h 1101218"/>
                <a:gd name="connsiteX621" fmla="*/ 450422 w 714781"/>
                <a:gd name="connsiteY621" fmla="*/ 297363 h 1101218"/>
                <a:gd name="connsiteX622" fmla="*/ 455473 w 714781"/>
                <a:gd name="connsiteY622" fmla="*/ 305866 h 1101218"/>
                <a:gd name="connsiteX623" fmla="*/ 464229 w 714781"/>
                <a:gd name="connsiteY623" fmla="*/ 307634 h 1101218"/>
                <a:gd name="connsiteX624" fmla="*/ 462377 w 714781"/>
                <a:gd name="connsiteY624" fmla="*/ 320094 h 1101218"/>
                <a:gd name="connsiteX625" fmla="*/ 471807 w 714781"/>
                <a:gd name="connsiteY625" fmla="*/ 323125 h 1101218"/>
                <a:gd name="connsiteX626" fmla="*/ 471217 w 714781"/>
                <a:gd name="connsiteY626" fmla="*/ 327756 h 1101218"/>
                <a:gd name="connsiteX627" fmla="*/ 485529 w 714781"/>
                <a:gd name="connsiteY627" fmla="*/ 338027 h 1101218"/>
                <a:gd name="connsiteX628" fmla="*/ 491086 w 714781"/>
                <a:gd name="connsiteY628" fmla="*/ 336512 h 1101218"/>
                <a:gd name="connsiteX629" fmla="*/ 498242 w 714781"/>
                <a:gd name="connsiteY629" fmla="*/ 343584 h 1101218"/>
                <a:gd name="connsiteX630" fmla="*/ 506914 w 714781"/>
                <a:gd name="connsiteY630" fmla="*/ 344931 h 1101218"/>
                <a:gd name="connsiteX631" fmla="*/ 509103 w 714781"/>
                <a:gd name="connsiteY631" fmla="*/ 339627 h 1101218"/>
                <a:gd name="connsiteX632" fmla="*/ 519290 w 714781"/>
                <a:gd name="connsiteY632" fmla="*/ 340553 h 1101218"/>
                <a:gd name="connsiteX633" fmla="*/ 518196 w 714781"/>
                <a:gd name="connsiteY633" fmla="*/ 334912 h 1101218"/>
                <a:gd name="connsiteX634" fmla="*/ 526531 w 714781"/>
                <a:gd name="connsiteY634" fmla="*/ 335249 h 1101218"/>
                <a:gd name="connsiteX635" fmla="*/ 531582 w 714781"/>
                <a:gd name="connsiteY635" fmla="*/ 345099 h 1101218"/>
                <a:gd name="connsiteX636" fmla="*/ 527709 w 714781"/>
                <a:gd name="connsiteY636" fmla="*/ 357138 h 1101218"/>
                <a:gd name="connsiteX637" fmla="*/ 532676 w 714781"/>
                <a:gd name="connsiteY637" fmla="*/ 360338 h 1101218"/>
                <a:gd name="connsiteX638" fmla="*/ 532424 w 714781"/>
                <a:gd name="connsiteY638" fmla="*/ 366147 h 1101218"/>
                <a:gd name="connsiteX639" fmla="*/ 540338 w 714781"/>
                <a:gd name="connsiteY639" fmla="*/ 373977 h 1101218"/>
                <a:gd name="connsiteX640" fmla="*/ 543453 w 714781"/>
                <a:gd name="connsiteY640" fmla="*/ 371451 h 1101218"/>
                <a:gd name="connsiteX641" fmla="*/ 546821 w 714781"/>
                <a:gd name="connsiteY641" fmla="*/ 377681 h 1101218"/>
                <a:gd name="connsiteX642" fmla="*/ 561891 w 714781"/>
                <a:gd name="connsiteY642" fmla="*/ 379870 h 1101218"/>
                <a:gd name="connsiteX643" fmla="*/ 552293 w 714781"/>
                <a:gd name="connsiteY643" fmla="*/ 386353 h 1101218"/>
                <a:gd name="connsiteX644" fmla="*/ 552714 w 714781"/>
                <a:gd name="connsiteY644" fmla="*/ 394098 h 1101218"/>
                <a:gd name="connsiteX645" fmla="*/ 548504 w 714781"/>
                <a:gd name="connsiteY645" fmla="*/ 394351 h 1101218"/>
                <a:gd name="connsiteX646" fmla="*/ 550693 w 714781"/>
                <a:gd name="connsiteY646" fmla="*/ 401002 h 1101218"/>
                <a:gd name="connsiteX647" fmla="*/ 546400 w 714781"/>
                <a:gd name="connsiteY647" fmla="*/ 404285 h 1101218"/>
                <a:gd name="connsiteX648" fmla="*/ 532592 w 714781"/>
                <a:gd name="connsiteY648" fmla="*/ 395698 h 1101218"/>
                <a:gd name="connsiteX649" fmla="*/ 525352 w 714781"/>
                <a:gd name="connsiteY649" fmla="*/ 403275 h 1101218"/>
                <a:gd name="connsiteX650" fmla="*/ 519964 w 714781"/>
                <a:gd name="connsiteY650" fmla="*/ 399655 h 1101218"/>
                <a:gd name="connsiteX651" fmla="*/ 516259 w 714781"/>
                <a:gd name="connsiteY651" fmla="*/ 402265 h 1101218"/>
                <a:gd name="connsiteX652" fmla="*/ 508682 w 714781"/>
                <a:gd name="connsiteY652" fmla="*/ 396035 h 1101218"/>
                <a:gd name="connsiteX653" fmla="*/ 492433 w 714781"/>
                <a:gd name="connsiteY653" fmla="*/ 396708 h 1101218"/>
                <a:gd name="connsiteX654" fmla="*/ 483425 w 714781"/>
                <a:gd name="connsiteY654" fmla="*/ 402265 h 1101218"/>
                <a:gd name="connsiteX655" fmla="*/ 471807 w 714781"/>
                <a:gd name="connsiteY655" fmla="*/ 395614 h 1101218"/>
                <a:gd name="connsiteX656" fmla="*/ 462293 w 714781"/>
                <a:gd name="connsiteY656" fmla="*/ 398644 h 1101218"/>
                <a:gd name="connsiteX657" fmla="*/ 465240 w 714781"/>
                <a:gd name="connsiteY657" fmla="*/ 409253 h 1101218"/>
                <a:gd name="connsiteX658" fmla="*/ 461704 w 714781"/>
                <a:gd name="connsiteY658" fmla="*/ 412284 h 1101218"/>
                <a:gd name="connsiteX659" fmla="*/ 463471 w 714781"/>
                <a:gd name="connsiteY659" fmla="*/ 421460 h 1101218"/>
                <a:gd name="connsiteX660" fmla="*/ 460609 w 714781"/>
                <a:gd name="connsiteY660" fmla="*/ 427101 h 1101218"/>
                <a:gd name="connsiteX661" fmla="*/ 463640 w 714781"/>
                <a:gd name="connsiteY661" fmla="*/ 429963 h 1101218"/>
                <a:gd name="connsiteX662" fmla="*/ 453705 w 714781"/>
                <a:gd name="connsiteY662" fmla="*/ 442929 h 1101218"/>
                <a:gd name="connsiteX663" fmla="*/ 454379 w 714781"/>
                <a:gd name="connsiteY663" fmla="*/ 447475 h 1101218"/>
                <a:gd name="connsiteX664" fmla="*/ 443855 w 714781"/>
                <a:gd name="connsiteY664" fmla="*/ 448738 h 1101218"/>
                <a:gd name="connsiteX665" fmla="*/ 441161 w 714781"/>
                <a:gd name="connsiteY665" fmla="*/ 454295 h 1101218"/>
                <a:gd name="connsiteX666" fmla="*/ 444950 w 714781"/>
                <a:gd name="connsiteY666" fmla="*/ 457915 h 1101218"/>
                <a:gd name="connsiteX667" fmla="*/ 440908 w 714781"/>
                <a:gd name="connsiteY667" fmla="*/ 463051 h 1101218"/>
                <a:gd name="connsiteX668" fmla="*/ 432489 w 714781"/>
                <a:gd name="connsiteY668" fmla="*/ 457242 h 1101218"/>
                <a:gd name="connsiteX669" fmla="*/ 430048 w 714781"/>
                <a:gd name="connsiteY669" fmla="*/ 461199 h 1101218"/>
                <a:gd name="connsiteX670" fmla="*/ 430048 w 714781"/>
                <a:gd name="connsiteY670" fmla="*/ 452863 h 1101218"/>
                <a:gd name="connsiteX671" fmla="*/ 423733 w 714781"/>
                <a:gd name="connsiteY671" fmla="*/ 444865 h 1101218"/>
                <a:gd name="connsiteX672" fmla="*/ 408158 w 714781"/>
                <a:gd name="connsiteY672" fmla="*/ 449412 h 1101218"/>
                <a:gd name="connsiteX673" fmla="*/ 414472 w 714781"/>
                <a:gd name="connsiteY673" fmla="*/ 464061 h 1101218"/>
                <a:gd name="connsiteX674" fmla="*/ 409505 w 714781"/>
                <a:gd name="connsiteY674" fmla="*/ 466166 h 1101218"/>
                <a:gd name="connsiteX675" fmla="*/ 407484 w 714781"/>
                <a:gd name="connsiteY675" fmla="*/ 474922 h 1101218"/>
                <a:gd name="connsiteX676" fmla="*/ 405043 w 714781"/>
                <a:gd name="connsiteY676" fmla="*/ 471722 h 1101218"/>
                <a:gd name="connsiteX677" fmla="*/ 402096 w 714781"/>
                <a:gd name="connsiteY677" fmla="*/ 479973 h 1101218"/>
                <a:gd name="connsiteX678" fmla="*/ 395866 w 714781"/>
                <a:gd name="connsiteY678" fmla="*/ 481909 h 1101218"/>
                <a:gd name="connsiteX679" fmla="*/ 394856 w 714781"/>
                <a:gd name="connsiteY679" fmla="*/ 491255 h 1101218"/>
                <a:gd name="connsiteX680" fmla="*/ 385342 w 714781"/>
                <a:gd name="connsiteY680" fmla="*/ 501863 h 1101218"/>
                <a:gd name="connsiteX681" fmla="*/ 409505 w 714781"/>
                <a:gd name="connsiteY681" fmla="*/ 533097 h 1101218"/>
                <a:gd name="connsiteX682" fmla="*/ 418682 w 714781"/>
                <a:gd name="connsiteY682" fmla="*/ 541853 h 1101218"/>
                <a:gd name="connsiteX683" fmla="*/ 431900 w 714781"/>
                <a:gd name="connsiteY683" fmla="*/ 546063 h 1101218"/>
                <a:gd name="connsiteX684" fmla="*/ 442087 w 714781"/>
                <a:gd name="connsiteY684" fmla="*/ 556839 h 1101218"/>
                <a:gd name="connsiteX685" fmla="*/ 462461 w 714781"/>
                <a:gd name="connsiteY685" fmla="*/ 558018 h 1101218"/>
                <a:gd name="connsiteX686" fmla="*/ 476605 w 714781"/>
                <a:gd name="connsiteY686" fmla="*/ 564417 h 1101218"/>
                <a:gd name="connsiteX687" fmla="*/ 481236 w 714781"/>
                <a:gd name="connsiteY687" fmla="*/ 573678 h 1101218"/>
                <a:gd name="connsiteX688" fmla="*/ 483509 w 714781"/>
                <a:gd name="connsiteY688" fmla="*/ 567868 h 1101218"/>
                <a:gd name="connsiteX689" fmla="*/ 486708 w 714781"/>
                <a:gd name="connsiteY689" fmla="*/ 568037 h 1101218"/>
                <a:gd name="connsiteX690" fmla="*/ 494370 w 714781"/>
                <a:gd name="connsiteY690" fmla="*/ 571910 h 1101218"/>
                <a:gd name="connsiteX691" fmla="*/ 507167 w 714781"/>
                <a:gd name="connsiteY691" fmla="*/ 571068 h 1101218"/>
                <a:gd name="connsiteX692" fmla="*/ 512808 w 714781"/>
                <a:gd name="connsiteY692" fmla="*/ 577971 h 1101218"/>
                <a:gd name="connsiteX693" fmla="*/ 512302 w 714781"/>
                <a:gd name="connsiteY693" fmla="*/ 593042 h 1101218"/>
                <a:gd name="connsiteX694" fmla="*/ 506577 w 714781"/>
                <a:gd name="connsiteY694" fmla="*/ 599103 h 1101218"/>
                <a:gd name="connsiteX695" fmla="*/ 508429 w 714781"/>
                <a:gd name="connsiteY695" fmla="*/ 608196 h 1101218"/>
                <a:gd name="connsiteX696" fmla="*/ 505651 w 714781"/>
                <a:gd name="connsiteY696" fmla="*/ 609291 h 1101218"/>
                <a:gd name="connsiteX697" fmla="*/ 506577 w 714781"/>
                <a:gd name="connsiteY697" fmla="*/ 612911 h 1101218"/>
                <a:gd name="connsiteX698" fmla="*/ 511124 w 714781"/>
                <a:gd name="connsiteY698" fmla="*/ 612742 h 1101218"/>
                <a:gd name="connsiteX699" fmla="*/ 511376 w 714781"/>
                <a:gd name="connsiteY699" fmla="*/ 632359 h 1101218"/>
                <a:gd name="connsiteX700" fmla="*/ 516933 w 714781"/>
                <a:gd name="connsiteY700" fmla="*/ 629665 h 1101218"/>
                <a:gd name="connsiteX701" fmla="*/ 519122 w 714781"/>
                <a:gd name="connsiteY701" fmla="*/ 634211 h 1101218"/>
                <a:gd name="connsiteX702" fmla="*/ 512808 w 714781"/>
                <a:gd name="connsiteY702" fmla="*/ 635474 h 1101218"/>
                <a:gd name="connsiteX703" fmla="*/ 512218 w 714781"/>
                <a:gd name="connsiteY703" fmla="*/ 648018 h 1101218"/>
                <a:gd name="connsiteX704" fmla="*/ 506998 w 714781"/>
                <a:gd name="connsiteY704" fmla="*/ 648018 h 1101218"/>
                <a:gd name="connsiteX705" fmla="*/ 499337 w 714781"/>
                <a:gd name="connsiteY705" fmla="*/ 656690 h 1101218"/>
                <a:gd name="connsiteX706" fmla="*/ 484772 w 714781"/>
                <a:gd name="connsiteY706" fmla="*/ 658290 h 1101218"/>
                <a:gd name="connsiteX707" fmla="*/ 489318 w 714781"/>
                <a:gd name="connsiteY707" fmla="*/ 666540 h 1101218"/>
                <a:gd name="connsiteX708" fmla="*/ 481909 w 714781"/>
                <a:gd name="connsiteY708" fmla="*/ 672602 h 1101218"/>
                <a:gd name="connsiteX709" fmla="*/ 485277 w 714781"/>
                <a:gd name="connsiteY709" fmla="*/ 676475 h 1101218"/>
                <a:gd name="connsiteX710" fmla="*/ 482246 w 714781"/>
                <a:gd name="connsiteY710" fmla="*/ 700217 h 1101218"/>
                <a:gd name="connsiteX711" fmla="*/ 487634 w 714781"/>
                <a:gd name="connsiteY711" fmla="*/ 701311 h 1101218"/>
                <a:gd name="connsiteX712" fmla="*/ 485614 w 714781"/>
                <a:gd name="connsiteY712" fmla="*/ 708215 h 1101218"/>
                <a:gd name="connsiteX713" fmla="*/ 496895 w 714781"/>
                <a:gd name="connsiteY713" fmla="*/ 706784 h 1101218"/>
                <a:gd name="connsiteX714" fmla="*/ 499421 w 714781"/>
                <a:gd name="connsiteY714" fmla="*/ 717476 h 1101218"/>
                <a:gd name="connsiteX715" fmla="*/ 514155 w 714781"/>
                <a:gd name="connsiteY715" fmla="*/ 731367 h 1101218"/>
                <a:gd name="connsiteX716" fmla="*/ 523921 w 714781"/>
                <a:gd name="connsiteY716" fmla="*/ 728673 h 1101218"/>
                <a:gd name="connsiteX717" fmla="*/ 522574 w 714781"/>
                <a:gd name="connsiteY717" fmla="*/ 738945 h 1101218"/>
                <a:gd name="connsiteX718" fmla="*/ 518027 w 714781"/>
                <a:gd name="connsiteY718" fmla="*/ 738692 h 1101218"/>
                <a:gd name="connsiteX719" fmla="*/ 516596 w 714781"/>
                <a:gd name="connsiteY719" fmla="*/ 743238 h 1101218"/>
                <a:gd name="connsiteX720" fmla="*/ 517438 w 714781"/>
                <a:gd name="connsiteY720" fmla="*/ 754267 h 1101218"/>
                <a:gd name="connsiteX721" fmla="*/ 512386 w 714781"/>
                <a:gd name="connsiteY721" fmla="*/ 757214 h 1101218"/>
                <a:gd name="connsiteX722" fmla="*/ 514575 w 714781"/>
                <a:gd name="connsiteY722" fmla="*/ 764202 h 1101218"/>
                <a:gd name="connsiteX723" fmla="*/ 505988 w 714781"/>
                <a:gd name="connsiteY723" fmla="*/ 766812 h 1101218"/>
                <a:gd name="connsiteX724" fmla="*/ 510029 w 714781"/>
                <a:gd name="connsiteY724" fmla="*/ 775231 h 1101218"/>
                <a:gd name="connsiteX725" fmla="*/ 523500 w 714781"/>
                <a:gd name="connsiteY725" fmla="*/ 782387 h 1101218"/>
                <a:gd name="connsiteX726" fmla="*/ 526531 w 714781"/>
                <a:gd name="connsiteY726" fmla="*/ 782219 h 1101218"/>
                <a:gd name="connsiteX727" fmla="*/ 527204 w 714781"/>
                <a:gd name="connsiteY727" fmla="*/ 775568 h 1101218"/>
                <a:gd name="connsiteX728" fmla="*/ 533350 w 714781"/>
                <a:gd name="connsiteY728" fmla="*/ 780619 h 1101218"/>
                <a:gd name="connsiteX729" fmla="*/ 544042 w 714781"/>
                <a:gd name="connsiteY729" fmla="*/ 779609 h 1101218"/>
                <a:gd name="connsiteX730" fmla="*/ 545053 w 714781"/>
                <a:gd name="connsiteY730" fmla="*/ 783734 h 1101218"/>
                <a:gd name="connsiteX731" fmla="*/ 558355 w 714781"/>
                <a:gd name="connsiteY731" fmla="*/ 782977 h 1101218"/>
                <a:gd name="connsiteX732" fmla="*/ 556082 w 714781"/>
                <a:gd name="connsiteY732" fmla="*/ 788954 h 1101218"/>
                <a:gd name="connsiteX733" fmla="*/ 552461 w 714781"/>
                <a:gd name="connsiteY733" fmla="*/ 787270 h 1101218"/>
                <a:gd name="connsiteX734" fmla="*/ 545305 w 714781"/>
                <a:gd name="connsiteY734" fmla="*/ 799478 h 1101218"/>
                <a:gd name="connsiteX735" fmla="*/ 536381 w 714781"/>
                <a:gd name="connsiteY735" fmla="*/ 805287 h 1101218"/>
                <a:gd name="connsiteX736" fmla="*/ 536970 w 714781"/>
                <a:gd name="connsiteY736" fmla="*/ 822883 h 1101218"/>
                <a:gd name="connsiteX737" fmla="*/ 532256 w 714781"/>
                <a:gd name="connsiteY737" fmla="*/ 823220 h 1101218"/>
                <a:gd name="connsiteX738" fmla="*/ 535960 w 714781"/>
                <a:gd name="connsiteY738" fmla="*/ 825661 h 1101218"/>
                <a:gd name="connsiteX739" fmla="*/ 534781 w 714781"/>
                <a:gd name="connsiteY739" fmla="*/ 832228 h 1101218"/>
                <a:gd name="connsiteX740" fmla="*/ 540759 w 714781"/>
                <a:gd name="connsiteY740" fmla="*/ 833154 h 1101218"/>
                <a:gd name="connsiteX741" fmla="*/ 544042 w 714781"/>
                <a:gd name="connsiteY741" fmla="*/ 839300 h 1101218"/>
                <a:gd name="connsiteX742" fmla="*/ 543200 w 714781"/>
                <a:gd name="connsiteY742" fmla="*/ 847214 h 1101218"/>
                <a:gd name="connsiteX743" fmla="*/ 549683 w 714781"/>
                <a:gd name="connsiteY743" fmla="*/ 847214 h 1101218"/>
                <a:gd name="connsiteX744" fmla="*/ 553472 w 714781"/>
                <a:gd name="connsiteY744" fmla="*/ 853865 h 1101218"/>
                <a:gd name="connsiteX745" fmla="*/ 551872 w 714781"/>
                <a:gd name="connsiteY745" fmla="*/ 863126 h 1101218"/>
                <a:gd name="connsiteX746" fmla="*/ 544969 w 714781"/>
                <a:gd name="connsiteY746" fmla="*/ 869356 h 1101218"/>
                <a:gd name="connsiteX747" fmla="*/ 552041 w 714781"/>
                <a:gd name="connsiteY747" fmla="*/ 882996 h 1101218"/>
                <a:gd name="connsiteX748" fmla="*/ 547326 w 714781"/>
                <a:gd name="connsiteY748" fmla="*/ 896719 h 1101218"/>
                <a:gd name="connsiteX749" fmla="*/ 551788 w 714781"/>
                <a:gd name="connsiteY749" fmla="*/ 898234 h 1101218"/>
                <a:gd name="connsiteX750" fmla="*/ 548252 w 714781"/>
                <a:gd name="connsiteY750" fmla="*/ 906064 h 1101218"/>
                <a:gd name="connsiteX751" fmla="*/ 536128 w 714781"/>
                <a:gd name="connsiteY751" fmla="*/ 910694 h 1101218"/>
                <a:gd name="connsiteX752" fmla="*/ 531498 w 714781"/>
                <a:gd name="connsiteY752" fmla="*/ 917935 h 1101218"/>
                <a:gd name="connsiteX753" fmla="*/ 534192 w 714781"/>
                <a:gd name="connsiteY753" fmla="*/ 923070 h 1101218"/>
                <a:gd name="connsiteX754" fmla="*/ 532087 w 714781"/>
                <a:gd name="connsiteY754" fmla="*/ 940835 h 1101218"/>
                <a:gd name="connsiteX755" fmla="*/ 537391 w 714781"/>
                <a:gd name="connsiteY755" fmla="*/ 947149 h 1101218"/>
                <a:gd name="connsiteX756" fmla="*/ 527288 w 714781"/>
                <a:gd name="connsiteY756" fmla="*/ 945549 h 1101218"/>
                <a:gd name="connsiteX757" fmla="*/ 523921 w 714781"/>
                <a:gd name="connsiteY757" fmla="*/ 960030 h 1101218"/>
                <a:gd name="connsiteX758" fmla="*/ 513649 w 714781"/>
                <a:gd name="connsiteY758" fmla="*/ 969460 h 1101218"/>
                <a:gd name="connsiteX759" fmla="*/ 512723 w 714781"/>
                <a:gd name="connsiteY759" fmla="*/ 975606 h 1101218"/>
                <a:gd name="connsiteX760" fmla="*/ 503126 w 714781"/>
                <a:gd name="connsiteY760" fmla="*/ 974848 h 1101218"/>
                <a:gd name="connsiteX761" fmla="*/ 492097 w 714781"/>
                <a:gd name="connsiteY761" fmla="*/ 994128 h 1101218"/>
                <a:gd name="connsiteX762" fmla="*/ 495127 w 714781"/>
                <a:gd name="connsiteY762" fmla="*/ 1006251 h 1101218"/>
                <a:gd name="connsiteX763" fmla="*/ 488392 w 714781"/>
                <a:gd name="connsiteY763" fmla="*/ 1019722 h 1101218"/>
                <a:gd name="connsiteX764" fmla="*/ 489823 w 714781"/>
                <a:gd name="connsiteY764" fmla="*/ 1031424 h 1101218"/>
                <a:gd name="connsiteX765" fmla="*/ 484772 w 714781"/>
                <a:gd name="connsiteY765" fmla="*/ 1035886 h 1101218"/>
                <a:gd name="connsiteX766" fmla="*/ 483762 w 714781"/>
                <a:gd name="connsiteY766" fmla="*/ 1032519 h 1101218"/>
                <a:gd name="connsiteX767" fmla="*/ 478121 w 714781"/>
                <a:gd name="connsiteY767" fmla="*/ 1033192 h 1101218"/>
                <a:gd name="connsiteX768" fmla="*/ 475932 w 714781"/>
                <a:gd name="connsiteY768" fmla="*/ 1042874 h 1101218"/>
                <a:gd name="connsiteX769" fmla="*/ 469954 w 714781"/>
                <a:gd name="connsiteY769" fmla="*/ 1037907 h 1101218"/>
                <a:gd name="connsiteX770" fmla="*/ 475427 w 714781"/>
                <a:gd name="connsiteY770" fmla="*/ 1028225 h 1101218"/>
                <a:gd name="connsiteX771" fmla="*/ 456821 w 714781"/>
                <a:gd name="connsiteY771" fmla="*/ 1032687 h 1101218"/>
                <a:gd name="connsiteX772" fmla="*/ 452864 w 714781"/>
                <a:gd name="connsiteY772" fmla="*/ 1036728 h 1101218"/>
                <a:gd name="connsiteX773" fmla="*/ 451685 w 714781"/>
                <a:gd name="connsiteY773" fmla="*/ 1053146 h 1101218"/>
                <a:gd name="connsiteX774" fmla="*/ 446970 w 714781"/>
                <a:gd name="connsiteY774" fmla="*/ 1053398 h 1101218"/>
                <a:gd name="connsiteX775" fmla="*/ 445118 w 714781"/>
                <a:gd name="connsiteY775" fmla="*/ 1042117 h 1101218"/>
                <a:gd name="connsiteX776" fmla="*/ 438130 w 714781"/>
                <a:gd name="connsiteY776" fmla="*/ 1043969 h 1101218"/>
                <a:gd name="connsiteX777" fmla="*/ 428448 w 714781"/>
                <a:gd name="connsiteY777" fmla="*/ 1051546 h 1101218"/>
                <a:gd name="connsiteX778" fmla="*/ 430890 w 714781"/>
                <a:gd name="connsiteY778" fmla="*/ 1061396 h 1101218"/>
                <a:gd name="connsiteX779" fmla="*/ 421123 w 714781"/>
                <a:gd name="connsiteY779" fmla="*/ 1059712 h 1101218"/>
                <a:gd name="connsiteX780" fmla="*/ 411610 w 714781"/>
                <a:gd name="connsiteY780" fmla="*/ 1037823 h 1101218"/>
                <a:gd name="connsiteX781" fmla="*/ 414051 w 714781"/>
                <a:gd name="connsiteY781" fmla="*/ 1028983 h 1101218"/>
                <a:gd name="connsiteX782" fmla="*/ 409926 w 714781"/>
                <a:gd name="connsiteY782" fmla="*/ 1022668 h 1101218"/>
                <a:gd name="connsiteX783" fmla="*/ 419440 w 714781"/>
                <a:gd name="connsiteY783" fmla="*/ 1010629 h 1101218"/>
                <a:gd name="connsiteX784" fmla="*/ 422302 w 714781"/>
                <a:gd name="connsiteY784" fmla="*/ 1000610 h 1101218"/>
                <a:gd name="connsiteX785" fmla="*/ 418598 w 714781"/>
                <a:gd name="connsiteY785" fmla="*/ 983099 h 1101218"/>
                <a:gd name="connsiteX786" fmla="*/ 411947 w 714781"/>
                <a:gd name="connsiteY786" fmla="*/ 977037 h 1101218"/>
                <a:gd name="connsiteX787" fmla="*/ 395024 w 714781"/>
                <a:gd name="connsiteY787" fmla="*/ 974511 h 1101218"/>
                <a:gd name="connsiteX788" fmla="*/ 401254 w 714781"/>
                <a:gd name="connsiteY788" fmla="*/ 956831 h 1101218"/>
                <a:gd name="connsiteX789" fmla="*/ 391404 w 714781"/>
                <a:gd name="connsiteY789" fmla="*/ 972996 h 1101218"/>
                <a:gd name="connsiteX790" fmla="*/ 380038 w 714781"/>
                <a:gd name="connsiteY790" fmla="*/ 968113 h 1101218"/>
                <a:gd name="connsiteX791" fmla="*/ 375408 w 714781"/>
                <a:gd name="connsiteY791" fmla="*/ 960704 h 1101218"/>
                <a:gd name="connsiteX792" fmla="*/ 373219 w 714781"/>
                <a:gd name="connsiteY792" fmla="*/ 937551 h 1101218"/>
                <a:gd name="connsiteX793" fmla="*/ 369178 w 714781"/>
                <a:gd name="connsiteY793" fmla="*/ 932079 h 1101218"/>
                <a:gd name="connsiteX794" fmla="*/ 362190 w 714781"/>
                <a:gd name="connsiteY794" fmla="*/ 930816 h 1101218"/>
                <a:gd name="connsiteX795" fmla="*/ 372545 w 714781"/>
                <a:gd name="connsiteY795" fmla="*/ 945128 h 1101218"/>
                <a:gd name="connsiteX796" fmla="*/ 372124 w 714781"/>
                <a:gd name="connsiteY796" fmla="*/ 965418 h 1101218"/>
                <a:gd name="connsiteX797" fmla="*/ 384248 w 714781"/>
                <a:gd name="connsiteY797" fmla="*/ 976616 h 1101218"/>
                <a:gd name="connsiteX798" fmla="*/ 406643 w 714781"/>
                <a:gd name="connsiteY798" fmla="*/ 979815 h 1101218"/>
                <a:gd name="connsiteX799" fmla="*/ 416072 w 714781"/>
                <a:gd name="connsiteY799" fmla="*/ 996148 h 1101218"/>
                <a:gd name="connsiteX800" fmla="*/ 393761 w 714781"/>
                <a:gd name="connsiteY800" fmla="*/ 1012565 h 1101218"/>
                <a:gd name="connsiteX801" fmla="*/ 392162 w 714781"/>
                <a:gd name="connsiteY801" fmla="*/ 1013071 h 1101218"/>
                <a:gd name="connsiteX802" fmla="*/ 379365 w 714781"/>
                <a:gd name="connsiteY802" fmla="*/ 1042117 h 1101218"/>
                <a:gd name="connsiteX803" fmla="*/ 370356 w 714781"/>
                <a:gd name="connsiteY803" fmla="*/ 1052977 h 1101218"/>
                <a:gd name="connsiteX804" fmla="*/ 363452 w 714781"/>
                <a:gd name="connsiteY804" fmla="*/ 1054324 h 1101218"/>
                <a:gd name="connsiteX805" fmla="*/ 345773 w 714781"/>
                <a:gd name="connsiteY805" fmla="*/ 1073015 h 1101218"/>
                <a:gd name="connsiteX806" fmla="*/ 339374 w 714781"/>
                <a:gd name="connsiteY806" fmla="*/ 1072089 h 1101218"/>
                <a:gd name="connsiteX807" fmla="*/ 328177 w 714781"/>
                <a:gd name="connsiteY807" fmla="*/ 1080087 h 1101218"/>
                <a:gd name="connsiteX808" fmla="*/ 291554 w 714781"/>
                <a:gd name="connsiteY808" fmla="*/ 1089348 h 1101218"/>
                <a:gd name="connsiteX809" fmla="*/ 291554 w 714781"/>
                <a:gd name="connsiteY809" fmla="*/ 1089348 h 1101218"/>
                <a:gd name="connsiteX810" fmla="*/ 287428 w 714781"/>
                <a:gd name="connsiteY810" fmla="*/ 1082444 h 1101218"/>
                <a:gd name="connsiteX811" fmla="*/ 289617 w 714781"/>
                <a:gd name="connsiteY811" fmla="*/ 1070657 h 1101218"/>
                <a:gd name="connsiteX812" fmla="*/ 284734 w 714781"/>
                <a:gd name="connsiteY812" fmla="*/ 1066532 h 1101218"/>
                <a:gd name="connsiteX813" fmla="*/ 284902 w 714781"/>
                <a:gd name="connsiteY813" fmla="*/ 1060470 h 1101218"/>
                <a:gd name="connsiteX814" fmla="*/ 271937 w 714781"/>
                <a:gd name="connsiteY814" fmla="*/ 1060638 h 1101218"/>
                <a:gd name="connsiteX815" fmla="*/ 268738 w 714781"/>
                <a:gd name="connsiteY815" fmla="*/ 1055756 h 1101218"/>
                <a:gd name="connsiteX816" fmla="*/ 252910 w 714781"/>
                <a:gd name="connsiteY816" fmla="*/ 1050367 h 1101218"/>
                <a:gd name="connsiteX817" fmla="*/ 248027 w 714781"/>
                <a:gd name="connsiteY817" fmla="*/ 1023679 h 1101218"/>
                <a:gd name="connsiteX818" fmla="*/ 236156 w 714781"/>
                <a:gd name="connsiteY818" fmla="*/ 1020059 h 1101218"/>
                <a:gd name="connsiteX819" fmla="*/ 234556 w 714781"/>
                <a:gd name="connsiteY819" fmla="*/ 1028225 h 1101218"/>
                <a:gd name="connsiteX820" fmla="*/ 223106 w 714781"/>
                <a:gd name="connsiteY820" fmla="*/ 1032519 h 1101218"/>
                <a:gd name="connsiteX821" fmla="*/ 223274 w 714781"/>
                <a:gd name="connsiteY821" fmla="*/ 1041611 h 1101218"/>
                <a:gd name="connsiteX822" fmla="*/ 211909 w 714781"/>
                <a:gd name="connsiteY822" fmla="*/ 1040685 h 1101218"/>
                <a:gd name="connsiteX823" fmla="*/ 206184 w 714781"/>
                <a:gd name="connsiteY823" fmla="*/ 1032687 h 1101218"/>
                <a:gd name="connsiteX824" fmla="*/ 212582 w 714781"/>
                <a:gd name="connsiteY824" fmla="*/ 1017112 h 1101218"/>
                <a:gd name="connsiteX825" fmla="*/ 209636 w 714781"/>
                <a:gd name="connsiteY825" fmla="*/ 1007177 h 1101218"/>
                <a:gd name="connsiteX826" fmla="*/ 199027 w 714781"/>
                <a:gd name="connsiteY826" fmla="*/ 999179 h 1101218"/>
                <a:gd name="connsiteX827" fmla="*/ 176969 w 714781"/>
                <a:gd name="connsiteY827" fmla="*/ 996906 h 1101218"/>
                <a:gd name="connsiteX828" fmla="*/ 169645 w 714781"/>
                <a:gd name="connsiteY828" fmla="*/ 985708 h 1101218"/>
                <a:gd name="connsiteX829" fmla="*/ 156427 w 714781"/>
                <a:gd name="connsiteY829" fmla="*/ 987729 h 1101218"/>
                <a:gd name="connsiteX830" fmla="*/ 157690 w 714781"/>
                <a:gd name="connsiteY830" fmla="*/ 974006 h 1101218"/>
                <a:gd name="connsiteX831" fmla="*/ 157690 w 714781"/>
                <a:gd name="connsiteY831" fmla="*/ 974006 h 1101218"/>
                <a:gd name="connsiteX832" fmla="*/ 165520 w 714781"/>
                <a:gd name="connsiteY832" fmla="*/ 974764 h 1101218"/>
                <a:gd name="connsiteX833" fmla="*/ 167119 w 714781"/>
                <a:gd name="connsiteY833" fmla="*/ 974259 h 1101218"/>
                <a:gd name="connsiteX834" fmla="*/ 171413 w 714781"/>
                <a:gd name="connsiteY834" fmla="*/ 974259 h 1101218"/>
                <a:gd name="connsiteX835" fmla="*/ 173097 w 714781"/>
                <a:gd name="connsiteY835" fmla="*/ 969628 h 1101218"/>
                <a:gd name="connsiteX836" fmla="*/ 173434 w 714781"/>
                <a:gd name="connsiteY836" fmla="*/ 964661 h 1101218"/>
                <a:gd name="connsiteX837" fmla="*/ 174191 w 714781"/>
                <a:gd name="connsiteY837" fmla="*/ 967439 h 1101218"/>
                <a:gd name="connsiteX838" fmla="*/ 186399 w 714781"/>
                <a:gd name="connsiteY838" fmla="*/ 966934 h 1101218"/>
                <a:gd name="connsiteX839" fmla="*/ 186399 w 714781"/>
                <a:gd name="connsiteY839" fmla="*/ 958936 h 1101218"/>
                <a:gd name="connsiteX840" fmla="*/ 176464 w 714781"/>
                <a:gd name="connsiteY840" fmla="*/ 953127 h 1101218"/>
                <a:gd name="connsiteX841" fmla="*/ 179074 w 714781"/>
                <a:gd name="connsiteY841" fmla="*/ 939488 h 1101218"/>
                <a:gd name="connsiteX842" fmla="*/ 164678 w 714781"/>
                <a:gd name="connsiteY842" fmla="*/ 933931 h 1101218"/>
                <a:gd name="connsiteX843" fmla="*/ 161731 w 714781"/>
                <a:gd name="connsiteY843" fmla="*/ 924333 h 1101218"/>
                <a:gd name="connsiteX844" fmla="*/ 169477 w 714781"/>
                <a:gd name="connsiteY844" fmla="*/ 924586 h 1101218"/>
                <a:gd name="connsiteX845" fmla="*/ 171160 w 714781"/>
                <a:gd name="connsiteY845" fmla="*/ 919955 h 1101218"/>
                <a:gd name="connsiteX846" fmla="*/ 164341 w 714781"/>
                <a:gd name="connsiteY846" fmla="*/ 905895 h 1101218"/>
                <a:gd name="connsiteX847" fmla="*/ 145230 w 714781"/>
                <a:gd name="connsiteY847" fmla="*/ 905222 h 1101218"/>
                <a:gd name="connsiteX848" fmla="*/ 139252 w 714781"/>
                <a:gd name="connsiteY848" fmla="*/ 886531 h 1101218"/>
                <a:gd name="connsiteX849" fmla="*/ 125360 w 714781"/>
                <a:gd name="connsiteY849" fmla="*/ 877523 h 1101218"/>
                <a:gd name="connsiteX850" fmla="*/ 119635 w 714781"/>
                <a:gd name="connsiteY850" fmla="*/ 881227 h 1101218"/>
                <a:gd name="connsiteX851" fmla="*/ 103723 w 714781"/>
                <a:gd name="connsiteY851" fmla="*/ 866831 h 1101218"/>
                <a:gd name="connsiteX852" fmla="*/ 106670 w 714781"/>
                <a:gd name="connsiteY852" fmla="*/ 850750 h 1101218"/>
                <a:gd name="connsiteX853" fmla="*/ 111974 w 714781"/>
                <a:gd name="connsiteY853" fmla="*/ 843847 h 1101218"/>
                <a:gd name="connsiteX854" fmla="*/ 106670 w 714781"/>
                <a:gd name="connsiteY854" fmla="*/ 838711 h 1101218"/>
                <a:gd name="connsiteX855" fmla="*/ 113321 w 714781"/>
                <a:gd name="connsiteY855" fmla="*/ 833744 h 1101218"/>
                <a:gd name="connsiteX856" fmla="*/ 115847 w 714781"/>
                <a:gd name="connsiteY856" fmla="*/ 836691 h 1101218"/>
                <a:gd name="connsiteX857" fmla="*/ 121824 w 714781"/>
                <a:gd name="connsiteY857" fmla="*/ 834754 h 1101218"/>
                <a:gd name="connsiteX858" fmla="*/ 125697 w 714781"/>
                <a:gd name="connsiteY858" fmla="*/ 826503 h 1101218"/>
                <a:gd name="connsiteX859" fmla="*/ 120730 w 714781"/>
                <a:gd name="connsiteY859" fmla="*/ 830545 h 1101218"/>
                <a:gd name="connsiteX860" fmla="*/ 118120 w 714781"/>
                <a:gd name="connsiteY860" fmla="*/ 825998 h 1101218"/>
                <a:gd name="connsiteX861" fmla="*/ 103807 w 714781"/>
                <a:gd name="connsiteY861" fmla="*/ 825072 h 1101218"/>
                <a:gd name="connsiteX862" fmla="*/ 99766 w 714781"/>
                <a:gd name="connsiteY862" fmla="*/ 829029 h 1101218"/>
                <a:gd name="connsiteX863" fmla="*/ 83096 w 714781"/>
                <a:gd name="connsiteY863" fmla="*/ 821536 h 1101218"/>
                <a:gd name="connsiteX864" fmla="*/ 67942 w 714781"/>
                <a:gd name="connsiteY864" fmla="*/ 825661 h 1101218"/>
                <a:gd name="connsiteX865" fmla="*/ 56913 w 714781"/>
                <a:gd name="connsiteY865" fmla="*/ 816232 h 1101218"/>
                <a:gd name="connsiteX866" fmla="*/ 54556 w 714781"/>
                <a:gd name="connsiteY866" fmla="*/ 808150 h 1101218"/>
                <a:gd name="connsiteX867" fmla="*/ 38980 w 714781"/>
                <a:gd name="connsiteY867" fmla="*/ 803267 h 1101218"/>
                <a:gd name="connsiteX868" fmla="*/ 37044 w 714781"/>
                <a:gd name="connsiteY868" fmla="*/ 796531 h 1101218"/>
                <a:gd name="connsiteX869" fmla="*/ 15575 w 714781"/>
                <a:gd name="connsiteY869" fmla="*/ 799225 h 1101218"/>
                <a:gd name="connsiteX870" fmla="*/ 5472 w 714781"/>
                <a:gd name="connsiteY870" fmla="*/ 786765 h 1101218"/>
                <a:gd name="connsiteX871" fmla="*/ 926 w 714781"/>
                <a:gd name="connsiteY871" fmla="*/ 786597 h 1101218"/>
                <a:gd name="connsiteX872" fmla="*/ 0 w 714781"/>
                <a:gd name="connsiteY872" fmla="*/ 773547 h 1101218"/>
                <a:gd name="connsiteX873" fmla="*/ 9093 w 714781"/>
                <a:gd name="connsiteY873" fmla="*/ 761929 h 1101218"/>
                <a:gd name="connsiteX874" fmla="*/ 7072 w 714781"/>
                <a:gd name="connsiteY874" fmla="*/ 754015 h 1101218"/>
                <a:gd name="connsiteX875" fmla="*/ 12292 w 714781"/>
                <a:gd name="connsiteY875" fmla="*/ 752920 h 1101218"/>
                <a:gd name="connsiteX876" fmla="*/ 6483 w 714781"/>
                <a:gd name="connsiteY876" fmla="*/ 745343 h 1101218"/>
                <a:gd name="connsiteX877" fmla="*/ 7072 w 714781"/>
                <a:gd name="connsiteY877" fmla="*/ 733725 h 1101218"/>
                <a:gd name="connsiteX878" fmla="*/ 20795 w 714781"/>
                <a:gd name="connsiteY878" fmla="*/ 736756 h 1101218"/>
                <a:gd name="connsiteX879" fmla="*/ 38980 w 714781"/>
                <a:gd name="connsiteY879" fmla="*/ 729263 h 1101218"/>
                <a:gd name="connsiteX880" fmla="*/ 32582 w 714781"/>
                <a:gd name="connsiteY880" fmla="*/ 718065 h 1101218"/>
                <a:gd name="connsiteX881" fmla="*/ 38980 w 714781"/>
                <a:gd name="connsiteY881" fmla="*/ 711835 h 1101218"/>
                <a:gd name="connsiteX882" fmla="*/ 56240 w 714781"/>
                <a:gd name="connsiteY882" fmla="*/ 714950 h 1101218"/>
                <a:gd name="connsiteX883" fmla="*/ 56408 w 714781"/>
                <a:gd name="connsiteY883" fmla="*/ 733220 h 1101218"/>
                <a:gd name="connsiteX884" fmla="*/ 69710 w 714781"/>
                <a:gd name="connsiteY884" fmla="*/ 736503 h 1101218"/>
                <a:gd name="connsiteX885" fmla="*/ 72825 w 714781"/>
                <a:gd name="connsiteY885" fmla="*/ 733893 h 1101218"/>
                <a:gd name="connsiteX886" fmla="*/ 70300 w 714781"/>
                <a:gd name="connsiteY886" fmla="*/ 740460 h 1101218"/>
                <a:gd name="connsiteX887" fmla="*/ 73583 w 714781"/>
                <a:gd name="connsiteY887" fmla="*/ 743575 h 1101218"/>
                <a:gd name="connsiteX888" fmla="*/ 79813 w 714781"/>
                <a:gd name="connsiteY888" fmla="*/ 739450 h 1101218"/>
                <a:gd name="connsiteX889" fmla="*/ 83602 w 714781"/>
                <a:gd name="connsiteY889" fmla="*/ 743491 h 1101218"/>
                <a:gd name="connsiteX890" fmla="*/ 86128 w 714781"/>
                <a:gd name="connsiteY890" fmla="*/ 741891 h 1101218"/>
                <a:gd name="connsiteX891" fmla="*/ 83602 w 714781"/>
                <a:gd name="connsiteY891" fmla="*/ 738945 h 1101218"/>
                <a:gd name="connsiteX892" fmla="*/ 96230 w 714781"/>
                <a:gd name="connsiteY892" fmla="*/ 731452 h 1101218"/>
                <a:gd name="connsiteX893" fmla="*/ 93031 w 714781"/>
                <a:gd name="connsiteY893" fmla="*/ 728758 h 1101218"/>
                <a:gd name="connsiteX894" fmla="*/ 93789 w 714781"/>
                <a:gd name="connsiteY894" fmla="*/ 719749 h 1101218"/>
                <a:gd name="connsiteX895" fmla="*/ 97830 w 714781"/>
                <a:gd name="connsiteY895" fmla="*/ 711751 h 1101218"/>
                <a:gd name="connsiteX896" fmla="*/ 108186 w 714781"/>
                <a:gd name="connsiteY896" fmla="*/ 706952 h 1101218"/>
                <a:gd name="connsiteX897" fmla="*/ 108186 w 714781"/>
                <a:gd name="connsiteY897" fmla="*/ 702995 h 1101218"/>
                <a:gd name="connsiteX898" fmla="*/ 123845 w 714781"/>
                <a:gd name="connsiteY898" fmla="*/ 703163 h 1101218"/>
                <a:gd name="connsiteX899" fmla="*/ 134958 w 714781"/>
                <a:gd name="connsiteY899" fmla="*/ 694997 h 1101218"/>
                <a:gd name="connsiteX900" fmla="*/ 152975 w 714781"/>
                <a:gd name="connsiteY900" fmla="*/ 690535 h 1101218"/>
                <a:gd name="connsiteX901" fmla="*/ 159626 w 714781"/>
                <a:gd name="connsiteY901" fmla="*/ 690703 h 1101218"/>
                <a:gd name="connsiteX902" fmla="*/ 160805 w 714781"/>
                <a:gd name="connsiteY902" fmla="*/ 693818 h 1101218"/>
                <a:gd name="connsiteX903" fmla="*/ 170319 w 714781"/>
                <a:gd name="connsiteY903" fmla="*/ 691966 h 1101218"/>
                <a:gd name="connsiteX904" fmla="*/ 175201 w 714781"/>
                <a:gd name="connsiteY904" fmla="*/ 677738 h 1101218"/>
                <a:gd name="connsiteX905" fmla="*/ 170487 w 714781"/>
                <a:gd name="connsiteY905" fmla="*/ 664183 h 1101218"/>
                <a:gd name="connsiteX906" fmla="*/ 175370 w 714781"/>
                <a:gd name="connsiteY906" fmla="*/ 668056 h 1101218"/>
                <a:gd name="connsiteX907" fmla="*/ 184294 w 714781"/>
                <a:gd name="connsiteY907" fmla="*/ 661741 h 1101218"/>
                <a:gd name="connsiteX908" fmla="*/ 184968 w 714781"/>
                <a:gd name="connsiteY908" fmla="*/ 658205 h 1101218"/>
                <a:gd name="connsiteX909" fmla="*/ 188420 w 714781"/>
                <a:gd name="connsiteY909" fmla="*/ 654838 h 1101218"/>
                <a:gd name="connsiteX910" fmla="*/ 195744 w 714781"/>
                <a:gd name="connsiteY910" fmla="*/ 661573 h 1101218"/>
                <a:gd name="connsiteX911" fmla="*/ 201132 w 714781"/>
                <a:gd name="connsiteY911" fmla="*/ 657616 h 1101218"/>
                <a:gd name="connsiteX912" fmla="*/ 228831 w 714781"/>
                <a:gd name="connsiteY912" fmla="*/ 671171 h 1101218"/>
                <a:gd name="connsiteX913" fmla="*/ 233209 w 714781"/>
                <a:gd name="connsiteY913" fmla="*/ 671339 h 1101218"/>
                <a:gd name="connsiteX914" fmla="*/ 236324 w 714781"/>
                <a:gd name="connsiteY914" fmla="*/ 666456 h 1101218"/>
                <a:gd name="connsiteX915" fmla="*/ 230094 w 714781"/>
                <a:gd name="connsiteY915" fmla="*/ 657279 h 1101218"/>
                <a:gd name="connsiteX916" fmla="*/ 241544 w 714781"/>
                <a:gd name="connsiteY916" fmla="*/ 659721 h 1101218"/>
                <a:gd name="connsiteX917" fmla="*/ 240281 w 714781"/>
                <a:gd name="connsiteY917" fmla="*/ 662331 h 1101218"/>
                <a:gd name="connsiteX918" fmla="*/ 245585 w 714781"/>
                <a:gd name="connsiteY918" fmla="*/ 664267 h 1101218"/>
                <a:gd name="connsiteX919" fmla="*/ 249879 w 714781"/>
                <a:gd name="connsiteY919" fmla="*/ 665193 h 1101218"/>
                <a:gd name="connsiteX920" fmla="*/ 250805 w 714781"/>
                <a:gd name="connsiteY920" fmla="*/ 649618 h 1101218"/>
                <a:gd name="connsiteX921" fmla="*/ 254678 w 714781"/>
                <a:gd name="connsiteY921" fmla="*/ 656185 h 1101218"/>
                <a:gd name="connsiteX922" fmla="*/ 258972 w 714781"/>
                <a:gd name="connsiteY922" fmla="*/ 651217 h 1101218"/>
                <a:gd name="connsiteX923" fmla="*/ 258467 w 714781"/>
                <a:gd name="connsiteY923" fmla="*/ 640188 h 1101218"/>
                <a:gd name="connsiteX924" fmla="*/ 253078 w 714781"/>
                <a:gd name="connsiteY924" fmla="*/ 638168 h 1101218"/>
                <a:gd name="connsiteX925" fmla="*/ 248953 w 714781"/>
                <a:gd name="connsiteY925" fmla="*/ 623687 h 1101218"/>
                <a:gd name="connsiteX926" fmla="*/ 265623 w 714781"/>
                <a:gd name="connsiteY926" fmla="*/ 625624 h 1101218"/>
                <a:gd name="connsiteX927" fmla="*/ 262592 w 714781"/>
                <a:gd name="connsiteY927" fmla="*/ 630759 h 1101218"/>
                <a:gd name="connsiteX928" fmla="*/ 264781 w 714781"/>
                <a:gd name="connsiteY928" fmla="*/ 632359 h 1101218"/>
                <a:gd name="connsiteX929" fmla="*/ 269832 w 714781"/>
                <a:gd name="connsiteY929" fmla="*/ 629833 h 1101218"/>
                <a:gd name="connsiteX930" fmla="*/ 287681 w 714781"/>
                <a:gd name="connsiteY930" fmla="*/ 635221 h 1101218"/>
                <a:gd name="connsiteX931" fmla="*/ 283387 w 714781"/>
                <a:gd name="connsiteY931" fmla="*/ 630001 h 1101218"/>
                <a:gd name="connsiteX932" fmla="*/ 291974 w 714781"/>
                <a:gd name="connsiteY932" fmla="*/ 628991 h 1101218"/>
                <a:gd name="connsiteX933" fmla="*/ 296858 w 714781"/>
                <a:gd name="connsiteY933" fmla="*/ 623940 h 1101218"/>
                <a:gd name="connsiteX934" fmla="*/ 293490 w 714781"/>
                <a:gd name="connsiteY934" fmla="*/ 621582 h 1101218"/>
                <a:gd name="connsiteX935" fmla="*/ 293911 w 714781"/>
                <a:gd name="connsiteY935" fmla="*/ 609375 h 1101218"/>
                <a:gd name="connsiteX936" fmla="*/ 308476 w 714781"/>
                <a:gd name="connsiteY936" fmla="*/ 615184 h 1101218"/>
                <a:gd name="connsiteX937" fmla="*/ 307213 w 714781"/>
                <a:gd name="connsiteY937" fmla="*/ 611058 h 1101218"/>
                <a:gd name="connsiteX938" fmla="*/ 313948 w 714781"/>
                <a:gd name="connsiteY938" fmla="*/ 606765 h 1101218"/>
                <a:gd name="connsiteX939" fmla="*/ 307213 w 714781"/>
                <a:gd name="connsiteY939" fmla="*/ 601629 h 1101218"/>
                <a:gd name="connsiteX940" fmla="*/ 328429 w 714781"/>
                <a:gd name="connsiteY940" fmla="*/ 602724 h 1101218"/>
                <a:gd name="connsiteX941" fmla="*/ 328934 w 714781"/>
                <a:gd name="connsiteY941" fmla="*/ 595652 h 1101218"/>
                <a:gd name="connsiteX942" fmla="*/ 319252 w 714781"/>
                <a:gd name="connsiteY942" fmla="*/ 590768 h 1101218"/>
                <a:gd name="connsiteX943" fmla="*/ 318916 w 714781"/>
                <a:gd name="connsiteY943" fmla="*/ 584791 h 1101218"/>
                <a:gd name="connsiteX944" fmla="*/ 326914 w 714781"/>
                <a:gd name="connsiteY944" fmla="*/ 584033 h 1101218"/>
                <a:gd name="connsiteX945" fmla="*/ 332049 w 714781"/>
                <a:gd name="connsiteY945" fmla="*/ 575193 h 1101218"/>
                <a:gd name="connsiteX946" fmla="*/ 340132 w 714781"/>
                <a:gd name="connsiteY946" fmla="*/ 572920 h 1101218"/>
                <a:gd name="connsiteX947" fmla="*/ 349561 w 714781"/>
                <a:gd name="connsiteY947" fmla="*/ 552967 h 1101218"/>
                <a:gd name="connsiteX948" fmla="*/ 345099 w 714781"/>
                <a:gd name="connsiteY948" fmla="*/ 551451 h 1101218"/>
                <a:gd name="connsiteX949" fmla="*/ 351834 w 714781"/>
                <a:gd name="connsiteY949" fmla="*/ 535960 h 1101218"/>
                <a:gd name="connsiteX950" fmla="*/ 348972 w 714781"/>
                <a:gd name="connsiteY950" fmla="*/ 532845 h 1101218"/>
                <a:gd name="connsiteX951" fmla="*/ 346951 w 714781"/>
                <a:gd name="connsiteY951" fmla="*/ 536634 h 1101218"/>
                <a:gd name="connsiteX952" fmla="*/ 348888 w 714781"/>
                <a:gd name="connsiteY952" fmla="*/ 526110 h 1101218"/>
                <a:gd name="connsiteX953" fmla="*/ 342405 w 714781"/>
                <a:gd name="connsiteY953" fmla="*/ 519038 h 1101218"/>
                <a:gd name="connsiteX954" fmla="*/ 356296 w 714781"/>
                <a:gd name="connsiteY954" fmla="*/ 525015 h 1101218"/>
                <a:gd name="connsiteX955" fmla="*/ 363200 w 714781"/>
                <a:gd name="connsiteY955" fmla="*/ 522742 h 1101218"/>
                <a:gd name="connsiteX956" fmla="*/ 367157 w 714781"/>
                <a:gd name="connsiteY956" fmla="*/ 516680 h 1101218"/>
                <a:gd name="connsiteX957" fmla="*/ 360590 w 714781"/>
                <a:gd name="connsiteY957" fmla="*/ 513397 h 1101218"/>
                <a:gd name="connsiteX958" fmla="*/ 365642 w 714781"/>
                <a:gd name="connsiteY958" fmla="*/ 513060 h 1101218"/>
                <a:gd name="connsiteX959" fmla="*/ 362611 w 714781"/>
                <a:gd name="connsiteY959" fmla="*/ 510366 h 1101218"/>
                <a:gd name="connsiteX960" fmla="*/ 367662 w 714781"/>
                <a:gd name="connsiteY960" fmla="*/ 504136 h 1101218"/>
                <a:gd name="connsiteX961" fmla="*/ 362947 w 714781"/>
                <a:gd name="connsiteY961" fmla="*/ 501105 h 1101218"/>
                <a:gd name="connsiteX962" fmla="*/ 365473 w 714781"/>
                <a:gd name="connsiteY962" fmla="*/ 491844 h 1101218"/>
                <a:gd name="connsiteX963" fmla="*/ 354697 w 714781"/>
                <a:gd name="connsiteY963" fmla="*/ 488645 h 1101218"/>
                <a:gd name="connsiteX964" fmla="*/ 350908 w 714781"/>
                <a:gd name="connsiteY964" fmla="*/ 483257 h 1101218"/>
                <a:gd name="connsiteX965" fmla="*/ 354360 w 714781"/>
                <a:gd name="connsiteY965" fmla="*/ 479047 h 1101218"/>
                <a:gd name="connsiteX966" fmla="*/ 353939 w 714781"/>
                <a:gd name="connsiteY966" fmla="*/ 483846 h 1101218"/>
                <a:gd name="connsiteX967" fmla="*/ 357307 w 714781"/>
                <a:gd name="connsiteY967" fmla="*/ 483677 h 1101218"/>
                <a:gd name="connsiteX968" fmla="*/ 361179 w 714781"/>
                <a:gd name="connsiteY968" fmla="*/ 477952 h 1101218"/>
                <a:gd name="connsiteX969" fmla="*/ 359580 w 714781"/>
                <a:gd name="connsiteY969" fmla="*/ 472228 h 1101218"/>
                <a:gd name="connsiteX970" fmla="*/ 364968 w 714781"/>
                <a:gd name="connsiteY970" fmla="*/ 471891 h 1101218"/>
                <a:gd name="connsiteX971" fmla="*/ 363284 w 714781"/>
                <a:gd name="connsiteY971" fmla="*/ 466334 h 1101218"/>
                <a:gd name="connsiteX972" fmla="*/ 378186 w 714781"/>
                <a:gd name="connsiteY972" fmla="*/ 457831 h 1101218"/>
                <a:gd name="connsiteX973" fmla="*/ 377007 w 714781"/>
                <a:gd name="connsiteY973" fmla="*/ 451348 h 1101218"/>
                <a:gd name="connsiteX974" fmla="*/ 361264 w 714781"/>
                <a:gd name="connsiteY974" fmla="*/ 432153 h 1101218"/>
                <a:gd name="connsiteX975" fmla="*/ 343584 w 714781"/>
                <a:gd name="connsiteY975" fmla="*/ 419861 h 1101218"/>
                <a:gd name="connsiteX976" fmla="*/ 345520 w 714781"/>
                <a:gd name="connsiteY976" fmla="*/ 394603 h 1101218"/>
                <a:gd name="connsiteX977" fmla="*/ 345520 w 714781"/>
                <a:gd name="connsiteY977" fmla="*/ 394603 h 1101218"/>
                <a:gd name="connsiteX978" fmla="*/ 354192 w 714781"/>
                <a:gd name="connsiteY978" fmla="*/ 398729 h 1101218"/>
                <a:gd name="connsiteX979" fmla="*/ 351750 w 714781"/>
                <a:gd name="connsiteY979" fmla="*/ 391909 h 1101218"/>
                <a:gd name="connsiteX980" fmla="*/ 357644 w 714781"/>
                <a:gd name="connsiteY980" fmla="*/ 383406 h 1101218"/>
                <a:gd name="connsiteX981" fmla="*/ 344846 w 714781"/>
                <a:gd name="connsiteY981" fmla="*/ 372714 h 1101218"/>
                <a:gd name="connsiteX982" fmla="*/ 345688 w 714781"/>
                <a:gd name="connsiteY982" fmla="*/ 364968 h 1101218"/>
                <a:gd name="connsiteX983" fmla="*/ 341647 w 714781"/>
                <a:gd name="connsiteY983" fmla="*/ 363874 h 1101218"/>
                <a:gd name="connsiteX984" fmla="*/ 340468 w 714781"/>
                <a:gd name="connsiteY984" fmla="*/ 358570 h 1101218"/>
                <a:gd name="connsiteX985" fmla="*/ 344425 w 714781"/>
                <a:gd name="connsiteY985" fmla="*/ 350824 h 1101218"/>
                <a:gd name="connsiteX986" fmla="*/ 349224 w 714781"/>
                <a:gd name="connsiteY986" fmla="*/ 352845 h 1101218"/>
                <a:gd name="connsiteX987" fmla="*/ 353687 w 714781"/>
                <a:gd name="connsiteY987" fmla="*/ 346867 h 1101218"/>
                <a:gd name="connsiteX988" fmla="*/ 358906 w 714781"/>
                <a:gd name="connsiteY988" fmla="*/ 346699 h 1101218"/>
                <a:gd name="connsiteX989" fmla="*/ 361685 w 714781"/>
                <a:gd name="connsiteY989" fmla="*/ 336764 h 1101218"/>
                <a:gd name="connsiteX990" fmla="*/ 365136 w 714781"/>
                <a:gd name="connsiteY990" fmla="*/ 339037 h 1101218"/>
                <a:gd name="connsiteX991" fmla="*/ 369935 w 714781"/>
                <a:gd name="connsiteY991" fmla="*/ 332807 h 1101218"/>
                <a:gd name="connsiteX992" fmla="*/ 380543 w 714781"/>
                <a:gd name="connsiteY992" fmla="*/ 334996 h 1101218"/>
                <a:gd name="connsiteX993" fmla="*/ 380543 w 714781"/>
                <a:gd name="connsiteY993" fmla="*/ 339374 h 1101218"/>
                <a:gd name="connsiteX994" fmla="*/ 383743 w 714781"/>
                <a:gd name="connsiteY994" fmla="*/ 341058 h 1101218"/>
                <a:gd name="connsiteX995" fmla="*/ 384332 w 714781"/>
                <a:gd name="connsiteY995" fmla="*/ 337859 h 1101218"/>
                <a:gd name="connsiteX996" fmla="*/ 387868 w 714781"/>
                <a:gd name="connsiteY996" fmla="*/ 342573 h 1101218"/>
                <a:gd name="connsiteX997" fmla="*/ 395445 w 714781"/>
                <a:gd name="connsiteY997" fmla="*/ 343668 h 1101218"/>
                <a:gd name="connsiteX998" fmla="*/ 395866 w 714781"/>
                <a:gd name="connsiteY998" fmla="*/ 339122 h 1101218"/>
                <a:gd name="connsiteX999" fmla="*/ 389299 w 714781"/>
                <a:gd name="connsiteY999" fmla="*/ 332723 h 1101218"/>
                <a:gd name="connsiteX1000" fmla="*/ 386689 w 714781"/>
                <a:gd name="connsiteY1000" fmla="*/ 322872 h 1101218"/>
                <a:gd name="connsiteX1001" fmla="*/ 392583 w 714781"/>
                <a:gd name="connsiteY1001" fmla="*/ 313864 h 1101218"/>
                <a:gd name="connsiteX1002" fmla="*/ 389299 w 714781"/>
                <a:gd name="connsiteY1002" fmla="*/ 313107 h 1101218"/>
                <a:gd name="connsiteX1003" fmla="*/ 391572 w 714781"/>
                <a:gd name="connsiteY1003" fmla="*/ 302583 h 1101218"/>
                <a:gd name="connsiteX1004" fmla="*/ 376165 w 714781"/>
                <a:gd name="connsiteY1004" fmla="*/ 295932 h 1101218"/>
                <a:gd name="connsiteX1005" fmla="*/ 371114 w 714781"/>
                <a:gd name="connsiteY1005" fmla="*/ 286755 h 1101218"/>
                <a:gd name="connsiteX1006" fmla="*/ 365136 w 714781"/>
                <a:gd name="connsiteY1006" fmla="*/ 287091 h 1101218"/>
                <a:gd name="connsiteX1007" fmla="*/ 367241 w 714781"/>
                <a:gd name="connsiteY1007" fmla="*/ 278251 h 1101218"/>
                <a:gd name="connsiteX1008" fmla="*/ 362442 w 714781"/>
                <a:gd name="connsiteY1008" fmla="*/ 275557 h 1101218"/>
                <a:gd name="connsiteX1009" fmla="*/ 367325 w 714781"/>
                <a:gd name="connsiteY1009" fmla="*/ 271011 h 1101218"/>
                <a:gd name="connsiteX1010" fmla="*/ 351834 w 714781"/>
                <a:gd name="connsiteY1010" fmla="*/ 267138 h 1101218"/>
                <a:gd name="connsiteX1011" fmla="*/ 348466 w 714781"/>
                <a:gd name="connsiteY1011" fmla="*/ 259140 h 1101218"/>
                <a:gd name="connsiteX1012" fmla="*/ 353097 w 714781"/>
                <a:gd name="connsiteY1012" fmla="*/ 254594 h 1101218"/>
                <a:gd name="connsiteX1013" fmla="*/ 355286 w 714781"/>
                <a:gd name="connsiteY1013" fmla="*/ 233209 h 1101218"/>
                <a:gd name="connsiteX1014" fmla="*/ 367746 w 714781"/>
                <a:gd name="connsiteY1014" fmla="*/ 224032 h 1101218"/>
                <a:gd name="connsiteX1015" fmla="*/ 370946 w 714781"/>
                <a:gd name="connsiteY1015" fmla="*/ 228326 h 1101218"/>
                <a:gd name="connsiteX1016" fmla="*/ 372124 w 714781"/>
                <a:gd name="connsiteY1016" fmla="*/ 225295 h 1101218"/>
                <a:gd name="connsiteX1017" fmla="*/ 377428 w 714781"/>
                <a:gd name="connsiteY1017" fmla="*/ 225885 h 1101218"/>
                <a:gd name="connsiteX1018" fmla="*/ 376755 w 714781"/>
                <a:gd name="connsiteY1018" fmla="*/ 211993 h 1101218"/>
                <a:gd name="connsiteX1019" fmla="*/ 385426 w 714781"/>
                <a:gd name="connsiteY1019" fmla="*/ 214182 h 1101218"/>
                <a:gd name="connsiteX1020" fmla="*/ 389720 w 714781"/>
                <a:gd name="connsiteY1020" fmla="*/ 206942 h 1101218"/>
                <a:gd name="connsiteX1021" fmla="*/ 395445 w 714781"/>
                <a:gd name="connsiteY1021" fmla="*/ 207363 h 1101218"/>
                <a:gd name="connsiteX1022" fmla="*/ 408579 w 714781"/>
                <a:gd name="connsiteY1022" fmla="*/ 192208 h 1101218"/>
                <a:gd name="connsiteX1023" fmla="*/ 420871 w 714781"/>
                <a:gd name="connsiteY1023" fmla="*/ 186483 h 1101218"/>
                <a:gd name="connsiteX1024" fmla="*/ 434510 w 714781"/>
                <a:gd name="connsiteY1024" fmla="*/ 172255 h 1101218"/>
                <a:gd name="connsiteX1025" fmla="*/ 430216 w 714781"/>
                <a:gd name="connsiteY1025" fmla="*/ 166867 h 1101218"/>
                <a:gd name="connsiteX1026" fmla="*/ 424912 w 714781"/>
                <a:gd name="connsiteY1026" fmla="*/ 168045 h 1101218"/>
                <a:gd name="connsiteX1027" fmla="*/ 423649 w 714781"/>
                <a:gd name="connsiteY1027" fmla="*/ 164341 h 1101218"/>
                <a:gd name="connsiteX1028" fmla="*/ 430216 w 714781"/>
                <a:gd name="connsiteY1028" fmla="*/ 158869 h 1101218"/>
                <a:gd name="connsiteX1029" fmla="*/ 423397 w 714781"/>
                <a:gd name="connsiteY1029" fmla="*/ 153901 h 1101218"/>
                <a:gd name="connsiteX1030" fmla="*/ 422892 w 714781"/>
                <a:gd name="connsiteY1030" fmla="*/ 148176 h 1101218"/>
                <a:gd name="connsiteX1031" fmla="*/ 417166 w 714781"/>
                <a:gd name="connsiteY1031" fmla="*/ 149018 h 1101218"/>
                <a:gd name="connsiteX1032" fmla="*/ 414556 w 714781"/>
                <a:gd name="connsiteY1032" fmla="*/ 145314 h 1101218"/>
                <a:gd name="connsiteX1033" fmla="*/ 424154 w 714781"/>
                <a:gd name="connsiteY1033" fmla="*/ 137063 h 1101218"/>
                <a:gd name="connsiteX1034" fmla="*/ 423733 w 714781"/>
                <a:gd name="connsiteY1034" fmla="*/ 133190 h 1101218"/>
                <a:gd name="connsiteX1035" fmla="*/ 412620 w 714781"/>
                <a:gd name="connsiteY1035" fmla="*/ 136053 h 1101218"/>
                <a:gd name="connsiteX1036" fmla="*/ 408579 w 714781"/>
                <a:gd name="connsiteY1036" fmla="*/ 141273 h 1101218"/>
                <a:gd name="connsiteX1037" fmla="*/ 401675 w 714781"/>
                <a:gd name="connsiteY1037" fmla="*/ 136389 h 1101218"/>
                <a:gd name="connsiteX1038" fmla="*/ 401675 w 714781"/>
                <a:gd name="connsiteY1038" fmla="*/ 136389 h 1101218"/>
                <a:gd name="connsiteX1039" fmla="*/ 401507 w 714781"/>
                <a:gd name="connsiteY1039" fmla="*/ 135632 h 1101218"/>
                <a:gd name="connsiteX1040" fmla="*/ 401507 w 714781"/>
                <a:gd name="connsiteY1040" fmla="*/ 135632 h 1101218"/>
                <a:gd name="connsiteX1041" fmla="*/ 411694 w 714781"/>
                <a:gd name="connsiteY1041" fmla="*/ 116520 h 1101218"/>
                <a:gd name="connsiteX1042" fmla="*/ 416577 w 714781"/>
                <a:gd name="connsiteY1042" fmla="*/ 89832 h 1101218"/>
                <a:gd name="connsiteX1043" fmla="*/ 414051 w 714781"/>
                <a:gd name="connsiteY1043" fmla="*/ 71310 h 1101218"/>
                <a:gd name="connsiteX1044" fmla="*/ 407484 w 714781"/>
                <a:gd name="connsiteY1044" fmla="*/ 64743 h 1101218"/>
                <a:gd name="connsiteX1045" fmla="*/ 409168 w 714781"/>
                <a:gd name="connsiteY1045" fmla="*/ 60365 h 1101218"/>
                <a:gd name="connsiteX1046" fmla="*/ 404622 w 714781"/>
                <a:gd name="connsiteY1046" fmla="*/ 54472 h 1101218"/>
                <a:gd name="connsiteX1047" fmla="*/ 407148 w 714781"/>
                <a:gd name="connsiteY1047" fmla="*/ 47484 h 1101218"/>
                <a:gd name="connsiteX1048" fmla="*/ 399655 w 714781"/>
                <a:gd name="connsiteY1048" fmla="*/ 43779 h 1101218"/>
                <a:gd name="connsiteX1049" fmla="*/ 396876 w 714781"/>
                <a:gd name="connsiteY1049" fmla="*/ 37633 h 1101218"/>
                <a:gd name="connsiteX1050" fmla="*/ 389973 w 714781"/>
                <a:gd name="connsiteY1050" fmla="*/ 37381 h 1101218"/>
                <a:gd name="connsiteX1051" fmla="*/ 387026 w 714781"/>
                <a:gd name="connsiteY1051" fmla="*/ 27278 h 1101218"/>
                <a:gd name="connsiteX1052" fmla="*/ 381806 w 714781"/>
                <a:gd name="connsiteY1052" fmla="*/ 23742 h 1101218"/>
                <a:gd name="connsiteX1053" fmla="*/ 386689 w 714781"/>
                <a:gd name="connsiteY1053" fmla="*/ 10776 h 1101218"/>
                <a:gd name="connsiteX1054" fmla="*/ 385763 w 714781"/>
                <a:gd name="connsiteY1054" fmla="*/ 1179 h 1101218"/>
                <a:gd name="connsiteX1055" fmla="*/ 385763 w 714781"/>
                <a:gd name="connsiteY1055" fmla="*/ 1179 h 1101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</a:cxnLst>
              <a:rect l="l" t="t" r="r" b="b"/>
              <a:pathLst>
                <a:path w="714781" h="1101218">
                  <a:moveTo>
                    <a:pt x="471470" y="1090358"/>
                  </a:moveTo>
                  <a:lnTo>
                    <a:pt x="476437" y="1095073"/>
                  </a:lnTo>
                  <a:lnTo>
                    <a:pt x="477279" y="1101219"/>
                  </a:lnTo>
                  <a:lnTo>
                    <a:pt x="468607" y="1098861"/>
                  </a:lnTo>
                  <a:lnTo>
                    <a:pt x="471385" y="1090274"/>
                  </a:lnTo>
                  <a:close/>
                  <a:moveTo>
                    <a:pt x="530909" y="1088927"/>
                  </a:moveTo>
                  <a:lnTo>
                    <a:pt x="543032" y="1098693"/>
                  </a:lnTo>
                  <a:lnTo>
                    <a:pt x="532340" y="1099030"/>
                  </a:lnTo>
                  <a:lnTo>
                    <a:pt x="530909" y="1088927"/>
                  </a:lnTo>
                  <a:close/>
                  <a:moveTo>
                    <a:pt x="511292" y="1085222"/>
                  </a:moveTo>
                  <a:lnTo>
                    <a:pt x="516259" y="1089853"/>
                  </a:lnTo>
                  <a:lnTo>
                    <a:pt x="513481" y="1095662"/>
                  </a:lnTo>
                  <a:lnTo>
                    <a:pt x="508429" y="1091368"/>
                  </a:lnTo>
                  <a:lnTo>
                    <a:pt x="511292" y="1085222"/>
                  </a:lnTo>
                  <a:lnTo>
                    <a:pt x="511292" y="1085222"/>
                  </a:lnTo>
                  <a:close/>
                  <a:moveTo>
                    <a:pt x="478457" y="1082949"/>
                  </a:moveTo>
                  <a:lnTo>
                    <a:pt x="487298" y="1089937"/>
                  </a:lnTo>
                  <a:lnTo>
                    <a:pt x="480646" y="1097177"/>
                  </a:lnTo>
                  <a:lnTo>
                    <a:pt x="473574" y="1089853"/>
                  </a:lnTo>
                  <a:lnTo>
                    <a:pt x="476100" y="1080171"/>
                  </a:lnTo>
                  <a:lnTo>
                    <a:pt x="478373" y="1082949"/>
                  </a:lnTo>
                  <a:close/>
                  <a:moveTo>
                    <a:pt x="519795" y="1080171"/>
                  </a:moveTo>
                  <a:lnTo>
                    <a:pt x="524426" y="1091874"/>
                  </a:lnTo>
                  <a:lnTo>
                    <a:pt x="516343" y="1094736"/>
                  </a:lnTo>
                  <a:lnTo>
                    <a:pt x="518953" y="1090021"/>
                  </a:lnTo>
                  <a:lnTo>
                    <a:pt x="514575" y="1084970"/>
                  </a:lnTo>
                  <a:lnTo>
                    <a:pt x="519795" y="1080171"/>
                  </a:lnTo>
                  <a:close/>
                  <a:moveTo>
                    <a:pt x="553977" y="1082360"/>
                  </a:moveTo>
                  <a:lnTo>
                    <a:pt x="557345" y="1086148"/>
                  </a:lnTo>
                  <a:lnTo>
                    <a:pt x="552209" y="1086906"/>
                  </a:lnTo>
                  <a:lnTo>
                    <a:pt x="551535" y="1077393"/>
                  </a:lnTo>
                  <a:lnTo>
                    <a:pt x="553977" y="1082360"/>
                  </a:lnTo>
                  <a:lnTo>
                    <a:pt x="553977" y="1082360"/>
                  </a:lnTo>
                  <a:close/>
                  <a:moveTo>
                    <a:pt x="488308" y="1075456"/>
                  </a:moveTo>
                  <a:lnTo>
                    <a:pt x="488308" y="1086822"/>
                  </a:lnTo>
                  <a:cubicBezTo>
                    <a:pt x="488308" y="1086822"/>
                    <a:pt x="481404" y="1082528"/>
                    <a:pt x="481404" y="1082528"/>
                  </a:cubicBezTo>
                  <a:lnTo>
                    <a:pt x="488392" y="1075372"/>
                  </a:lnTo>
                  <a:lnTo>
                    <a:pt x="488392" y="1075372"/>
                  </a:lnTo>
                  <a:close/>
                  <a:moveTo>
                    <a:pt x="557345" y="1070236"/>
                  </a:moveTo>
                  <a:lnTo>
                    <a:pt x="558439" y="1078150"/>
                  </a:lnTo>
                  <a:lnTo>
                    <a:pt x="562228" y="1081350"/>
                  </a:lnTo>
                  <a:lnTo>
                    <a:pt x="565090" y="1089432"/>
                  </a:lnTo>
                  <a:lnTo>
                    <a:pt x="560039" y="1090021"/>
                  </a:lnTo>
                  <a:lnTo>
                    <a:pt x="560039" y="1085054"/>
                  </a:lnTo>
                  <a:cubicBezTo>
                    <a:pt x="560039" y="1085054"/>
                    <a:pt x="555240" y="1080676"/>
                    <a:pt x="555240" y="1080676"/>
                  </a:cubicBezTo>
                  <a:lnTo>
                    <a:pt x="551367" y="1071247"/>
                  </a:lnTo>
                  <a:lnTo>
                    <a:pt x="557260" y="1070321"/>
                  </a:lnTo>
                  <a:close/>
                  <a:moveTo>
                    <a:pt x="525689" y="1071920"/>
                  </a:moveTo>
                  <a:lnTo>
                    <a:pt x="524257" y="1079834"/>
                  </a:lnTo>
                  <a:lnTo>
                    <a:pt x="517354" y="1075709"/>
                  </a:lnTo>
                  <a:lnTo>
                    <a:pt x="525604" y="1071920"/>
                  </a:lnTo>
                  <a:lnTo>
                    <a:pt x="525604" y="1071920"/>
                  </a:lnTo>
                  <a:close/>
                  <a:moveTo>
                    <a:pt x="438635" y="1070152"/>
                  </a:moveTo>
                  <a:lnTo>
                    <a:pt x="444781" y="1073520"/>
                  </a:lnTo>
                  <a:lnTo>
                    <a:pt x="446886" y="1081350"/>
                  </a:lnTo>
                  <a:lnTo>
                    <a:pt x="439309" y="1088843"/>
                  </a:lnTo>
                  <a:lnTo>
                    <a:pt x="438551" y="1070152"/>
                  </a:lnTo>
                  <a:lnTo>
                    <a:pt x="438551" y="1070152"/>
                  </a:lnTo>
                  <a:close/>
                  <a:moveTo>
                    <a:pt x="463808" y="1069563"/>
                  </a:moveTo>
                  <a:lnTo>
                    <a:pt x="466755" y="1076466"/>
                  </a:lnTo>
                  <a:lnTo>
                    <a:pt x="462714" y="1085391"/>
                  </a:lnTo>
                  <a:lnTo>
                    <a:pt x="460188" y="1075624"/>
                  </a:lnTo>
                  <a:lnTo>
                    <a:pt x="463808" y="1069563"/>
                  </a:lnTo>
                  <a:lnTo>
                    <a:pt x="463808" y="1069563"/>
                  </a:lnTo>
                  <a:close/>
                  <a:moveTo>
                    <a:pt x="419861" y="1067290"/>
                  </a:moveTo>
                  <a:lnTo>
                    <a:pt x="421965" y="1071247"/>
                  </a:lnTo>
                  <a:lnTo>
                    <a:pt x="419945" y="1074698"/>
                  </a:lnTo>
                  <a:lnTo>
                    <a:pt x="422723" y="1077729"/>
                  </a:lnTo>
                  <a:lnTo>
                    <a:pt x="423228" y="1082191"/>
                  </a:lnTo>
                  <a:lnTo>
                    <a:pt x="421208" y="1089937"/>
                  </a:lnTo>
                  <a:lnTo>
                    <a:pt x="415819" y="1073604"/>
                  </a:lnTo>
                  <a:lnTo>
                    <a:pt x="419861" y="1067205"/>
                  </a:lnTo>
                  <a:lnTo>
                    <a:pt x="419861" y="1067205"/>
                  </a:lnTo>
                  <a:close/>
                  <a:moveTo>
                    <a:pt x="570478" y="1067121"/>
                  </a:moveTo>
                  <a:lnTo>
                    <a:pt x="576793" y="1081939"/>
                  </a:lnTo>
                  <a:lnTo>
                    <a:pt x="569131" y="1086990"/>
                  </a:lnTo>
                  <a:lnTo>
                    <a:pt x="559870" y="1075119"/>
                  </a:lnTo>
                  <a:lnTo>
                    <a:pt x="561807" y="1070405"/>
                  </a:lnTo>
                  <a:lnTo>
                    <a:pt x="570562" y="1067205"/>
                  </a:lnTo>
                  <a:lnTo>
                    <a:pt x="570562" y="1067205"/>
                  </a:lnTo>
                  <a:close/>
                  <a:moveTo>
                    <a:pt x="480562" y="1068047"/>
                  </a:moveTo>
                  <a:lnTo>
                    <a:pt x="485277" y="1067037"/>
                  </a:lnTo>
                  <a:lnTo>
                    <a:pt x="487887" y="1073015"/>
                  </a:lnTo>
                  <a:lnTo>
                    <a:pt x="479721" y="1081181"/>
                  </a:lnTo>
                  <a:lnTo>
                    <a:pt x="475174" y="1070657"/>
                  </a:lnTo>
                  <a:lnTo>
                    <a:pt x="480478" y="1068047"/>
                  </a:lnTo>
                  <a:close/>
                  <a:moveTo>
                    <a:pt x="539412" y="1062743"/>
                  </a:moveTo>
                  <a:lnTo>
                    <a:pt x="549515" y="1072257"/>
                  </a:lnTo>
                  <a:lnTo>
                    <a:pt x="546063" y="1084212"/>
                  </a:lnTo>
                  <a:lnTo>
                    <a:pt x="537644" y="1072425"/>
                  </a:lnTo>
                  <a:lnTo>
                    <a:pt x="539412" y="1062743"/>
                  </a:lnTo>
                  <a:lnTo>
                    <a:pt x="539412" y="1062743"/>
                  </a:lnTo>
                  <a:close/>
                  <a:moveTo>
                    <a:pt x="456484" y="1065437"/>
                  </a:moveTo>
                  <a:lnTo>
                    <a:pt x="459346" y="1070994"/>
                  </a:lnTo>
                  <a:lnTo>
                    <a:pt x="456315" y="1079245"/>
                  </a:lnTo>
                  <a:lnTo>
                    <a:pt x="460020" y="1085222"/>
                  </a:lnTo>
                  <a:lnTo>
                    <a:pt x="454126" y="1091284"/>
                  </a:lnTo>
                  <a:lnTo>
                    <a:pt x="450759" y="1075119"/>
                  </a:lnTo>
                  <a:lnTo>
                    <a:pt x="454968" y="1068300"/>
                  </a:lnTo>
                  <a:lnTo>
                    <a:pt x="450590" y="1065437"/>
                  </a:lnTo>
                  <a:lnTo>
                    <a:pt x="453537" y="1061060"/>
                  </a:lnTo>
                  <a:lnTo>
                    <a:pt x="456568" y="1065606"/>
                  </a:lnTo>
                  <a:lnTo>
                    <a:pt x="456568" y="1065606"/>
                  </a:lnTo>
                  <a:close/>
                  <a:moveTo>
                    <a:pt x="422134" y="1061902"/>
                  </a:moveTo>
                  <a:lnTo>
                    <a:pt x="430890" y="1063333"/>
                  </a:lnTo>
                  <a:lnTo>
                    <a:pt x="436783" y="1076551"/>
                  </a:lnTo>
                  <a:lnTo>
                    <a:pt x="434257" y="1089600"/>
                  </a:lnTo>
                  <a:lnTo>
                    <a:pt x="437709" y="1094062"/>
                  </a:lnTo>
                  <a:lnTo>
                    <a:pt x="432742" y="1098104"/>
                  </a:lnTo>
                  <a:lnTo>
                    <a:pt x="426764" y="1096420"/>
                  </a:lnTo>
                  <a:lnTo>
                    <a:pt x="422134" y="1061902"/>
                  </a:lnTo>
                  <a:lnTo>
                    <a:pt x="422134" y="1061902"/>
                  </a:lnTo>
                  <a:close/>
                  <a:moveTo>
                    <a:pt x="548336" y="1060302"/>
                  </a:moveTo>
                  <a:lnTo>
                    <a:pt x="555156" y="1067963"/>
                  </a:lnTo>
                  <a:lnTo>
                    <a:pt x="547578" y="1066448"/>
                  </a:lnTo>
                  <a:lnTo>
                    <a:pt x="548336" y="1060386"/>
                  </a:lnTo>
                  <a:close/>
                  <a:moveTo>
                    <a:pt x="449243" y="1060554"/>
                  </a:moveTo>
                  <a:lnTo>
                    <a:pt x="448149" y="1067121"/>
                  </a:lnTo>
                  <a:lnTo>
                    <a:pt x="451432" y="1070741"/>
                  </a:lnTo>
                  <a:lnTo>
                    <a:pt x="447307" y="1073941"/>
                  </a:lnTo>
                  <a:lnTo>
                    <a:pt x="445370" y="1061986"/>
                  </a:lnTo>
                  <a:lnTo>
                    <a:pt x="449159" y="1060554"/>
                  </a:lnTo>
                  <a:close/>
                  <a:moveTo>
                    <a:pt x="562396" y="1060133"/>
                  </a:moveTo>
                  <a:lnTo>
                    <a:pt x="569047" y="1065269"/>
                  </a:lnTo>
                  <a:lnTo>
                    <a:pt x="564669" y="1067626"/>
                  </a:lnTo>
                  <a:lnTo>
                    <a:pt x="562396" y="1060133"/>
                  </a:lnTo>
                  <a:lnTo>
                    <a:pt x="562396" y="1060133"/>
                  </a:lnTo>
                  <a:close/>
                  <a:moveTo>
                    <a:pt x="530909" y="1060386"/>
                  </a:moveTo>
                  <a:lnTo>
                    <a:pt x="536297" y="1060218"/>
                  </a:lnTo>
                  <a:lnTo>
                    <a:pt x="531666" y="1070068"/>
                  </a:lnTo>
                  <a:lnTo>
                    <a:pt x="535286" y="1083370"/>
                  </a:lnTo>
                  <a:lnTo>
                    <a:pt x="532508" y="1085222"/>
                  </a:lnTo>
                  <a:lnTo>
                    <a:pt x="526278" y="1082949"/>
                  </a:lnTo>
                  <a:lnTo>
                    <a:pt x="527372" y="1069394"/>
                  </a:lnTo>
                  <a:lnTo>
                    <a:pt x="520300" y="1070657"/>
                  </a:lnTo>
                  <a:lnTo>
                    <a:pt x="524089" y="1062743"/>
                  </a:lnTo>
                  <a:lnTo>
                    <a:pt x="530909" y="1060386"/>
                  </a:lnTo>
                  <a:lnTo>
                    <a:pt x="530909" y="1060386"/>
                  </a:lnTo>
                  <a:close/>
                  <a:moveTo>
                    <a:pt x="486371" y="1056513"/>
                  </a:moveTo>
                  <a:lnTo>
                    <a:pt x="493023" y="1065690"/>
                  </a:lnTo>
                  <a:lnTo>
                    <a:pt x="490750" y="1072089"/>
                  </a:lnTo>
                  <a:lnTo>
                    <a:pt x="485277" y="1060891"/>
                  </a:lnTo>
                  <a:lnTo>
                    <a:pt x="486287" y="1056597"/>
                  </a:lnTo>
                  <a:close/>
                  <a:moveTo>
                    <a:pt x="556250" y="1055587"/>
                  </a:moveTo>
                  <a:lnTo>
                    <a:pt x="562733" y="1066448"/>
                  </a:lnTo>
                  <a:lnTo>
                    <a:pt x="560796" y="1068300"/>
                  </a:lnTo>
                  <a:lnTo>
                    <a:pt x="551283" y="1058281"/>
                  </a:lnTo>
                  <a:lnTo>
                    <a:pt x="556250" y="1055671"/>
                  </a:lnTo>
                  <a:lnTo>
                    <a:pt x="556250" y="1055671"/>
                  </a:lnTo>
                  <a:close/>
                  <a:moveTo>
                    <a:pt x="491170" y="1054156"/>
                  </a:moveTo>
                  <a:lnTo>
                    <a:pt x="492854" y="1062154"/>
                  </a:lnTo>
                  <a:lnTo>
                    <a:pt x="489739" y="1059460"/>
                  </a:lnTo>
                  <a:lnTo>
                    <a:pt x="487971" y="1055419"/>
                  </a:lnTo>
                  <a:lnTo>
                    <a:pt x="491170" y="1054156"/>
                  </a:lnTo>
                  <a:lnTo>
                    <a:pt x="491170" y="1054156"/>
                  </a:lnTo>
                  <a:close/>
                  <a:moveTo>
                    <a:pt x="466250" y="1054408"/>
                  </a:moveTo>
                  <a:lnTo>
                    <a:pt x="466081" y="1064259"/>
                  </a:lnTo>
                  <a:lnTo>
                    <a:pt x="460272" y="1067963"/>
                  </a:lnTo>
                  <a:lnTo>
                    <a:pt x="461030" y="1058450"/>
                  </a:lnTo>
                  <a:lnTo>
                    <a:pt x="466250" y="1054493"/>
                  </a:lnTo>
                  <a:lnTo>
                    <a:pt x="466250" y="1054493"/>
                  </a:lnTo>
                  <a:close/>
                  <a:moveTo>
                    <a:pt x="509945" y="1050872"/>
                  </a:moveTo>
                  <a:lnTo>
                    <a:pt x="517522" y="1060049"/>
                  </a:lnTo>
                  <a:lnTo>
                    <a:pt x="516343" y="1065269"/>
                  </a:lnTo>
                  <a:lnTo>
                    <a:pt x="518785" y="1066448"/>
                  </a:lnTo>
                  <a:lnTo>
                    <a:pt x="518112" y="1072678"/>
                  </a:lnTo>
                  <a:lnTo>
                    <a:pt x="512134" y="1073941"/>
                  </a:lnTo>
                  <a:lnTo>
                    <a:pt x="515502" y="1079245"/>
                  </a:lnTo>
                  <a:lnTo>
                    <a:pt x="504725" y="1075540"/>
                  </a:lnTo>
                  <a:lnTo>
                    <a:pt x="506156" y="1062996"/>
                  </a:lnTo>
                  <a:lnTo>
                    <a:pt x="509861" y="1050957"/>
                  </a:lnTo>
                  <a:lnTo>
                    <a:pt x="509861" y="1050957"/>
                  </a:lnTo>
                  <a:close/>
                  <a:moveTo>
                    <a:pt x="479721" y="1050283"/>
                  </a:moveTo>
                  <a:lnTo>
                    <a:pt x="484603" y="1054577"/>
                  </a:lnTo>
                  <a:lnTo>
                    <a:pt x="484603" y="1064511"/>
                  </a:lnTo>
                  <a:cubicBezTo>
                    <a:pt x="484603" y="1064511"/>
                    <a:pt x="475342" y="1067626"/>
                    <a:pt x="475342" y="1067626"/>
                  </a:cubicBezTo>
                  <a:lnTo>
                    <a:pt x="472648" y="1057776"/>
                  </a:lnTo>
                  <a:lnTo>
                    <a:pt x="479805" y="1050283"/>
                  </a:lnTo>
                  <a:lnTo>
                    <a:pt x="479805" y="1050283"/>
                  </a:lnTo>
                  <a:close/>
                  <a:moveTo>
                    <a:pt x="458083" y="1050115"/>
                  </a:moveTo>
                  <a:lnTo>
                    <a:pt x="461788" y="1052219"/>
                  </a:lnTo>
                  <a:lnTo>
                    <a:pt x="458167" y="1063417"/>
                  </a:lnTo>
                  <a:lnTo>
                    <a:pt x="453874" y="1055166"/>
                  </a:lnTo>
                  <a:lnTo>
                    <a:pt x="458167" y="1050031"/>
                  </a:lnTo>
                  <a:lnTo>
                    <a:pt x="458167" y="1050031"/>
                  </a:lnTo>
                  <a:close/>
                  <a:moveTo>
                    <a:pt x="559955" y="1050031"/>
                  </a:moveTo>
                  <a:lnTo>
                    <a:pt x="562901" y="1050031"/>
                  </a:lnTo>
                  <a:cubicBezTo>
                    <a:pt x="562901" y="1050031"/>
                    <a:pt x="564080" y="1058871"/>
                    <a:pt x="564080" y="1058871"/>
                  </a:cubicBezTo>
                  <a:lnTo>
                    <a:pt x="558355" y="1054072"/>
                  </a:lnTo>
                  <a:lnTo>
                    <a:pt x="560039" y="1049946"/>
                  </a:lnTo>
                  <a:lnTo>
                    <a:pt x="560039" y="1049946"/>
                  </a:lnTo>
                  <a:close/>
                  <a:moveTo>
                    <a:pt x="529730" y="1051462"/>
                  </a:moveTo>
                  <a:lnTo>
                    <a:pt x="530151" y="1058534"/>
                  </a:lnTo>
                  <a:lnTo>
                    <a:pt x="523163" y="1061733"/>
                  </a:lnTo>
                  <a:lnTo>
                    <a:pt x="528635" y="1047841"/>
                  </a:lnTo>
                  <a:lnTo>
                    <a:pt x="529730" y="1051462"/>
                  </a:lnTo>
                  <a:lnTo>
                    <a:pt x="529730" y="1051462"/>
                  </a:lnTo>
                  <a:close/>
                  <a:moveTo>
                    <a:pt x="549683" y="1043211"/>
                  </a:moveTo>
                  <a:lnTo>
                    <a:pt x="555913" y="1048262"/>
                  </a:lnTo>
                  <a:lnTo>
                    <a:pt x="553809" y="1054408"/>
                  </a:lnTo>
                  <a:lnTo>
                    <a:pt x="545137" y="1057860"/>
                  </a:lnTo>
                  <a:lnTo>
                    <a:pt x="542864" y="1050199"/>
                  </a:lnTo>
                  <a:lnTo>
                    <a:pt x="549683" y="1043211"/>
                  </a:lnTo>
                  <a:close/>
                  <a:moveTo>
                    <a:pt x="488140" y="1042706"/>
                  </a:moveTo>
                  <a:lnTo>
                    <a:pt x="490750" y="1046494"/>
                  </a:lnTo>
                  <a:lnTo>
                    <a:pt x="490076" y="1052388"/>
                  </a:lnTo>
                  <a:lnTo>
                    <a:pt x="485277" y="1048936"/>
                  </a:lnTo>
                  <a:lnTo>
                    <a:pt x="488140" y="1042706"/>
                  </a:lnTo>
                  <a:lnTo>
                    <a:pt x="488140" y="1042706"/>
                  </a:lnTo>
                  <a:close/>
                  <a:moveTo>
                    <a:pt x="442424" y="1043716"/>
                  </a:moveTo>
                  <a:lnTo>
                    <a:pt x="446381" y="1053398"/>
                  </a:lnTo>
                  <a:lnTo>
                    <a:pt x="450759" y="1054661"/>
                  </a:lnTo>
                  <a:lnTo>
                    <a:pt x="450254" y="1058450"/>
                  </a:lnTo>
                  <a:lnTo>
                    <a:pt x="444276" y="1059965"/>
                  </a:lnTo>
                  <a:lnTo>
                    <a:pt x="442929" y="1066785"/>
                  </a:lnTo>
                  <a:lnTo>
                    <a:pt x="436446" y="1065185"/>
                  </a:lnTo>
                  <a:lnTo>
                    <a:pt x="433079" y="1052051"/>
                  </a:lnTo>
                  <a:lnTo>
                    <a:pt x="442508" y="1043800"/>
                  </a:lnTo>
                  <a:lnTo>
                    <a:pt x="442508" y="1043800"/>
                  </a:lnTo>
                  <a:close/>
                  <a:moveTo>
                    <a:pt x="534697" y="1039843"/>
                  </a:moveTo>
                  <a:lnTo>
                    <a:pt x="538402" y="1042453"/>
                  </a:lnTo>
                  <a:lnTo>
                    <a:pt x="544463" y="1064343"/>
                  </a:lnTo>
                  <a:lnTo>
                    <a:pt x="532508" y="1054408"/>
                  </a:lnTo>
                  <a:lnTo>
                    <a:pt x="534697" y="1039928"/>
                  </a:lnTo>
                  <a:close/>
                  <a:moveTo>
                    <a:pt x="407990" y="1037991"/>
                  </a:moveTo>
                  <a:lnTo>
                    <a:pt x="414220" y="1049946"/>
                  </a:lnTo>
                  <a:lnTo>
                    <a:pt x="413883" y="1063164"/>
                  </a:lnTo>
                  <a:lnTo>
                    <a:pt x="409084" y="1075119"/>
                  </a:lnTo>
                  <a:lnTo>
                    <a:pt x="411105" y="1080760"/>
                  </a:lnTo>
                  <a:lnTo>
                    <a:pt x="403107" y="1085391"/>
                  </a:lnTo>
                  <a:lnTo>
                    <a:pt x="391236" y="1080929"/>
                  </a:lnTo>
                  <a:lnTo>
                    <a:pt x="390394" y="1076046"/>
                  </a:lnTo>
                  <a:lnTo>
                    <a:pt x="396792" y="1056092"/>
                  </a:lnTo>
                  <a:lnTo>
                    <a:pt x="408074" y="1038075"/>
                  </a:lnTo>
                  <a:lnTo>
                    <a:pt x="408074" y="1038075"/>
                  </a:lnTo>
                  <a:close/>
                  <a:moveTo>
                    <a:pt x="523247" y="1041948"/>
                  </a:moveTo>
                  <a:lnTo>
                    <a:pt x="529309" y="1035213"/>
                  </a:lnTo>
                  <a:lnTo>
                    <a:pt x="532508" y="1038665"/>
                  </a:lnTo>
                  <a:lnTo>
                    <a:pt x="523668" y="1051462"/>
                  </a:lnTo>
                  <a:lnTo>
                    <a:pt x="522321" y="1044642"/>
                  </a:lnTo>
                  <a:lnTo>
                    <a:pt x="523331" y="1042032"/>
                  </a:lnTo>
                  <a:close/>
                  <a:moveTo>
                    <a:pt x="556418" y="1034539"/>
                  </a:moveTo>
                  <a:lnTo>
                    <a:pt x="565174" y="1039843"/>
                  </a:lnTo>
                  <a:lnTo>
                    <a:pt x="562901" y="1047673"/>
                  </a:lnTo>
                  <a:lnTo>
                    <a:pt x="552377" y="1043885"/>
                  </a:lnTo>
                  <a:lnTo>
                    <a:pt x="556418" y="1034539"/>
                  </a:lnTo>
                  <a:lnTo>
                    <a:pt x="556418" y="1034539"/>
                  </a:lnTo>
                  <a:close/>
                  <a:moveTo>
                    <a:pt x="493443" y="1033697"/>
                  </a:moveTo>
                  <a:lnTo>
                    <a:pt x="499084" y="1039338"/>
                  </a:lnTo>
                  <a:lnTo>
                    <a:pt x="496559" y="1055166"/>
                  </a:lnTo>
                  <a:lnTo>
                    <a:pt x="489823" y="1040180"/>
                  </a:lnTo>
                  <a:lnTo>
                    <a:pt x="493528" y="1033697"/>
                  </a:lnTo>
                  <a:lnTo>
                    <a:pt x="493528" y="1033697"/>
                  </a:lnTo>
                  <a:close/>
                  <a:moveTo>
                    <a:pt x="483004" y="1033697"/>
                  </a:moveTo>
                  <a:lnTo>
                    <a:pt x="485277" y="1037318"/>
                  </a:lnTo>
                  <a:lnTo>
                    <a:pt x="481741" y="1047505"/>
                  </a:lnTo>
                  <a:lnTo>
                    <a:pt x="478879" y="1043211"/>
                  </a:lnTo>
                  <a:lnTo>
                    <a:pt x="483088" y="1033697"/>
                  </a:lnTo>
                  <a:lnTo>
                    <a:pt x="483088" y="1033697"/>
                  </a:lnTo>
                  <a:close/>
                  <a:moveTo>
                    <a:pt x="462630" y="1032266"/>
                  </a:moveTo>
                  <a:lnTo>
                    <a:pt x="468860" y="1035550"/>
                  </a:lnTo>
                  <a:lnTo>
                    <a:pt x="470291" y="1041527"/>
                  </a:lnTo>
                  <a:lnTo>
                    <a:pt x="462882" y="1049357"/>
                  </a:lnTo>
                  <a:lnTo>
                    <a:pt x="454968" y="1049104"/>
                  </a:lnTo>
                  <a:lnTo>
                    <a:pt x="458673" y="1034371"/>
                  </a:lnTo>
                  <a:lnTo>
                    <a:pt x="462545" y="1032350"/>
                  </a:lnTo>
                  <a:lnTo>
                    <a:pt x="462545" y="1032350"/>
                  </a:lnTo>
                  <a:close/>
                  <a:moveTo>
                    <a:pt x="510029" y="1033276"/>
                  </a:moveTo>
                  <a:lnTo>
                    <a:pt x="515838" y="1033950"/>
                  </a:lnTo>
                  <a:lnTo>
                    <a:pt x="521479" y="1040938"/>
                  </a:lnTo>
                  <a:lnTo>
                    <a:pt x="517438" y="1055840"/>
                  </a:lnTo>
                  <a:lnTo>
                    <a:pt x="506661" y="1044979"/>
                  </a:lnTo>
                  <a:lnTo>
                    <a:pt x="509945" y="1033276"/>
                  </a:lnTo>
                  <a:lnTo>
                    <a:pt x="509945" y="1033276"/>
                  </a:lnTo>
                  <a:close/>
                  <a:moveTo>
                    <a:pt x="496727" y="1029067"/>
                  </a:moveTo>
                  <a:lnTo>
                    <a:pt x="501610" y="1031003"/>
                  </a:lnTo>
                  <a:lnTo>
                    <a:pt x="498074" y="1035550"/>
                  </a:lnTo>
                  <a:lnTo>
                    <a:pt x="496811" y="1029067"/>
                  </a:lnTo>
                  <a:close/>
                  <a:moveTo>
                    <a:pt x="531329" y="1029740"/>
                  </a:moveTo>
                  <a:lnTo>
                    <a:pt x="545137" y="1027804"/>
                  </a:lnTo>
                  <a:lnTo>
                    <a:pt x="554229" y="1032940"/>
                  </a:lnTo>
                  <a:lnTo>
                    <a:pt x="551872" y="1037065"/>
                  </a:lnTo>
                  <a:lnTo>
                    <a:pt x="543200" y="1043969"/>
                  </a:lnTo>
                  <a:lnTo>
                    <a:pt x="531245" y="1029740"/>
                  </a:lnTo>
                  <a:close/>
                  <a:moveTo>
                    <a:pt x="511460" y="1027046"/>
                  </a:moveTo>
                  <a:lnTo>
                    <a:pt x="524847" y="1029404"/>
                  </a:lnTo>
                  <a:lnTo>
                    <a:pt x="526362" y="1036139"/>
                  </a:lnTo>
                  <a:lnTo>
                    <a:pt x="523163" y="1039928"/>
                  </a:lnTo>
                  <a:lnTo>
                    <a:pt x="519795" y="1033024"/>
                  </a:lnTo>
                  <a:lnTo>
                    <a:pt x="510703" y="1031508"/>
                  </a:lnTo>
                  <a:lnTo>
                    <a:pt x="511545" y="1027215"/>
                  </a:lnTo>
                  <a:lnTo>
                    <a:pt x="511545" y="1027215"/>
                  </a:lnTo>
                  <a:close/>
                  <a:moveTo>
                    <a:pt x="515333" y="1017954"/>
                  </a:moveTo>
                  <a:lnTo>
                    <a:pt x="516259" y="1022668"/>
                  </a:lnTo>
                  <a:lnTo>
                    <a:pt x="521732" y="1023763"/>
                  </a:lnTo>
                  <a:lnTo>
                    <a:pt x="523500" y="1026289"/>
                  </a:lnTo>
                  <a:lnTo>
                    <a:pt x="514828" y="1025699"/>
                  </a:lnTo>
                  <a:lnTo>
                    <a:pt x="511545" y="1019132"/>
                  </a:lnTo>
                  <a:lnTo>
                    <a:pt x="515333" y="1017954"/>
                  </a:lnTo>
                  <a:lnTo>
                    <a:pt x="515333" y="1017954"/>
                  </a:lnTo>
                  <a:close/>
                  <a:moveTo>
                    <a:pt x="500263" y="1010461"/>
                  </a:moveTo>
                  <a:lnTo>
                    <a:pt x="510113" y="1013997"/>
                  </a:lnTo>
                  <a:lnTo>
                    <a:pt x="503462" y="1025026"/>
                  </a:lnTo>
                  <a:lnTo>
                    <a:pt x="494706" y="1022163"/>
                  </a:lnTo>
                  <a:lnTo>
                    <a:pt x="500263" y="1010545"/>
                  </a:lnTo>
                  <a:lnTo>
                    <a:pt x="500263" y="1010545"/>
                  </a:lnTo>
                  <a:close/>
                  <a:moveTo>
                    <a:pt x="408832" y="1009114"/>
                  </a:moveTo>
                  <a:lnTo>
                    <a:pt x="399318" y="1026962"/>
                  </a:lnTo>
                  <a:lnTo>
                    <a:pt x="392246" y="1031003"/>
                  </a:lnTo>
                  <a:lnTo>
                    <a:pt x="396876" y="1015091"/>
                  </a:lnTo>
                  <a:lnTo>
                    <a:pt x="408832" y="1009198"/>
                  </a:lnTo>
                  <a:lnTo>
                    <a:pt x="408832" y="1009198"/>
                  </a:lnTo>
                  <a:close/>
                  <a:moveTo>
                    <a:pt x="527120" y="1010461"/>
                  </a:moveTo>
                  <a:lnTo>
                    <a:pt x="542948" y="1011976"/>
                  </a:lnTo>
                  <a:lnTo>
                    <a:pt x="541938" y="1026120"/>
                  </a:lnTo>
                  <a:lnTo>
                    <a:pt x="534697" y="1027804"/>
                  </a:lnTo>
                  <a:lnTo>
                    <a:pt x="517606" y="1020143"/>
                  </a:lnTo>
                  <a:lnTo>
                    <a:pt x="520048" y="1011808"/>
                  </a:lnTo>
                  <a:lnTo>
                    <a:pt x="527120" y="1010461"/>
                  </a:lnTo>
                  <a:lnTo>
                    <a:pt x="527120" y="1010461"/>
                  </a:lnTo>
                  <a:close/>
                  <a:moveTo>
                    <a:pt x="567363" y="1004904"/>
                  </a:moveTo>
                  <a:lnTo>
                    <a:pt x="573846" y="1016607"/>
                  </a:lnTo>
                  <a:lnTo>
                    <a:pt x="571236" y="1026625"/>
                  </a:lnTo>
                  <a:lnTo>
                    <a:pt x="565848" y="1028225"/>
                  </a:lnTo>
                  <a:lnTo>
                    <a:pt x="556503" y="1010208"/>
                  </a:lnTo>
                  <a:lnTo>
                    <a:pt x="557513" y="1003641"/>
                  </a:lnTo>
                  <a:lnTo>
                    <a:pt x="567363" y="1004904"/>
                  </a:lnTo>
                  <a:close/>
                  <a:moveTo>
                    <a:pt x="537307" y="999095"/>
                  </a:moveTo>
                  <a:lnTo>
                    <a:pt x="540254" y="1007766"/>
                  </a:lnTo>
                  <a:lnTo>
                    <a:pt x="524342" y="1005409"/>
                  </a:lnTo>
                  <a:lnTo>
                    <a:pt x="537391" y="999095"/>
                  </a:lnTo>
                  <a:close/>
                  <a:moveTo>
                    <a:pt x="532171" y="994380"/>
                  </a:moveTo>
                  <a:lnTo>
                    <a:pt x="534529" y="997411"/>
                  </a:lnTo>
                  <a:lnTo>
                    <a:pt x="523331" y="1000610"/>
                  </a:lnTo>
                  <a:lnTo>
                    <a:pt x="521563" y="1004904"/>
                  </a:lnTo>
                  <a:lnTo>
                    <a:pt x="517354" y="1003641"/>
                  </a:lnTo>
                  <a:lnTo>
                    <a:pt x="521984" y="993707"/>
                  </a:lnTo>
                  <a:lnTo>
                    <a:pt x="528383" y="991265"/>
                  </a:lnTo>
                  <a:lnTo>
                    <a:pt x="532171" y="994296"/>
                  </a:lnTo>
                  <a:close/>
                  <a:moveTo>
                    <a:pt x="534781" y="977710"/>
                  </a:moveTo>
                  <a:lnTo>
                    <a:pt x="545221" y="996990"/>
                  </a:lnTo>
                  <a:lnTo>
                    <a:pt x="537560" y="997495"/>
                  </a:lnTo>
                  <a:lnTo>
                    <a:pt x="530235" y="990002"/>
                  </a:lnTo>
                  <a:lnTo>
                    <a:pt x="537644" y="987056"/>
                  </a:lnTo>
                  <a:lnTo>
                    <a:pt x="531751" y="976869"/>
                  </a:lnTo>
                  <a:lnTo>
                    <a:pt x="534781" y="977795"/>
                  </a:lnTo>
                  <a:close/>
                  <a:moveTo>
                    <a:pt x="552209" y="979310"/>
                  </a:moveTo>
                  <a:lnTo>
                    <a:pt x="557345" y="985793"/>
                  </a:lnTo>
                  <a:lnTo>
                    <a:pt x="553809" y="996653"/>
                  </a:lnTo>
                  <a:lnTo>
                    <a:pt x="546736" y="1001789"/>
                  </a:lnTo>
                  <a:lnTo>
                    <a:pt x="546568" y="1009450"/>
                  </a:lnTo>
                  <a:lnTo>
                    <a:pt x="550441" y="1014081"/>
                  </a:lnTo>
                  <a:lnTo>
                    <a:pt x="548420" y="1003557"/>
                  </a:lnTo>
                  <a:lnTo>
                    <a:pt x="553472" y="1003220"/>
                  </a:lnTo>
                  <a:lnTo>
                    <a:pt x="554987" y="1016354"/>
                  </a:lnTo>
                  <a:lnTo>
                    <a:pt x="563575" y="1028983"/>
                  </a:lnTo>
                  <a:lnTo>
                    <a:pt x="562059" y="1032687"/>
                  </a:lnTo>
                  <a:lnTo>
                    <a:pt x="548589" y="1026204"/>
                  </a:lnTo>
                  <a:lnTo>
                    <a:pt x="544463" y="1015091"/>
                  </a:lnTo>
                  <a:lnTo>
                    <a:pt x="542443" y="1001621"/>
                  </a:lnTo>
                  <a:lnTo>
                    <a:pt x="547578" y="995390"/>
                  </a:lnTo>
                  <a:lnTo>
                    <a:pt x="541096" y="981751"/>
                  </a:lnTo>
                  <a:lnTo>
                    <a:pt x="545642" y="983351"/>
                  </a:lnTo>
                  <a:lnTo>
                    <a:pt x="551956" y="979226"/>
                  </a:lnTo>
                  <a:lnTo>
                    <a:pt x="551956" y="979226"/>
                  </a:lnTo>
                  <a:close/>
                  <a:moveTo>
                    <a:pt x="560460" y="976195"/>
                  </a:moveTo>
                  <a:lnTo>
                    <a:pt x="569047" y="989245"/>
                  </a:lnTo>
                  <a:lnTo>
                    <a:pt x="566774" y="1001705"/>
                  </a:lnTo>
                  <a:lnTo>
                    <a:pt x="554482" y="1000358"/>
                  </a:lnTo>
                  <a:lnTo>
                    <a:pt x="559618" y="987813"/>
                  </a:lnTo>
                  <a:lnTo>
                    <a:pt x="555324" y="977205"/>
                  </a:lnTo>
                  <a:lnTo>
                    <a:pt x="560460" y="976111"/>
                  </a:lnTo>
                  <a:close/>
                  <a:moveTo>
                    <a:pt x="506156" y="976195"/>
                  </a:moveTo>
                  <a:lnTo>
                    <a:pt x="522995" y="981751"/>
                  </a:lnTo>
                  <a:lnTo>
                    <a:pt x="504304" y="998505"/>
                  </a:lnTo>
                  <a:lnTo>
                    <a:pt x="513565" y="1008103"/>
                  </a:lnTo>
                  <a:lnTo>
                    <a:pt x="511966" y="1012313"/>
                  </a:lnTo>
                  <a:lnTo>
                    <a:pt x="500431" y="1008272"/>
                  </a:lnTo>
                  <a:lnTo>
                    <a:pt x="495632" y="993791"/>
                  </a:lnTo>
                  <a:lnTo>
                    <a:pt x="506156" y="976111"/>
                  </a:lnTo>
                  <a:close/>
                  <a:moveTo>
                    <a:pt x="534024" y="985540"/>
                  </a:moveTo>
                  <a:lnTo>
                    <a:pt x="520974" y="992865"/>
                  </a:lnTo>
                  <a:lnTo>
                    <a:pt x="514155" y="1003220"/>
                  </a:lnTo>
                  <a:lnTo>
                    <a:pt x="511292" y="1002968"/>
                  </a:lnTo>
                  <a:lnTo>
                    <a:pt x="507756" y="999095"/>
                  </a:lnTo>
                  <a:lnTo>
                    <a:pt x="527036" y="980994"/>
                  </a:lnTo>
                  <a:lnTo>
                    <a:pt x="530740" y="980236"/>
                  </a:lnTo>
                  <a:lnTo>
                    <a:pt x="534024" y="985624"/>
                  </a:lnTo>
                  <a:lnTo>
                    <a:pt x="534024" y="985624"/>
                  </a:lnTo>
                  <a:close/>
                  <a:moveTo>
                    <a:pt x="550862" y="971143"/>
                  </a:moveTo>
                  <a:lnTo>
                    <a:pt x="553388" y="976447"/>
                  </a:lnTo>
                  <a:lnTo>
                    <a:pt x="548084" y="980320"/>
                  </a:lnTo>
                  <a:lnTo>
                    <a:pt x="546821" y="976784"/>
                  </a:lnTo>
                  <a:lnTo>
                    <a:pt x="547157" y="972659"/>
                  </a:lnTo>
                  <a:lnTo>
                    <a:pt x="550862" y="971059"/>
                  </a:lnTo>
                  <a:close/>
                  <a:moveTo>
                    <a:pt x="527120" y="960030"/>
                  </a:moveTo>
                  <a:lnTo>
                    <a:pt x="529393" y="968028"/>
                  </a:lnTo>
                  <a:lnTo>
                    <a:pt x="524594" y="970975"/>
                  </a:lnTo>
                  <a:lnTo>
                    <a:pt x="528804" y="978384"/>
                  </a:lnTo>
                  <a:lnTo>
                    <a:pt x="523163" y="979562"/>
                  </a:lnTo>
                  <a:lnTo>
                    <a:pt x="515923" y="974427"/>
                  </a:lnTo>
                  <a:lnTo>
                    <a:pt x="516680" y="969881"/>
                  </a:lnTo>
                  <a:lnTo>
                    <a:pt x="527204" y="959946"/>
                  </a:lnTo>
                  <a:lnTo>
                    <a:pt x="527204" y="959946"/>
                  </a:lnTo>
                  <a:close/>
                  <a:moveTo>
                    <a:pt x="532171" y="948159"/>
                  </a:moveTo>
                  <a:lnTo>
                    <a:pt x="541012" y="948664"/>
                  </a:lnTo>
                  <a:lnTo>
                    <a:pt x="544463" y="955821"/>
                  </a:lnTo>
                  <a:lnTo>
                    <a:pt x="549010" y="957084"/>
                  </a:lnTo>
                  <a:lnTo>
                    <a:pt x="550357" y="968533"/>
                  </a:lnTo>
                  <a:lnTo>
                    <a:pt x="543116" y="971564"/>
                  </a:lnTo>
                  <a:lnTo>
                    <a:pt x="545053" y="980741"/>
                  </a:lnTo>
                  <a:lnTo>
                    <a:pt x="527120" y="971564"/>
                  </a:lnTo>
                  <a:lnTo>
                    <a:pt x="531077" y="969375"/>
                  </a:lnTo>
                  <a:lnTo>
                    <a:pt x="528467" y="952453"/>
                  </a:lnTo>
                  <a:lnTo>
                    <a:pt x="532256" y="948328"/>
                  </a:lnTo>
                  <a:lnTo>
                    <a:pt x="532256" y="948328"/>
                  </a:lnTo>
                  <a:close/>
                  <a:moveTo>
                    <a:pt x="557429" y="941171"/>
                  </a:moveTo>
                  <a:lnTo>
                    <a:pt x="557260" y="952032"/>
                  </a:lnTo>
                  <a:lnTo>
                    <a:pt x="564248" y="957336"/>
                  </a:lnTo>
                  <a:lnTo>
                    <a:pt x="559028" y="959525"/>
                  </a:lnTo>
                  <a:lnTo>
                    <a:pt x="571910" y="976279"/>
                  </a:lnTo>
                  <a:lnTo>
                    <a:pt x="572246" y="985961"/>
                  </a:lnTo>
                  <a:lnTo>
                    <a:pt x="577129" y="984530"/>
                  </a:lnTo>
                  <a:lnTo>
                    <a:pt x="571068" y="989581"/>
                  </a:lnTo>
                  <a:lnTo>
                    <a:pt x="563659" y="974848"/>
                  </a:lnTo>
                  <a:lnTo>
                    <a:pt x="555324" y="974090"/>
                  </a:lnTo>
                  <a:lnTo>
                    <a:pt x="552209" y="964913"/>
                  </a:lnTo>
                  <a:lnTo>
                    <a:pt x="555240" y="937635"/>
                  </a:lnTo>
                  <a:lnTo>
                    <a:pt x="557429" y="941087"/>
                  </a:lnTo>
                  <a:close/>
                  <a:moveTo>
                    <a:pt x="541432" y="911957"/>
                  </a:moveTo>
                  <a:lnTo>
                    <a:pt x="541180" y="925344"/>
                  </a:lnTo>
                  <a:lnTo>
                    <a:pt x="546315" y="937551"/>
                  </a:lnTo>
                  <a:lnTo>
                    <a:pt x="540422" y="941929"/>
                  </a:lnTo>
                  <a:lnTo>
                    <a:pt x="536044" y="917598"/>
                  </a:lnTo>
                  <a:lnTo>
                    <a:pt x="541432" y="911873"/>
                  </a:lnTo>
                  <a:lnTo>
                    <a:pt x="541432" y="911873"/>
                  </a:lnTo>
                  <a:close/>
                  <a:moveTo>
                    <a:pt x="548589" y="907411"/>
                  </a:moveTo>
                  <a:lnTo>
                    <a:pt x="553135" y="909431"/>
                  </a:lnTo>
                  <a:lnTo>
                    <a:pt x="559955" y="931995"/>
                  </a:lnTo>
                  <a:lnTo>
                    <a:pt x="553051" y="935783"/>
                  </a:lnTo>
                  <a:lnTo>
                    <a:pt x="549936" y="955063"/>
                  </a:lnTo>
                  <a:lnTo>
                    <a:pt x="543790" y="950096"/>
                  </a:lnTo>
                  <a:lnTo>
                    <a:pt x="543790" y="942182"/>
                  </a:lnTo>
                  <a:cubicBezTo>
                    <a:pt x="543790" y="942182"/>
                    <a:pt x="548336" y="938477"/>
                    <a:pt x="548336" y="938477"/>
                  </a:cubicBezTo>
                  <a:lnTo>
                    <a:pt x="543453" y="925007"/>
                  </a:lnTo>
                  <a:lnTo>
                    <a:pt x="543705" y="909263"/>
                  </a:lnTo>
                  <a:lnTo>
                    <a:pt x="548504" y="907495"/>
                  </a:lnTo>
                  <a:lnTo>
                    <a:pt x="548504" y="907495"/>
                  </a:lnTo>
                  <a:close/>
                  <a:moveTo>
                    <a:pt x="386942" y="0"/>
                  </a:moveTo>
                  <a:lnTo>
                    <a:pt x="397129" y="3620"/>
                  </a:lnTo>
                  <a:lnTo>
                    <a:pt x="399065" y="15407"/>
                  </a:lnTo>
                  <a:lnTo>
                    <a:pt x="407990" y="20290"/>
                  </a:lnTo>
                  <a:lnTo>
                    <a:pt x="418345" y="16417"/>
                  </a:lnTo>
                  <a:lnTo>
                    <a:pt x="424828" y="19701"/>
                  </a:lnTo>
                  <a:lnTo>
                    <a:pt x="437541" y="17933"/>
                  </a:lnTo>
                  <a:lnTo>
                    <a:pt x="440908" y="22647"/>
                  </a:lnTo>
                  <a:lnTo>
                    <a:pt x="459936" y="27278"/>
                  </a:lnTo>
                  <a:lnTo>
                    <a:pt x="477195" y="13639"/>
                  </a:lnTo>
                  <a:lnTo>
                    <a:pt x="475595" y="8082"/>
                  </a:lnTo>
                  <a:lnTo>
                    <a:pt x="482330" y="5978"/>
                  </a:lnTo>
                  <a:lnTo>
                    <a:pt x="492938" y="6146"/>
                  </a:lnTo>
                  <a:lnTo>
                    <a:pt x="499505" y="11197"/>
                  </a:lnTo>
                  <a:lnTo>
                    <a:pt x="504388" y="7661"/>
                  </a:lnTo>
                  <a:lnTo>
                    <a:pt x="511460" y="15912"/>
                  </a:lnTo>
                  <a:lnTo>
                    <a:pt x="516259" y="13976"/>
                  </a:lnTo>
                  <a:lnTo>
                    <a:pt x="516259" y="13976"/>
                  </a:lnTo>
                  <a:lnTo>
                    <a:pt x="537139" y="21806"/>
                  </a:lnTo>
                  <a:lnTo>
                    <a:pt x="538065" y="52956"/>
                  </a:lnTo>
                  <a:lnTo>
                    <a:pt x="545810" y="44116"/>
                  </a:lnTo>
                  <a:lnTo>
                    <a:pt x="551956" y="49673"/>
                  </a:lnTo>
                  <a:lnTo>
                    <a:pt x="549515" y="54808"/>
                  </a:lnTo>
                  <a:lnTo>
                    <a:pt x="553472" y="58429"/>
                  </a:lnTo>
                  <a:lnTo>
                    <a:pt x="564501" y="55229"/>
                  </a:lnTo>
                  <a:lnTo>
                    <a:pt x="568289" y="62470"/>
                  </a:lnTo>
                  <a:lnTo>
                    <a:pt x="576035" y="64406"/>
                  </a:lnTo>
                  <a:lnTo>
                    <a:pt x="578056" y="75856"/>
                  </a:lnTo>
                  <a:lnTo>
                    <a:pt x="583191" y="81413"/>
                  </a:lnTo>
                  <a:lnTo>
                    <a:pt x="605165" y="79645"/>
                  </a:lnTo>
                  <a:lnTo>
                    <a:pt x="626634" y="69879"/>
                  </a:lnTo>
                  <a:lnTo>
                    <a:pt x="629075" y="74930"/>
                  </a:lnTo>
                  <a:lnTo>
                    <a:pt x="639347" y="76361"/>
                  </a:lnTo>
                  <a:lnTo>
                    <a:pt x="641115" y="81834"/>
                  </a:lnTo>
                  <a:lnTo>
                    <a:pt x="658626" y="79981"/>
                  </a:lnTo>
                  <a:lnTo>
                    <a:pt x="669739" y="87643"/>
                  </a:lnTo>
                  <a:lnTo>
                    <a:pt x="673781" y="86885"/>
                  </a:lnTo>
                  <a:lnTo>
                    <a:pt x="675465" y="90337"/>
                  </a:lnTo>
                  <a:lnTo>
                    <a:pt x="668224" y="97325"/>
                  </a:lnTo>
                  <a:lnTo>
                    <a:pt x="671508" y="99093"/>
                  </a:lnTo>
                  <a:lnTo>
                    <a:pt x="676138" y="99261"/>
                  </a:lnTo>
                  <a:lnTo>
                    <a:pt x="678832" y="94967"/>
                  </a:lnTo>
                  <a:lnTo>
                    <a:pt x="688093" y="98504"/>
                  </a:lnTo>
                  <a:lnTo>
                    <a:pt x="693397" y="95725"/>
                  </a:lnTo>
                  <a:lnTo>
                    <a:pt x="696512" y="103050"/>
                  </a:lnTo>
                  <a:lnTo>
                    <a:pt x="702321" y="100019"/>
                  </a:lnTo>
                  <a:lnTo>
                    <a:pt x="711077" y="102208"/>
                  </a:lnTo>
                  <a:lnTo>
                    <a:pt x="711077" y="102208"/>
                  </a:lnTo>
                  <a:lnTo>
                    <a:pt x="714529" y="112900"/>
                  </a:lnTo>
                  <a:lnTo>
                    <a:pt x="711162" y="118036"/>
                  </a:lnTo>
                  <a:lnTo>
                    <a:pt x="714782" y="125782"/>
                  </a:lnTo>
                  <a:lnTo>
                    <a:pt x="712003" y="127044"/>
                  </a:lnTo>
                  <a:lnTo>
                    <a:pt x="710320" y="144809"/>
                  </a:lnTo>
                  <a:lnTo>
                    <a:pt x="713519" y="150281"/>
                  </a:lnTo>
                  <a:lnTo>
                    <a:pt x="705857" y="162826"/>
                  </a:lnTo>
                  <a:lnTo>
                    <a:pt x="709309" y="161563"/>
                  </a:lnTo>
                  <a:lnTo>
                    <a:pt x="711162" y="165183"/>
                  </a:lnTo>
                  <a:lnTo>
                    <a:pt x="697859" y="171329"/>
                  </a:lnTo>
                  <a:lnTo>
                    <a:pt x="697691" y="175707"/>
                  </a:lnTo>
                  <a:lnTo>
                    <a:pt x="692303" y="177559"/>
                  </a:lnTo>
                  <a:lnTo>
                    <a:pt x="693734" y="183873"/>
                  </a:lnTo>
                  <a:lnTo>
                    <a:pt x="686578" y="180674"/>
                  </a:lnTo>
                  <a:lnTo>
                    <a:pt x="690030" y="187493"/>
                  </a:lnTo>
                  <a:lnTo>
                    <a:pt x="687841" y="190019"/>
                  </a:lnTo>
                  <a:lnTo>
                    <a:pt x="684220" y="187746"/>
                  </a:lnTo>
                  <a:lnTo>
                    <a:pt x="688430" y="193976"/>
                  </a:lnTo>
                  <a:lnTo>
                    <a:pt x="682873" y="198102"/>
                  </a:lnTo>
                  <a:lnTo>
                    <a:pt x="689019" y="199112"/>
                  </a:lnTo>
                  <a:lnTo>
                    <a:pt x="682452" y="203658"/>
                  </a:lnTo>
                  <a:lnTo>
                    <a:pt x="689356" y="206436"/>
                  </a:lnTo>
                  <a:lnTo>
                    <a:pt x="686662" y="208204"/>
                  </a:lnTo>
                  <a:lnTo>
                    <a:pt x="686662" y="208204"/>
                  </a:lnTo>
                  <a:lnTo>
                    <a:pt x="683210" y="207784"/>
                  </a:lnTo>
                  <a:lnTo>
                    <a:pt x="679169" y="201301"/>
                  </a:lnTo>
                  <a:lnTo>
                    <a:pt x="678580" y="197933"/>
                  </a:lnTo>
                  <a:lnTo>
                    <a:pt x="672265" y="196165"/>
                  </a:lnTo>
                  <a:lnTo>
                    <a:pt x="676306" y="206436"/>
                  </a:lnTo>
                  <a:lnTo>
                    <a:pt x="669066" y="205931"/>
                  </a:lnTo>
                  <a:lnTo>
                    <a:pt x="667971" y="210814"/>
                  </a:lnTo>
                  <a:lnTo>
                    <a:pt x="664688" y="210057"/>
                  </a:lnTo>
                  <a:lnTo>
                    <a:pt x="671423" y="217550"/>
                  </a:lnTo>
                  <a:lnTo>
                    <a:pt x="665025" y="221086"/>
                  </a:lnTo>
                  <a:lnTo>
                    <a:pt x="667887" y="223527"/>
                  </a:lnTo>
                  <a:lnTo>
                    <a:pt x="671339" y="219907"/>
                  </a:lnTo>
                  <a:lnTo>
                    <a:pt x="674875" y="228410"/>
                  </a:lnTo>
                  <a:lnTo>
                    <a:pt x="662331" y="236156"/>
                  </a:lnTo>
                  <a:lnTo>
                    <a:pt x="662162" y="247185"/>
                  </a:lnTo>
                  <a:lnTo>
                    <a:pt x="655680" y="246764"/>
                  </a:lnTo>
                  <a:lnTo>
                    <a:pt x="655511" y="239945"/>
                  </a:lnTo>
                  <a:lnTo>
                    <a:pt x="637242" y="239355"/>
                  </a:lnTo>
                  <a:lnTo>
                    <a:pt x="635642" y="232115"/>
                  </a:lnTo>
                  <a:lnTo>
                    <a:pt x="630170" y="239692"/>
                  </a:lnTo>
                  <a:lnTo>
                    <a:pt x="622087" y="239018"/>
                  </a:lnTo>
                  <a:lnTo>
                    <a:pt x="609880" y="231441"/>
                  </a:lnTo>
                  <a:lnTo>
                    <a:pt x="610217" y="228158"/>
                  </a:lnTo>
                  <a:lnTo>
                    <a:pt x="606091" y="228579"/>
                  </a:lnTo>
                  <a:lnTo>
                    <a:pt x="607943" y="223106"/>
                  </a:lnTo>
                  <a:lnTo>
                    <a:pt x="600534" y="217045"/>
                  </a:lnTo>
                  <a:lnTo>
                    <a:pt x="588579" y="213845"/>
                  </a:lnTo>
                  <a:lnTo>
                    <a:pt x="584707" y="205679"/>
                  </a:lnTo>
                  <a:lnTo>
                    <a:pt x="585801" y="194818"/>
                  </a:lnTo>
                  <a:lnTo>
                    <a:pt x="579066" y="185557"/>
                  </a:lnTo>
                  <a:lnTo>
                    <a:pt x="585380" y="177980"/>
                  </a:lnTo>
                  <a:lnTo>
                    <a:pt x="575951" y="177727"/>
                  </a:lnTo>
                  <a:lnTo>
                    <a:pt x="578813" y="174360"/>
                  </a:lnTo>
                  <a:lnTo>
                    <a:pt x="575193" y="168971"/>
                  </a:lnTo>
                  <a:lnTo>
                    <a:pt x="576372" y="162404"/>
                  </a:lnTo>
                  <a:lnTo>
                    <a:pt x="567111" y="162657"/>
                  </a:lnTo>
                  <a:lnTo>
                    <a:pt x="553556" y="149776"/>
                  </a:lnTo>
                  <a:lnTo>
                    <a:pt x="551283" y="156511"/>
                  </a:lnTo>
                  <a:lnTo>
                    <a:pt x="548168" y="155080"/>
                  </a:lnTo>
                  <a:lnTo>
                    <a:pt x="544211" y="159879"/>
                  </a:lnTo>
                  <a:lnTo>
                    <a:pt x="545726" y="168214"/>
                  </a:lnTo>
                  <a:lnTo>
                    <a:pt x="553472" y="169056"/>
                  </a:lnTo>
                  <a:lnTo>
                    <a:pt x="554314" y="171329"/>
                  </a:lnTo>
                  <a:lnTo>
                    <a:pt x="558355" y="171750"/>
                  </a:lnTo>
                  <a:lnTo>
                    <a:pt x="561217" y="176380"/>
                  </a:lnTo>
                  <a:lnTo>
                    <a:pt x="558439" y="181095"/>
                  </a:lnTo>
                  <a:lnTo>
                    <a:pt x="565764" y="184884"/>
                  </a:lnTo>
                  <a:lnTo>
                    <a:pt x="571404" y="183200"/>
                  </a:lnTo>
                  <a:lnTo>
                    <a:pt x="572246" y="190777"/>
                  </a:lnTo>
                  <a:lnTo>
                    <a:pt x="554734" y="193471"/>
                  </a:lnTo>
                  <a:lnTo>
                    <a:pt x="548504" y="184294"/>
                  </a:lnTo>
                  <a:lnTo>
                    <a:pt x="540338" y="183621"/>
                  </a:lnTo>
                  <a:lnTo>
                    <a:pt x="536802" y="186399"/>
                  </a:lnTo>
                  <a:lnTo>
                    <a:pt x="539748" y="193976"/>
                  </a:lnTo>
                  <a:lnTo>
                    <a:pt x="533013" y="194902"/>
                  </a:lnTo>
                  <a:lnTo>
                    <a:pt x="528130" y="189935"/>
                  </a:lnTo>
                  <a:lnTo>
                    <a:pt x="528551" y="181853"/>
                  </a:lnTo>
                  <a:lnTo>
                    <a:pt x="524510" y="179411"/>
                  </a:lnTo>
                  <a:lnTo>
                    <a:pt x="517943" y="181853"/>
                  </a:lnTo>
                  <a:lnTo>
                    <a:pt x="515754" y="171497"/>
                  </a:lnTo>
                  <a:lnTo>
                    <a:pt x="507840" y="175202"/>
                  </a:lnTo>
                  <a:lnTo>
                    <a:pt x="503883" y="166109"/>
                  </a:lnTo>
                  <a:lnTo>
                    <a:pt x="507588" y="164509"/>
                  </a:lnTo>
                  <a:lnTo>
                    <a:pt x="493780" y="155248"/>
                  </a:lnTo>
                  <a:lnTo>
                    <a:pt x="493107" y="148176"/>
                  </a:lnTo>
                  <a:lnTo>
                    <a:pt x="488645" y="148008"/>
                  </a:lnTo>
                  <a:lnTo>
                    <a:pt x="488981" y="152386"/>
                  </a:lnTo>
                  <a:lnTo>
                    <a:pt x="481994" y="150955"/>
                  </a:lnTo>
                  <a:lnTo>
                    <a:pt x="482667" y="144640"/>
                  </a:lnTo>
                  <a:lnTo>
                    <a:pt x="476605" y="146071"/>
                  </a:lnTo>
                  <a:lnTo>
                    <a:pt x="469449" y="134285"/>
                  </a:lnTo>
                  <a:lnTo>
                    <a:pt x="460525" y="133190"/>
                  </a:lnTo>
                  <a:lnTo>
                    <a:pt x="456989" y="115931"/>
                  </a:lnTo>
                  <a:lnTo>
                    <a:pt x="450338" y="123929"/>
                  </a:lnTo>
                  <a:lnTo>
                    <a:pt x="442845" y="146829"/>
                  </a:lnTo>
                  <a:lnTo>
                    <a:pt x="446549" y="153144"/>
                  </a:lnTo>
                  <a:lnTo>
                    <a:pt x="448570" y="144977"/>
                  </a:lnTo>
                  <a:lnTo>
                    <a:pt x="468944" y="150113"/>
                  </a:lnTo>
                  <a:lnTo>
                    <a:pt x="476269" y="170066"/>
                  </a:lnTo>
                  <a:lnTo>
                    <a:pt x="469617" y="172171"/>
                  </a:lnTo>
                  <a:lnTo>
                    <a:pt x="464482" y="167372"/>
                  </a:lnTo>
                  <a:lnTo>
                    <a:pt x="461030" y="174612"/>
                  </a:lnTo>
                  <a:lnTo>
                    <a:pt x="455557" y="175959"/>
                  </a:lnTo>
                  <a:lnTo>
                    <a:pt x="457157" y="178822"/>
                  </a:lnTo>
                  <a:lnTo>
                    <a:pt x="445792" y="185557"/>
                  </a:lnTo>
                  <a:lnTo>
                    <a:pt x="445960" y="197680"/>
                  </a:lnTo>
                  <a:lnTo>
                    <a:pt x="427859" y="203742"/>
                  </a:lnTo>
                  <a:lnTo>
                    <a:pt x="415651" y="212330"/>
                  </a:lnTo>
                  <a:lnTo>
                    <a:pt x="412199" y="225632"/>
                  </a:lnTo>
                  <a:lnTo>
                    <a:pt x="416493" y="227063"/>
                  </a:lnTo>
                  <a:lnTo>
                    <a:pt x="414304" y="234472"/>
                  </a:lnTo>
                  <a:lnTo>
                    <a:pt x="416746" y="236156"/>
                  </a:lnTo>
                  <a:lnTo>
                    <a:pt x="409168" y="238597"/>
                  </a:lnTo>
                  <a:lnTo>
                    <a:pt x="399065" y="258130"/>
                  </a:lnTo>
                  <a:lnTo>
                    <a:pt x="402854" y="262592"/>
                  </a:lnTo>
                  <a:lnTo>
                    <a:pt x="404369" y="280861"/>
                  </a:lnTo>
                  <a:lnTo>
                    <a:pt x="410431" y="285323"/>
                  </a:lnTo>
                  <a:lnTo>
                    <a:pt x="416493" y="280440"/>
                  </a:lnTo>
                  <a:lnTo>
                    <a:pt x="420450" y="283050"/>
                  </a:lnTo>
                  <a:lnTo>
                    <a:pt x="431226" y="278588"/>
                  </a:lnTo>
                  <a:lnTo>
                    <a:pt x="431563" y="284145"/>
                  </a:lnTo>
                  <a:lnTo>
                    <a:pt x="450422" y="297363"/>
                  </a:lnTo>
                  <a:lnTo>
                    <a:pt x="455473" y="305866"/>
                  </a:lnTo>
                  <a:lnTo>
                    <a:pt x="464229" y="307634"/>
                  </a:lnTo>
                  <a:lnTo>
                    <a:pt x="462377" y="320094"/>
                  </a:lnTo>
                  <a:lnTo>
                    <a:pt x="471807" y="323125"/>
                  </a:lnTo>
                  <a:lnTo>
                    <a:pt x="471217" y="327756"/>
                  </a:lnTo>
                  <a:lnTo>
                    <a:pt x="485529" y="338027"/>
                  </a:lnTo>
                  <a:lnTo>
                    <a:pt x="491086" y="336512"/>
                  </a:lnTo>
                  <a:lnTo>
                    <a:pt x="498242" y="343584"/>
                  </a:lnTo>
                  <a:lnTo>
                    <a:pt x="506914" y="344931"/>
                  </a:lnTo>
                  <a:lnTo>
                    <a:pt x="509103" y="339627"/>
                  </a:lnTo>
                  <a:lnTo>
                    <a:pt x="519290" y="340553"/>
                  </a:lnTo>
                  <a:lnTo>
                    <a:pt x="518196" y="334912"/>
                  </a:lnTo>
                  <a:lnTo>
                    <a:pt x="526531" y="335249"/>
                  </a:lnTo>
                  <a:lnTo>
                    <a:pt x="531582" y="345099"/>
                  </a:lnTo>
                  <a:lnTo>
                    <a:pt x="527709" y="357138"/>
                  </a:lnTo>
                  <a:lnTo>
                    <a:pt x="532676" y="360338"/>
                  </a:lnTo>
                  <a:lnTo>
                    <a:pt x="532424" y="366147"/>
                  </a:lnTo>
                  <a:lnTo>
                    <a:pt x="540338" y="373977"/>
                  </a:lnTo>
                  <a:lnTo>
                    <a:pt x="543453" y="371451"/>
                  </a:lnTo>
                  <a:lnTo>
                    <a:pt x="546821" y="377681"/>
                  </a:lnTo>
                  <a:lnTo>
                    <a:pt x="561891" y="379870"/>
                  </a:lnTo>
                  <a:lnTo>
                    <a:pt x="552293" y="386353"/>
                  </a:lnTo>
                  <a:lnTo>
                    <a:pt x="552714" y="394098"/>
                  </a:lnTo>
                  <a:lnTo>
                    <a:pt x="548504" y="394351"/>
                  </a:lnTo>
                  <a:lnTo>
                    <a:pt x="550693" y="401002"/>
                  </a:lnTo>
                  <a:lnTo>
                    <a:pt x="546400" y="404285"/>
                  </a:lnTo>
                  <a:lnTo>
                    <a:pt x="532592" y="395698"/>
                  </a:lnTo>
                  <a:lnTo>
                    <a:pt x="525352" y="403275"/>
                  </a:lnTo>
                  <a:lnTo>
                    <a:pt x="519964" y="399655"/>
                  </a:lnTo>
                  <a:lnTo>
                    <a:pt x="516259" y="402265"/>
                  </a:lnTo>
                  <a:lnTo>
                    <a:pt x="508682" y="396035"/>
                  </a:lnTo>
                  <a:lnTo>
                    <a:pt x="492433" y="396708"/>
                  </a:lnTo>
                  <a:lnTo>
                    <a:pt x="483425" y="402265"/>
                  </a:lnTo>
                  <a:lnTo>
                    <a:pt x="471807" y="395614"/>
                  </a:lnTo>
                  <a:lnTo>
                    <a:pt x="462293" y="398644"/>
                  </a:lnTo>
                  <a:lnTo>
                    <a:pt x="465240" y="409253"/>
                  </a:lnTo>
                  <a:lnTo>
                    <a:pt x="461704" y="412284"/>
                  </a:lnTo>
                  <a:lnTo>
                    <a:pt x="463471" y="421460"/>
                  </a:lnTo>
                  <a:lnTo>
                    <a:pt x="460609" y="427101"/>
                  </a:lnTo>
                  <a:lnTo>
                    <a:pt x="463640" y="429963"/>
                  </a:lnTo>
                  <a:lnTo>
                    <a:pt x="453705" y="442929"/>
                  </a:lnTo>
                  <a:lnTo>
                    <a:pt x="454379" y="447475"/>
                  </a:lnTo>
                  <a:lnTo>
                    <a:pt x="443855" y="448738"/>
                  </a:lnTo>
                  <a:lnTo>
                    <a:pt x="441161" y="454295"/>
                  </a:lnTo>
                  <a:lnTo>
                    <a:pt x="444950" y="457915"/>
                  </a:lnTo>
                  <a:lnTo>
                    <a:pt x="440908" y="463051"/>
                  </a:lnTo>
                  <a:lnTo>
                    <a:pt x="432489" y="457242"/>
                  </a:lnTo>
                  <a:lnTo>
                    <a:pt x="430048" y="461199"/>
                  </a:lnTo>
                  <a:lnTo>
                    <a:pt x="430048" y="452863"/>
                  </a:lnTo>
                  <a:cubicBezTo>
                    <a:pt x="430048" y="452863"/>
                    <a:pt x="423733" y="444865"/>
                    <a:pt x="423733" y="444865"/>
                  </a:cubicBezTo>
                  <a:lnTo>
                    <a:pt x="408158" y="449412"/>
                  </a:lnTo>
                  <a:lnTo>
                    <a:pt x="414472" y="464061"/>
                  </a:lnTo>
                  <a:lnTo>
                    <a:pt x="409505" y="466166"/>
                  </a:lnTo>
                  <a:lnTo>
                    <a:pt x="407484" y="474922"/>
                  </a:lnTo>
                  <a:lnTo>
                    <a:pt x="405043" y="471722"/>
                  </a:lnTo>
                  <a:lnTo>
                    <a:pt x="402096" y="479973"/>
                  </a:lnTo>
                  <a:lnTo>
                    <a:pt x="395866" y="481909"/>
                  </a:lnTo>
                  <a:lnTo>
                    <a:pt x="394856" y="491255"/>
                  </a:lnTo>
                  <a:lnTo>
                    <a:pt x="385342" y="501863"/>
                  </a:lnTo>
                  <a:lnTo>
                    <a:pt x="409505" y="533097"/>
                  </a:lnTo>
                  <a:lnTo>
                    <a:pt x="418682" y="541853"/>
                  </a:lnTo>
                  <a:lnTo>
                    <a:pt x="431900" y="546063"/>
                  </a:lnTo>
                  <a:lnTo>
                    <a:pt x="442087" y="556839"/>
                  </a:lnTo>
                  <a:lnTo>
                    <a:pt x="462461" y="558018"/>
                  </a:lnTo>
                  <a:lnTo>
                    <a:pt x="476605" y="564417"/>
                  </a:lnTo>
                  <a:lnTo>
                    <a:pt x="481236" y="573678"/>
                  </a:lnTo>
                  <a:lnTo>
                    <a:pt x="483509" y="567868"/>
                  </a:lnTo>
                  <a:lnTo>
                    <a:pt x="486708" y="568037"/>
                  </a:lnTo>
                  <a:lnTo>
                    <a:pt x="494370" y="571910"/>
                  </a:lnTo>
                  <a:lnTo>
                    <a:pt x="507167" y="571068"/>
                  </a:lnTo>
                  <a:lnTo>
                    <a:pt x="512808" y="577971"/>
                  </a:lnTo>
                  <a:lnTo>
                    <a:pt x="512302" y="593042"/>
                  </a:lnTo>
                  <a:lnTo>
                    <a:pt x="506577" y="599103"/>
                  </a:lnTo>
                  <a:lnTo>
                    <a:pt x="508429" y="608196"/>
                  </a:lnTo>
                  <a:lnTo>
                    <a:pt x="505651" y="609291"/>
                  </a:lnTo>
                  <a:lnTo>
                    <a:pt x="506577" y="612911"/>
                  </a:lnTo>
                  <a:lnTo>
                    <a:pt x="511124" y="612742"/>
                  </a:lnTo>
                  <a:lnTo>
                    <a:pt x="511376" y="632359"/>
                  </a:lnTo>
                  <a:lnTo>
                    <a:pt x="516933" y="629665"/>
                  </a:lnTo>
                  <a:lnTo>
                    <a:pt x="519122" y="634211"/>
                  </a:lnTo>
                  <a:lnTo>
                    <a:pt x="512808" y="635474"/>
                  </a:lnTo>
                  <a:lnTo>
                    <a:pt x="512218" y="648018"/>
                  </a:lnTo>
                  <a:lnTo>
                    <a:pt x="506998" y="648018"/>
                  </a:lnTo>
                  <a:cubicBezTo>
                    <a:pt x="506998" y="648018"/>
                    <a:pt x="499337" y="656690"/>
                    <a:pt x="499337" y="656690"/>
                  </a:cubicBezTo>
                  <a:lnTo>
                    <a:pt x="484772" y="658290"/>
                  </a:lnTo>
                  <a:lnTo>
                    <a:pt x="489318" y="666540"/>
                  </a:lnTo>
                  <a:lnTo>
                    <a:pt x="481909" y="672602"/>
                  </a:lnTo>
                  <a:lnTo>
                    <a:pt x="485277" y="676475"/>
                  </a:lnTo>
                  <a:lnTo>
                    <a:pt x="482246" y="700217"/>
                  </a:lnTo>
                  <a:lnTo>
                    <a:pt x="487634" y="701311"/>
                  </a:lnTo>
                  <a:lnTo>
                    <a:pt x="485614" y="708215"/>
                  </a:lnTo>
                  <a:lnTo>
                    <a:pt x="496895" y="706784"/>
                  </a:lnTo>
                  <a:lnTo>
                    <a:pt x="499421" y="717476"/>
                  </a:lnTo>
                  <a:lnTo>
                    <a:pt x="514155" y="731367"/>
                  </a:lnTo>
                  <a:lnTo>
                    <a:pt x="523921" y="728673"/>
                  </a:lnTo>
                  <a:lnTo>
                    <a:pt x="522574" y="738945"/>
                  </a:lnTo>
                  <a:lnTo>
                    <a:pt x="518027" y="738692"/>
                  </a:lnTo>
                  <a:lnTo>
                    <a:pt x="516596" y="743238"/>
                  </a:lnTo>
                  <a:lnTo>
                    <a:pt x="517438" y="754267"/>
                  </a:lnTo>
                  <a:lnTo>
                    <a:pt x="512386" y="757214"/>
                  </a:lnTo>
                  <a:lnTo>
                    <a:pt x="514575" y="764202"/>
                  </a:lnTo>
                  <a:lnTo>
                    <a:pt x="505988" y="766812"/>
                  </a:lnTo>
                  <a:lnTo>
                    <a:pt x="510029" y="775231"/>
                  </a:lnTo>
                  <a:lnTo>
                    <a:pt x="523500" y="782387"/>
                  </a:lnTo>
                  <a:lnTo>
                    <a:pt x="526531" y="782219"/>
                  </a:lnTo>
                  <a:lnTo>
                    <a:pt x="527204" y="775568"/>
                  </a:lnTo>
                  <a:lnTo>
                    <a:pt x="533350" y="780619"/>
                  </a:lnTo>
                  <a:lnTo>
                    <a:pt x="544042" y="779609"/>
                  </a:lnTo>
                  <a:lnTo>
                    <a:pt x="545053" y="783734"/>
                  </a:lnTo>
                  <a:lnTo>
                    <a:pt x="558355" y="782977"/>
                  </a:lnTo>
                  <a:lnTo>
                    <a:pt x="556082" y="788954"/>
                  </a:lnTo>
                  <a:lnTo>
                    <a:pt x="552461" y="787270"/>
                  </a:lnTo>
                  <a:lnTo>
                    <a:pt x="545305" y="799478"/>
                  </a:lnTo>
                  <a:lnTo>
                    <a:pt x="536381" y="805287"/>
                  </a:lnTo>
                  <a:lnTo>
                    <a:pt x="536970" y="822883"/>
                  </a:lnTo>
                  <a:lnTo>
                    <a:pt x="532256" y="823220"/>
                  </a:lnTo>
                  <a:lnTo>
                    <a:pt x="535960" y="825661"/>
                  </a:lnTo>
                  <a:lnTo>
                    <a:pt x="534781" y="832228"/>
                  </a:lnTo>
                  <a:lnTo>
                    <a:pt x="540759" y="833154"/>
                  </a:lnTo>
                  <a:lnTo>
                    <a:pt x="544042" y="839300"/>
                  </a:lnTo>
                  <a:lnTo>
                    <a:pt x="543200" y="847214"/>
                  </a:lnTo>
                  <a:lnTo>
                    <a:pt x="549683" y="847214"/>
                  </a:lnTo>
                  <a:cubicBezTo>
                    <a:pt x="549683" y="847214"/>
                    <a:pt x="553472" y="853865"/>
                    <a:pt x="553472" y="853865"/>
                  </a:cubicBezTo>
                  <a:lnTo>
                    <a:pt x="551872" y="863126"/>
                  </a:lnTo>
                  <a:lnTo>
                    <a:pt x="544969" y="869356"/>
                  </a:lnTo>
                  <a:lnTo>
                    <a:pt x="552041" y="882996"/>
                  </a:lnTo>
                  <a:lnTo>
                    <a:pt x="547326" y="896719"/>
                  </a:lnTo>
                  <a:lnTo>
                    <a:pt x="551788" y="898234"/>
                  </a:lnTo>
                  <a:lnTo>
                    <a:pt x="548252" y="906064"/>
                  </a:lnTo>
                  <a:lnTo>
                    <a:pt x="536128" y="910694"/>
                  </a:lnTo>
                  <a:lnTo>
                    <a:pt x="531498" y="917935"/>
                  </a:lnTo>
                  <a:lnTo>
                    <a:pt x="534192" y="923070"/>
                  </a:lnTo>
                  <a:lnTo>
                    <a:pt x="532087" y="940835"/>
                  </a:lnTo>
                  <a:lnTo>
                    <a:pt x="537391" y="947149"/>
                  </a:lnTo>
                  <a:lnTo>
                    <a:pt x="527288" y="945549"/>
                  </a:lnTo>
                  <a:lnTo>
                    <a:pt x="523921" y="960030"/>
                  </a:lnTo>
                  <a:lnTo>
                    <a:pt x="513649" y="969460"/>
                  </a:lnTo>
                  <a:lnTo>
                    <a:pt x="512723" y="975606"/>
                  </a:lnTo>
                  <a:lnTo>
                    <a:pt x="503126" y="974848"/>
                  </a:lnTo>
                  <a:lnTo>
                    <a:pt x="492097" y="994128"/>
                  </a:lnTo>
                  <a:lnTo>
                    <a:pt x="495127" y="1006251"/>
                  </a:lnTo>
                  <a:lnTo>
                    <a:pt x="488392" y="1019722"/>
                  </a:lnTo>
                  <a:lnTo>
                    <a:pt x="489823" y="1031424"/>
                  </a:lnTo>
                  <a:lnTo>
                    <a:pt x="484772" y="1035886"/>
                  </a:lnTo>
                  <a:lnTo>
                    <a:pt x="483762" y="1032519"/>
                  </a:lnTo>
                  <a:lnTo>
                    <a:pt x="478121" y="1033192"/>
                  </a:lnTo>
                  <a:lnTo>
                    <a:pt x="475932" y="1042874"/>
                  </a:lnTo>
                  <a:lnTo>
                    <a:pt x="469954" y="1037907"/>
                  </a:lnTo>
                  <a:lnTo>
                    <a:pt x="475427" y="1028225"/>
                  </a:lnTo>
                  <a:lnTo>
                    <a:pt x="456821" y="1032687"/>
                  </a:lnTo>
                  <a:lnTo>
                    <a:pt x="452864" y="1036728"/>
                  </a:lnTo>
                  <a:lnTo>
                    <a:pt x="451685" y="1053146"/>
                  </a:lnTo>
                  <a:lnTo>
                    <a:pt x="446970" y="1053398"/>
                  </a:lnTo>
                  <a:lnTo>
                    <a:pt x="445118" y="1042117"/>
                  </a:lnTo>
                  <a:lnTo>
                    <a:pt x="438130" y="1043969"/>
                  </a:lnTo>
                  <a:lnTo>
                    <a:pt x="428448" y="1051546"/>
                  </a:lnTo>
                  <a:lnTo>
                    <a:pt x="430890" y="1061396"/>
                  </a:lnTo>
                  <a:lnTo>
                    <a:pt x="421123" y="1059712"/>
                  </a:lnTo>
                  <a:lnTo>
                    <a:pt x="411610" y="1037823"/>
                  </a:lnTo>
                  <a:lnTo>
                    <a:pt x="414051" y="1028983"/>
                  </a:lnTo>
                  <a:lnTo>
                    <a:pt x="409926" y="1022668"/>
                  </a:lnTo>
                  <a:lnTo>
                    <a:pt x="419440" y="1010629"/>
                  </a:lnTo>
                  <a:lnTo>
                    <a:pt x="422302" y="1000610"/>
                  </a:lnTo>
                  <a:lnTo>
                    <a:pt x="418598" y="983099"/>
                  </a:lnTo>
                  <a:lnTo>
                    <a:pt x="411947" y="977037"/>
                  </a:lnTo>
                  <a:lnTo>
                    <a:pt x="395024" y="974511"/>
                  </a:lnTo>
                  <a:lnTo>
                    <a:pt x="401254" y="956831"/>
                  </a:lnTo>
                  <a:lnTo>
                    <a:pt x="391404" y="972996"/>
                  </a:lnTo>
                  <a:lnTo>
                    <a:pt x="380038" y="968113"/>
                  </a:lnTo>
                  <a:lnTo>
                    <a:pt x="375408" y="960704"/>
                  </a:lnTo>
                  <a:lnTo>
                    <a:pt x="373219" y="937551"/>
                  </a:lnTo>
                  <a:lnTo>
                    <a:pt x="369178" y="932079"/>
                  </a:lnTo>
                  <a:lnTo>
                    <a:pt x="362190" y="930816"/>
                  </a:lnTo>
                  <a:lnTo>
                    <a:pt x="372545" y="945128"/>
                  </a:lnTo>
                  <a:lnTo>
                    <a:pt x="372124" y="965418"/>
                  </a:lnTo>
                  <a:lnTo>
                    <a:pt x="384248" y="976616"/>
                  </a:lnTo>
                  <a:lnTo>
                    <a:pt x="406643" y="979815"/>
                  </a:lnTo>
                  <a:lnTo>
                    <a:pt x="416072" y="996148"/>
                  </a:lnTo>
                  <a:lnTo>
                    <a:pt x="393761" y="1012565"/>
                  </a:lnTo>
                  <a:lnTo>
                    <a:pt x="392162" y="1013071"/>
                  </a:lnTo>
                  <a:lnTo>
                    <a:pt x="379365" y="1042117"/>
                  </a:lnTo>
                  <a:lnTo>
                    <a:pt x="370356" y="1052977"/>
                  </a:lnTo>
                  <a:lnTo>
                    <a:pt x="363452" y="1054324"/>
                  </a:lnTo>
                  <a:lnTo>
                    <a:pt x="345773" y="1073015"/>
                  </a:lnTo>
                  <a:lnTo>
                    <a:pt x="339374" y="1072089"/>
                  </a:lnTo>
                  <a:lnTo>
                    <a:pt x="328177" y="1080087"/>
                  </a:lnTo>
                  <a:lnTo>
                    <a:pt x="291554" y="1089348"/>
                  </a:lnTo>
                  <a:lnTo>
                    <a:pt x="291554" y="1089348"/>
                  </a:lnTo>
                  <a:lnTo>
                    <a:pt x="287428" y="1082444"/>
                  </a:lnTo>
                  <a:lnTo>
                    <a:pt x="289617" y="1070657"/>
                  </a:lnTo>
                  <a:lnTo>
                    <a:pt x="284734" y="1066532"/>
                  </a:lnTo>
                  <a:lnTo>
                    <a:pt x="284902" y="1060470"/>
                  </a:lnTo>
                  <a:lnTo>
                    <a:pt x="271937" y="1060638"/>
                  </a:lnTo>
                  <a:lnTo>
                    <a:pt x="268738" y="1055756"/>
                  </a:lnTo>
                  <a:lnTo>
                    <a:pt x="252910" y="1050367"/>
                  </a:lnTo>
                  <a:lnTo>
                    <a:pt x="248027" y="1023679"/>
                  </a:lnTo>
                  <a:lnTo>
                    <a:pt x="236156" y="1020059"/>
                  </a:lnTo>
                  <a:lnTo>
                    <a:pt x="234556" y="1028225"/>
                  </a:lnTo>
                  <a:lnTo>
                    <a:pt x="223106" y="1032519"/>
                  </a:lnTo>
                  <a:lnTo>
                    <a:pt x="223274" y="1041611"/>
                  </a:lnTo>
                  <a:lnTo>
                    <a:pt x="211909" y="1040685"/>
                  </a:lnTo>
                  <a:lnTo>
                    <a:pt x="206184" y="1032687"/>
                  </a:lnTo>
                  <a:lnTo>
                    <a:pt x="212582" y="1017112"/>
                  </a:lnTo>
                  <a:lnTo>
                    <a:pt x="209636" y="1007177"/>
                  </a:lnTo>
                  <a:lnTo>
                    <a:pt x="199027" y="999179"/>
                  </a:lnTo>
                  <a:lnTo>
                    <a:pt x="176969" y="996906"/>
                  </a:lnTo>
                  <a:lnTo>
                    <a:pt x="169645" y="985708"/>
                  </a:lnTo>
                  <a:lnTo>
                    <a:pt x="156427" y="987729"/>
                  </a:lnTo>
                  <a:lnTo>
                    <a:pt x="157690" y="974006"/>
                  </a:lnTo>
                  <a:lnTo>
                    <a:pt x="157690" y="974006"/>
                  </a:lnTo>
                  <a:lnTo>
                    <a:pt x="165520" y="974764"/>
                  </a:lnTo>
                  <a:lnTo>
                    <a:pt x="167119" y="974259"/>
                  </a:lnTo>
                  <a:lnTo>
                    <a:pt x="171413" y="974259"/>
                  </a:lnTo>
                  <a:cubicBezTo>
                    <a:pt x="171413" y="974259"/>
                    <a:pt x="173097" y="969628"/>
                    <a:pt x="173097" y="969628"/>
                  </a:cubicBezTo>
                  <a:lnTo>
                    <a:pt x="173434" y="964661"/>
                  </a:lnTo>
                  <a:lnTo>
                    <a:pt x="174191" y="967439"/>
                  </a:lnTo>
                  <a:lnTo>
                    <a:pt x="186399" y="966934"/>
                  </a:lnTo>
                  <a:lnTo>
                    <a:pt x="186399" y="958936"/>
                  </a:lnTo>
                  <a:cubicBezTo>
                    <a:pt x="186399" y="958936"/>
                    <a:pt x="176464" y="953127"/>
                    <a:pt x="176464" y="953127"/>
                  </a:cubicBezTo>
                  <a:lnTo>
                    <a:pt x="179074" y="939488"/>
                  </a:lnTo>
                  <a:lnTo>
                    <a:pt x="164678" y="933931"/>
                  </a:lnTo>
                  <a:lnTo>
                    <a:pt x="161731" y="924333"/>
                  </a:lnTo>
                  <a:lnTo>
                    <a:pt x="169477" y="924586"/>
                  </a:lnTo>
                  <a:lnTo>
                    <a:pt x="171160" y="919955"/>
                  </a:lnTo>
                  <a:lnTo>
                    <a:pt x="164341" y="905895"/>
                  </a:lnTo>
                  <a:lnTo>
                    <a:pt x="145230" y="905222"/>
                  </a:lnTo>
                  <a:lnTo>
                    <a:pt x="139252" y="886531"/>
                  </a:lnTo>
                  <a:lnTo>
                    <a:pt x="125360" y="877523"/>
                  </a:lnTo>
                  <a:lnTo>
                    <a:pt x="119635" y="881227"/>
                  </a:lnTo>
                  <a:lnTo>
                    <a:pt x="103723" y="866831"/>
                  </a:lnTo>
                  <a:lnTo>
                    <a:pt x="106670" y="850750"/>
                  </a:lnTo>
                  <a:lnTo>
                    <a:pt x="111974" y="843847"/>
                  </a:lnTo>
                  <a:lnTo>
                    <a:pt x="106670" y="838711"/>
                  </a:lnTo>
                  <a:lnTo>
                    <a:pt x="113321" y="833744"/>
                  </a:lnTo>
                  <a:lnTo>
                    <a:pt x="115847" y="836691"/>
                  </a:lnTo>
                  <a:lnTo>
                    <a:pt x="121824" y="834754"/>
                  </a:lnTo>
                  <a:lnTo>
                    <a:pt x="125697" y="826503"/>
                  </a:lnTo>
                  <a:lnTo>
                    <a:pt x="120730" y="830545"/>
                  </a:lnTo>
                  <a:lnTo>
                    <a:pt x="118120" y="825998"/>
                  </a:lnTo>
                  <a:lnTo>
                    <a:pt x="103807" y="825072"/>
                  </a:lnTo>
                  <a:lnTo>
                    <a:pt x="99766" y="829029"/>
                  </a:lnTo>
                  <a:lnTo>
                    <a:pt x="83096" y="821536"/>
                  </a:lnTo>
                  <a:lnTo>
                    <a:pt x="67942" y="825661"/>
                  </a:lnTo>
                  <a:lnTo>
                    <a:pt x="56913" y="816232"/>
                  </a:lnTo>
                  <a:lnTo>
                    <a:pt x="54556" y="808150"/>
                  </a:lnTo>
                  <a:lnTo>
                    <a:pt x="38980" y="803267"/>
                  </a:lnTo>
                  <a:lnTo>
                    <a:pt x="37044" y="796531"/>
                  </a:lnTo>
                  <a:lnTo>
                    <a:pt x="15575" y="799225"/>
                  </a:lnTo>
                  <a:lnTo>
                    <a:pt x="5472" y="786765"/>
                  </a:lnTo>
                  <a:lnTo>
                    <a:pt x="926" y="786597"/>
                  </a:lnTo>
                  <a:lnTo>
                    <a:pt x="0" y="773547"/>
                  </a:lnTo>
                  <a:lnTo>
                    <a:pt x="9093" y="761929"/>
                  </a:lnTo>
                  <a:lnTo>
                    <a:pt x="7072" y="754015"/>
                  </a:lnTo>
                  <a:lnTo>
                    <a:pt x="12292" y="752920"/>
                  </a:lnTo>
                  <a:lnTo>
                    <a:pt x="6483" y="745343"/>
                  </a:lnTo>
                  <a:lnTo>
                    <a:pt x="7072" y="733725"/>
                  </a:lnTo>
                  <a:lnTo>
                    <a:pt x="20795" y="736756"/>
                  </a:lnTo>
                  <a:lnTo>
                    <a:pt x="38980" y="729263"/>
                  </a:lnTo>
                  <a:lnTo>
                    <a:pt x="32582" y="718065"/>
                  </a:lnTo>
                  <a:lnTo>
                    <a:pt x="38980" y="711835"/>
                  </a:lnTo>
                  <a:lnTo>
                    <a:pt x="56240" y="714950"/>
                  </a:lnTo>
                  <a:lnTo>
                    <a:pt x="56408" y="733220"/>
                  </a:lnTo>
                  <a:lnTo>
                    <a:pt x="69710" y="736503"/>
                  </a:lnTo>
                  <a:lnTo>
                    <a:pt x="72825" y="733893"/>
                  </a:lnTo>
                  <a:lnTo>
                    <a:pt x="70300" y="740460"/>
                  </a:lnTo>
                  <a:lnTo>
                    <a:pt x="73583" y="743575"/>
                  </a:lnTo>
                  <a:lnTo>
                    <a:pt x="79813" y="739450"/>
                  </a:lnTo>
                  <a:lnTo>
                    <a:pt x="83602" y="743491"/>
                  </a:lnTo>
                  <a:lnTo>
                    <a:pt x="86128" y="741891"/>
                  </a:lnTo>
                  <a:lnTo>
                    <a:pt x="83602" y="738945"/>
                  </a:lnTo>
                  <a:lnTo>
                    <a:pt x="96230" y="731452"/>
                  </a:lnTo>
                  <a:lnTo>
                    <a:pt x="93031" y="728758"/>
                  </a:lnTo>
                  <a:lnTo>
                    <a:pt x="93789" y="719749"/>
                  </a:lnTo>
                  <a:lnTo>
                    <a:pt x="97830" y="711751"/>
                  </a:lnTo>
                  <a:lnTo>
                    <a:pt x="108186" y="706952"/>
                  </a:lnTo>
                  <a:lnTo>
                    <a:pt x="108186" y="702995"/>
                  </a:lnTo>
                  <a:cubicBezTo>
                    <a:pt x="108186" y="702995"/>
                    <a:pt x="123845" y="703163"/>
                    <a:pt x="123845" y="703163"/>
                  </a:cubicBezTo>
                  <a:lnTo>
                    <a:pt x="134958" y="694997"/>
                  </a:lnTo>
                  <a:lnTo>
                    <a:pt x="152975" y="690535"/>
                  </a:lnTo>
                  <a:lnTo>
                    <a:pt x="159626" y="690703"/>
                  </a:lnTo>
                  <a:lnTo>
                    <a:pt x="160805" y="693818"/>
                  </a:lnTo>
                  <a:lnTo>
                    <a:pt x="170319" y="691966"/>
                  </a:lnTo>
                  <a:lnTo>
                    <a:pt x="175201" y="677738"/>
                  </a:lnTo>
                  <a:lnTo>
                    <a:pt x="170487" y="664183"/>
                  </a:lnTo>
                  <a:lnTo>
                    <a:pt x="175370" y="668056"/>
                  </a:lnTo>
                  <a:lnTo>
                    <a:pt x="184294" y="661741"/>
                  </a:lnTo>
                  <a:lnTo>
                    <a:pt x="184968" y="658205"/>
                  </a:lnTo>
                  <a:lnTo>
                    <a:pt x="188420" y="654838"/>
                  </a:lnTo>
                  <a:lnTo>
                    <a:pt x="195744" y="661573"/>
                  </a:lnTo>
                  <a:lnTo>
                    <a:pt x="201132" y="657616"/>
                  </a:lnTo>
                  <a:lnTo>
                    <a:pt x="228831" y="671171"/>
                  </a:lnTo>
                  <a:lnTo>
                    <a:pt x="233209" y="671339"/>
                  </a:lnTo>
                  <a:lnTo>
                    <a:pt x="236324" y="666456"/>
                  </a:lnTo>
                  <a:lnTo>
                    <a:pt x="230094" y="657279"/>
                  </a:lnTo>
                  <a:lnTo>
                    <a:pt x="241544" y="659721"/>
                  </a:lnTo>
                  <a:lnTo>
                    <a:pt x="240281" y="662331"/>
                  </a:lnTo>
                  <a:lnTo>
                    <a:pt x="245585" y="664267"/>
                  </a:lnTo>
                  <a:lnTo>
                    <a:pt x="249879" y="665193"/>
                  </a:lnTo>
                  <a:lnTo>
                    <a:pt x="250805" y="649618"/>
                  </a:lnTo>
                  <a:lnTo>
                    <a:pt x="254678" y="656185"/>
                  </a:lnTo>
                  <a:lnTo>
                    <a:pt x="258972" y="651217"/>
                  </a:lnTo>
                  <a:lnTo>
                    <a:pt x="258467" y="640188"/>
                  </a:lnTo>
                  <a:lnTo>
                    <a:pt x="253078" y="638168"/>
                  </a:lnTo>
                  <a:lnTo>
                    <a:pt x="248953" y="623687"/>
                  </a:lnTo>
                  <a:lnTo>
                    <a:pt x="265623" y="625624"/>
                  </a:lnTo>
                  <a:lnTo>
                    <a:pt x="262592" y="630759"/>
                  </a:lnTo>
                  <a:lnTo>
                    <a:pt x="264781" y="632359"/>
                  </a:lnTo>
                  <a:lnTo>
                    <a:pt x="269832" y="629833"/>
                  </a:lnTo>
                  <a:lnTo>
                    <a:pt x="287681" y="635221"/>
                  </a:lnTo>
                  <a:lnTo>
                    <a:pt x="283387" y="630001"/>
                  </a:lnTo>
                  <a:lnTo>
                    <a:pt x="291974" y="628991"/>
                  </a:lnTo>
                  <a:lnTo>
                    <a:pt x="296858" y="623940"/>
                  </a:lnTo>
                  <a:lnTo>
                    <a:pt x="293490" y="621582"/>
                  </a:lnTo>
                  <a:lnTo>
                    <a:pt x="293911" y="609375"/>
                  </a:lnTo>
                  <a:lnTo>
                    <a:pt x="308476" y="615184"/>
                  </a:lnTo>
                  <a:lnTo>
                    <a:pt x="307213" y="611058"/>
                  </a:lnTo>
                  <a:lnTo>
                    <a:pt x="313948" y="606765"/>
                  </a:lnTo>
                  <a:lnTo>
                    <a:pt x="307213" y="601629"/>
                  </a:lnTo>
                  <a:lnTo>
                    <a:pt x="328429" y="602724"/>
                  </a:lnTo>
                  <a:lnTo>
                    <a:pt x="328934" y="595652"/>
                  </a:lnTo>
                  <a:lnTo>
                    <a:pt x="319252" y="590768"/>
                  </a:lnTo>
                  <a:lnTo>
                    <a:pt x="318916" y="584791"/>
                  </a:lnTo>
                  <a:lnTo>
                    <a:pt x="326914" y="584033"/>
                  </a:lnTo>
                  <a:lnTo>
                    <a:pt x="332049" y="575193"/>
                  </a:lnTo>
                  <a:lnTo>
                    <a:pt x="340132" y="572920"/>
                  </a:lnTo>
                  <a:lnTo>
                    <a:pt x="349561" y="552967"/>
                  </a:lnTo>
                  <a:lnTo>
                    <a:pt x="345099" y="551451"/>
                  </a:lnTo>
                  <a:lnTo>
                    <a:pt x="351834" y="535960"/>
                  </a:lnTo>
                  <a:lnTo>
                    <a:pt x="348972" y="532845"/>
                  </a:lnTo>
                  <a:lnTo>
                    <a:pt x="346951" y="536634"/>
                  </a:lnTo>
                  <a:lnTo>
                    <a:pt x="348888" y="526110"/>
                  </a:lnTo>
                  <a:lnTo>
                    <a:pt x="342405" y="519038"/>
                  </a:lnTo>
                  <a:lnTo>
                    <a:pt x="356296" y="525015"/>
                  </a:lnTo>
                  <a:lnTo>
                    <a:pt x="363200" y="522742"/>
                  </a:lnTo>
                  <a:lnTo>
                    <a:pt x="367157" y="516680"/>
                  </a:lnTo>
                  <a:lnTo>
                    <a:pt x="360590" y="513397"/>
                  </a:lnTo>
                  <a:lnTo>
                    <a:pt x="365642" y="513060"/>
                  </a:lnTo>
                  <a:lnTo>
                    <a:pt x="362611" y="510366"/>
                  </a:lnTo>
                  <a:lnTo>
                    <a:pt x="367662" y="504136"/>
                  </a:lnTo>
                  <a:lnTo>
                    <a:pt x="362947" y="501105"/>
                  </a:lnTo>
                  <a:lnTo>
                    <a:pt x="365473" y="491844"/>
                  </a:lnTo>
                  <a:lnTo>
                    <a:pt x="354697" y="488645"/>
                  </a:lnTo>
                  <a:lnTo>
                    <a:pt x="350908" y="483257"/>
                  </a:lnTo>
                  <a:lnTo>
                    <a:pt x="354360" y="479047"/>
                  </a:lnTo>
                  <a:lnTo>
                    <a:pt x="353939" y="483846"/>
                  </a:lnTo>
                  <a:lnTo>
                    <a:pt x="357307" y="483677"/>
                  </a:lnTo>
                  <a:lnTo>
                    <a:pt x="361179" y="477952"/>
                  </a:lnTo>
                  <a:lnTo>
                    <a:pt x="359580" y="472228"/>
                  </a:lnTo>
                  <a:lnTo>
                    <a:pt x="364968" y="471891"/>
                  </a:lnTo>
                  <a:lnTo>
                    <a:pt x="363284" y="466334"/>
                  </a:lnTo>
                  <a:lnTo>
                    <a:pt x="378186" y="457831"/>
                  </a:lnTo>
                  <a:lnTo>
                    <a:pt x="377007" y="451348"/>
                  </a:lnTo>
                  <a:lnTo>
                    <a:pt x="361264" y="432153"/>
                  </a:lnTo>
                  <a:lnTo>
                    <a:pt x="343584" y="419861"/>
                  </a:lnTo>
                  <a:lnTo>
                    <a:pt x="345520" y="394603"/>
                  </a:lnTo>
                  <a:lnTo>
                    <a:pt x="345520" y="394603"/>
                  </a:lnTo>
                  <a:lnTo>
                    <a:pt x="354192" y="398729"/>
                  </a:lnTo>
                  <a:lnTo>
                    <a:pt x="351750" y="391909"/>
                  </a:lnTo>
                  <a:lnTo>
                    <a:pt x="357644" y="383406"/>
                  </a:lnTo>
                  <a:lnTo>
                    <a:pt x="344846" y="372714"/>
                  </a:lnTo>
                  <a:lnTo>
                    <a:pt x="345688" y="364968"/>
                  </a:lnTo>
                  <a:lnTo>
                    <a:pt x="341647" y="363874"/>
                  </a:lnTo>
                  <a:lnTo>
                    <a:pt x="340468" y="358570"/>
                  </a:lnTo>
                  <a:lnTo>
                    <a:pt x="344425" y="350824"/>
                  </a:lnTo>
                  <a:lnTo>
                    <a:pt x="349224" y="352845"/>
                  </a:lnTo>
                  <a:lnTo>
                    <a:pt x="353687" y="346867"/>
                  </a:lnTo>
                  <a:lnTo>
                    <a:pt x="358906" y="346699"/>
                  </a:lnTo>
                  <a:lnTo>
                    <a:pt x="361685" y="336764"/>
                  </a:lnTo>
                  <a:lnTo>
                    <a:pt x="365136" y="339037"/>
                  </a:lnTo>
                  <a:lnTo>
                    <a:pt x="369935" y="332807"/>
                  </a:lnTo>
                  <a:lnTo>
                    <a:pt x="380543" y="334996"/>
                  </a:lnTo>
                  <a:lnTo>
                    <a:pt x="380543" y="339374"/>
                  </a:lnTo>
                  <a:cubicBezTo>
                    <a:pt x="380543" y="339374"/>
                    <a:pt x="383743" y="341058"/>
                    <a:pt x="383743" y="341058"/>
                  </a:cubicBezTo>
                  <a:lnTo>
                    <a:pt x="384332" y="337859"/>
                  </a:lnTo>
                  <a:lnTo>
                    <a:pt x="387868" y="342573"/>
                  </a:lnTo>
                  <a:lnTo>
                    <a:pt x="395445" y="343668"/>
                  </a:lnTo>
                  <a:lnTo>
                    <a:pt x="395866" y="339122"/>
                  </a:lnTo>
                  <a:lnTo>
                    <a:pt x="389299" y="332723"/>
                  </a:lnTo>
                  <a:lnTo>
                    <a:pt x="386689" y="322872"/>
                  </a:lnTo>
                  <a:lnTo>
                    <a:pt x="392583" y="313864"/>
                  </a:lnTo>
                  <a:lnTo>
                    <a:pt x="389299" y="313107"/>
                  </a:lnTo>
                  <a:lnTo>
                    <a:pt x="391572" y="302583"/>
                  </a:lnTo>
                  <a:lnTo>
                    <a:pt x="376165" y="295932"/>
                  </a:lnTo>
                  <a:lnTo>
                    <a:pt x="371114" y="286755"/>
                  </a:lnTo>
                  <a:lnTo>
                    <a:pt x="365136" y="287091"/>
                  </a:lnTo>
                  <a:lnTo>
                    <a:pt x="367241" y="278251"/>
                  </a:lnTo>
                  <a:lnTo>
                    <a:pt x="362442" y="275557"/>
                  </a:lnTo>
                  <a:lnTo>
                    <a:pt x="367325" y="271011"/>
                  </a:lnTo>
                  <a:lnTo>
                    <a:pt x="351834" y="267138"/>
                  </a:lnTo>
                  <a:lnTo>
                    <a:pt x="348466" y="259140"/>
                  </a:lnTo>
                  <a:lnTo>
                    <a:pt x="353097" y="254594"/>
                  </a:lnTo>
                  <a:lnTo>
                    <a:pt x="355286" y="233209"/>
                  </a:lnTo>
                  <a:lnTo>
                    <a:pt x="367746" y="224032"/>
                  </a:lnTo>
                  <a:lnTo>
                    <a:pt x="370946" y="228326"/>
                  </a:lnTo>
                  <a:lnTo>
                    <a:pt x="372124" y="225295"/>
                  </a:lnTo>
                  <a:lnTo>
                    <a:pt x="377428" y="225885"/>
                  </a:lnTo>
                  <a:lnTo>
                    <a:pt x="376755" y="211993"/>
                  </a:lnTo>
                  <a:lnTo>
                    <a:pt x="385426" y="214182"/>
                  </a:lnTo>
                  <a:lnTo>
                    <a:pt x="389720" y="206942"/>
                  </a:lnTo>
                  <a:lnTo>
                    <a:pt x="395445" y="207363"/>
                  </a:lnTo>
                  <a:lnTo>
                    <a:pt x="408579" y="192208"/>
                  </a:lnTo>
                  <a:lnTo>
                    <a:pt x="420871" y="186483"/>
                  </a:lnTo>
                  <a:lnTo>
                    <a:pt x="434510" y="172255"/>
                  </a:lnTo>
                  <a:lnTo>
                    <a:pt x="430216" y="166867"/>
                  </a:lnTo>
                  <a:lnTo>
                    <a:pt x="424912" y="168045"/>
                  </a:lnTo>
                  <a:lnTo>
                    <a:pt x="423649" y="164341"/>
                  </a:lnTo>
                  <a:lnTo>
                    <a:pt x="430216" y="158869"/>
                  </a:lnTo>
                  <a:lnTo>
                    <a:pt x="423397" y="153901"/>
                  </a:lnTo>
                  <a:lnTo>
                    <a:pt x="422892" y="148176"/>
                  </a:lnTo>
                  <a:lnTo>
                    <a:pt x="417166" y="149018"/>
                  </a:lnTo>
                  <a:lnTo>
                    <a:pt x="414556" y="145314"/>
                  </a:lnTo>
                  <a:lnTo>
                    <a:pt x="424154" y="137063"/>
                  </a:lnTo>
                  <a:lnTo>
                    <a:pt x="423733" y="133190"/>
                  </a:lnTo>
                  <a:lnTo>
                    <a:pt x="412620" y="136053"/>
                  </a:lnTo>
                  <a:lnTo>
                    <a:pt x="408579" y="141273"/>
                  </a:lnTo>
                  <a:lnTo>
                    <a:pt x="401675" y="136389"/>
                  </a:lnTo>
                  <a:lnTo>
                    <a:pt x="401675" y="136389"/>
                  </a:lnTo>
                  <a:cubicBezTo>
                    <a:pt x="401675" y="136389"/>
                    <a:pt x="401507" y="135632"/>
                    <a:pt x="401507" y="135632"/>
                  </a:cubicBezTo>
                  <a:lnTo>
                    <a:pt x="401507" y="135632"/>
                  </a:lnTo>
                  <a:lnTo>
                    <a:pt x="411694" y="116520"/>
                  </a:lnTo>
                  <a:lnTo>
                    <a:pt x="416577" y="89832"/>
                  </a:lnTo>
                  <a:lnTo>
                    <a:pt x="414051" y="71310"/>
                  </a:lnTo>
                  <a:lnTo>
                    <a:pt x="407484" y="64743"/>
                  </a:lnTo>
                  <a:lnTo>
                    <a:pt x="409168" y="60365"/>
                  </a:lnTo>
                  <a:lnTo>
                    <a:pt x="404622" y="54472"/>
                  </a:lnTo>
                  <a:lnTo>
                    <a:pt x="407148" y="47484"/>
                  </a:lnTo>
                  <a:lnTo>
                    <a:pt x="399655" y="43779"/>
                  </a:lnTo>
                  <a:lnTo>
                    <a:pt x="396876" y="37633"/>
                  </a:lnTo>
                  <a:lnTo>
                    <a:pt x="389973" y="37381"/>
                  </a:lnTo>
                  <a:lnTo>
                    <a:pt x="387026" y="27278"/>
                  </a:lnTo>
                  <a:lnTo>
                    <a:pt x="381806" y="23742"/>
                  </a:lnTo>
                  <a:lnTo>
                    <a:pt x="386689" y="10776"/>
                  </a:lnTo>
                  <a:lnTo>
                    <a:pt x="385763" y="1179"/>
                  </a:lnTo>
                  <a:lnTo>
                    <a:pt x="385763" y="1179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3175" cap="flat">
              <a:solidFill>
                <a:srgbClr val="11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7286650-6CA0-1539-BA6B-6DAAB4670BF9}"/>
              </a:ext>
            </a:extLst>
          </p:cNvPr>
          <p:cNvSpPr/>
          <p:nvPr/>
        </p:nvSpPr>
        <p:spPr>
          <a:xfrm rot="2700000">
            <a:off x="7866755" y="4982464"/>
            <a:ext cx="144351" cy="144351"/>
          </a:xfrm>
          <a:prstGeom prst="rect">
            <a:avLst/>
          </a:prstGeom>
          <a:solidFill>
            <a:srgbClr val="11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11FFFF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8506F7-1C78-3BE4-754A-1BB7A3D767E4}"/>
              </a:ext>
            </a:extLst>
          </p:cNvPr>
          <p:cNvSpPr/>
          <p:nvPr/>
        </p:nvSpPr>
        <p:spPr>
          <a:xfrm rot="2700000">
            <a:off x="7960777" y="5747298"/>
            <a:ext cx="144351" cy="144351"/>
          </a:xfrm>
          <a:prstGeom prst="rect">
            <a:avLst/>
          </a:prstGeom>
          <a:solidFill>
            <a:srgbClr val="11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11FF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C919A1-BE61-6DD2-302C-3EEE3773B926}"/>
              </a:ext>
            </a:extLst>
          </p:cNvPr>
          <p:cNvSpPr/>
          <p:nvPr/>
        </p:nvSpPr>
        <p:spPr>
          <a:xfrm rot="2700000">
            <a:off x="7390645" y="4038075"/>
            <a:ext cx="144351" cy="144351"/>
          </a:xfrm>
          <a:prstGeom prst="rect">
            <a:avLst/>
          </a:prstGeom>
          <a:solidFill>
            <a:srgbClr val="11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11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E16199-B412-B5CD-9136-D7E4FF5D173D}"/>
              </a:ext>
            </a:extLst>
          </p:cNvPr>
          <p:cNvSpPr/>
          <p:nvPr/>
        </p:nvSpPr>
        <p:spPr>
          <a:xfrm rot="2700000">
            <a:off x="8220863" y="2781707"/>
            <a:ext cx="144351" cy="144351"/>
          </a:xfrm>
          <a:prstGeom prst="rect">
            <a:avLst/>
          </a:prstGeom>
          <a:solidFill>
            <a:srgbClr val="11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11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760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10E0D8-6D13-4FBE-AB8A-69ABB5453F58}"/>
              </a:ext>
            </a:extLst>
          </p:cNvPr>
          <p:cNvSpPr txBox="1"/>
          <p:nvPr/>
        </p:nvSpPr>
        <p:spPr>
          <a:xfrm>
            <a:off x="1881051" y="2743480"/>
            <a:ext cx="84298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solidFill>
                  <a:schemeClr val="bg1"/>
                </a:solidFill>
                <a:latin typeface="Coda" panose="020B0500000000000004" pitchFamily="34" charset="0"/>
                <a:cs typeface="Heebo Medium" pitchFamily="2" charset="-79"/>
              </a:rPr>
              <a:t>Thank You</a:t>
            </a:r>
            <a:endParaRPr lang="en-IN" sz="2800" dirty="0">
              <a:solidFill>
                <a:schemeClr val="bg1"/>
              </a:solidFill>
              <a:latin typeface="Coda" panose="020B0500000000000004" pitchFamily="34" charset="0"/>
              <a:cs typeface="Heebo Medium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641C3F-35AA-8777-8DB9-5286B387027E}"/>
              </a:ext>
            </a:extLst>
          </p:cNvPr>
          <p:cNvSpPr txBox="1"/>
          <p:nvPr/>
        </p:nvSpPr>
        <p:spPr>
          <a:xfrm>
            <a:off x="2995749" y="3745187"/>
            <a:ext cx="6200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Coda" panose="020B0500000000000004" pitchFamily="34" charset="0"/>
                <a:cs typeface="Heebo Medium" pitchFamily="2" charset="-79"/>
              </a:rPr>
              <a:t>Y  O  U  R     T  E  X  T     H  E  R  E</a:t>
            </a:r>
            <a:endParaRPr lang="en-IN" sz="800" dirty="0">
              <a:solidFill>
                <a:schemeClr val="bg1"/>
              </a:solidFill>
              <a:latin typeface="Coda" panose="020B0500000000000004" pitchFamily="34" charset="0"/>
              <a:cs typeface="Heebo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92868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05E609-244E-4B50-9029-8481D06DCEF6}"/>
              </a:ext>
            </a:extLst>
          </p:cNvPr>
          <p:cNvSpPr txBox="1"/>
          <p:nvPr/>
        </p:nvSpPr>
        <p:spPr>
          <a:xfrm>
            <a:off x="2371418" y="532116"/>
            <a:ext cx="74444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oda" panose="020B0500000000000004" pitchFamily="34" charset="0"/>
                <a:ea typeface="Inter" panose="02000503000000020004" pitchFamily="50" charset="0"/>
                <a:cs typeface="Inter" panose="02000503000000020004" pitchFamily="50" charset="0"/>
              </a:rPr>
              <a:t>Instructions for use</a:t>
            </a:r>
            <a:endParaRPr lang="en-GB" sz="4400" b="1" dirty="0">
              <a:solidFill>
                <a:schemeClr val="bg1"/>
              </a:solidFill>
              <a:latin typeface="Coda" panose="020B0500000000000004" pitchFamily="34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865F97-07A2-4ABC-B8EA-E34FF1693386}"/>
              </a:ext>
            </a:extLst>
          </p:cNvPr>
          <p:cNvSpPr txBox="1"/>
          <p:nvPr/>
        </p:nvSpPr>
        <p:spPr>
          <a:xfrm>
            <a:off x="4239443" y="2640437"/>
            <a:ext cx="3708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What you are allowed to do :</a:t>
            </a:r>
            <a:endParaRPr lang="en-GB" sz="1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A87EAF-AEC6-473D-8951-367212120572}"/>
              </a:ext>
            </a:extLst>
          </p:cNvPr>
          <p:cNvSpPr txBox="1"/>
          <p:nvPr/>
        </p:nvSpPr>
        <p:spPr>
          <a:xfrm>
            <a:off x="3145093" y="2969314"/>
            <a:ext cx="5897100" cy="613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Modify this template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 it for personal or commercial projects</a:t>
            </a:r>
            <a:endParaRPr lang="en-GB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7631C1-4AA6-4F93-8A5A-E07011287DAE}"/>
              </a:ext>
            </a:extLst>
          </p:cNvPr>
          <p:cNvSpPr txBox="1"/>
          <p:nvPr/>
        </p:nvSpPr>
        <p:spPr>
          <a:xfrm>
            <a:off x="3145093" y="1946063"/>
            <a:ext cx="5897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You must credit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Slidechef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order to use this template</a:t>
            </a:r>
            <a:endParaRPr lang="en-GB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BE771A-C854-413A-B954-5671F2BCFB49}"/>
              </a:ext>
            </a:extLst>
          </p:cNvPr>
          <p:cNvSpPr txBox="1"/>
          <p:nvPr/>
        </p:nvSpPr>
        <p:spPr>
          <a:xfrm>
            <a:off x="4178325" y="3939084"/>
            <a:ext cx="3830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What you are not allowed to do :</a:t>
            </a:r>
            <a:endParaRPr lang="en-GB" sz="1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C646C4-C830-4713-A47A-21221862CF3E}"/>
              </a:ext>
            </a:extLst>
          </p:cNvPr>
          <p:cNvSpPr txBox="1"/>
          <p:nvPr/>
        </p:nvSpPr>
        <p:spPr>
          <a:xfrm>
            <a:off x="3145093" y="4267962"/>
            <a:ext cx="5897100" cy="1444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Offer </a:t>
            </a:r>
            <a:r>
              <a:rPr lang="en-US" sz="1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Slidechef</a:t>
            </a:r>
            <a:r>
              <a: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templates for download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Sublicense, sell or rent any </a:t>
            </a:r>
            <a:r>
              <a:rPr lang="en-US" sz="1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Slidechef</a:t>
            </a:r>
            <a:r>
              <a: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content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Distribute </a:t>
            </a:r>
            <a:r>
              <a:rPr lang="en-US" sz="1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Slidechef</a:t>
            </a:r>
            <a:r>
              <a: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content unless it has been authorized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Include </a:t>
            </a:r>
            <a:r>
              <a:rPr lang="en-US" sz="1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Slidechef</a:t>
            </a:r>
            <a:r>
              <a: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content in an online or offline file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Acquire the copyright of </a:t>
            </a:r>
            <a:r>
              <a:rPr lang="en-US" sz="1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Slidechef</a:t>
            </a:r>
            <a:r>
              <a: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content</a:t>
            </a:r>
          </a:p>
        </p:txBody>
      </p:sp>
    </p:spTree>
    <p:extLst>
      <p:ext uri="{BB962C8B-B14F-4D97-AF65-F5344CB8AC3E}">
        <p14:creationId xmlns:p14="http://schemas.microsoft.com/office/powerpoint/2010/main" val="1943172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E4D8A3-C12C-47B3-BEA4-1FEF6F323941}"/>
              </a:ext>
            </a:extLst>
          </p:cNvPr>
          <p:cNvSpPr txBox="1"/>
          <p:nvPr/>
        </p:nvSpPr>
        <p:spPr>
          <a:xfrm>
            <a:off x="5352514" y="3104258"/>
            <a:ext cx="2398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Product Sans" panose="020B0403030502040203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 </a:t>
            </a:r>
            <a:r>
              <a:rPr lang="en-IN" sz="3200" dirty="0">
                <a:solidFill>
                  <a:schemeClr val="bg1"/>
                </a:solidFill>
                <a:latin typeface="Product Sans" panose="020B0403030502040203" pitchFamily="34" charset="0"/>
                <a:ea typeface="Open Sans Semibold" panose="020B0706030804020204" pitchFamily="34" charset="0"/>
                <a:cs typeface="Open Sans Semibold" panose="020B07060308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Chef</a:t>
            </a:r>
            <a:endParaRPr lang="en-IN" sz="3200" dirty="0">
              <a:solidFill>
                <a:schemeClr val="bg1"/>
              </a:solidFill>
              <a:latin typeface="Product Sans" panose="020B0403030502040203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6BD9661F-F00C-4A75-94BB-B36D35022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737" y="2912383"/>
            <a:ext cx="968524" cy="96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54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03A202-374E-4C92-96D0-150943F726DA}"/>
              </a:ext>
            </a:extLst>
          </p:cNvPr>
          <p:cNvSpPr/>
          <p:nvPr/>
        </p:nvSpPr>
        <p:spPr>
          <a:xfrm rot="2700000">
            <a:off x="2760944" y="-2994117"/>
            <a:ext cx="3207657" cy="11830264"/>
          </a:xfrm>
          <a:prstGeom prst="rect">
            <a:avLst/>
          </a:prstGeom>
          <a:solidFill>
            <a:schemeClr val="bg1">
              <a:lumMod val="9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0CC5EB-6048-458C-AD4E-E979319FC059}"/>
              </a:ext>
            </a:extLst>
          </p:cNvPr>
          <p:cNvSpPr/>
          <p:nvPr/>
        </p:nvSpPr>
        <p:spPr>
          <a:xfrm rot="2700000" flipV="1">
            <a:off x="-510350" y="-918353"/>
            <a:ext cx="1290812" cy="2280985"/>
          </a:xfrm>
          <a:prstGeom prst="rect">
            <a:avLst/>
          </a:prstGeom>
          <a:solidFill>
            <a:schemeClr val="bg1">
              <a:lumMod val="9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C00EAF-B0FC-4EDA-A43A-BD87D9FC6C26}"/>
              </a:ext>
            </a:extLst>
          </p:cNvPr>
          <p:cNvSpPr txBox="1"/>
          <p:nvPr/>
        </p:nvSpPr>
        <p:spPr>
          <a:xfrm>
            <a:off x="1683521" y="3965703"/>
            <a:ext cx="3338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chemeClr val="bg1"/>
                </a:solidFill>
                <a:latin typeface="Coda" panose="020B0500000000000004" pitchFamily="34" charset="0"/>
                <a:cs typeface="Heebo Medium" pitchFamily="2" charset="-79"/>
              </a:rPr>
              <a:t>About</a:t>
            </a:r>
            <a:endParaRPr lang="en-IN" b="1" dirty="0">
              <a:solidFill>
                <a:schemeClr val="bg1"/>
              </a:solidFill>
              <a:latin typeface="Coda" panose="020B0500000000000004" pitchFamily="34" charset="0"/>
              <a:cs typeface="Heebo Medium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137089-8BF3-4576-9549-59D1CC9703E0}"/>
              </a:ext>
            </a:extLst>
          </p:cNvPr>
          <p:cNvSpPr txBox="1"/>
          <p:nvPr/>
        </p:nvSpPr>
        <p:spPr>
          <a:xfrm>
            <a:off x="1683521" y="4651920"/>
            <a:ext cx="3751604" cy="996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Lorem ipsum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dolor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sit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amet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consectetur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adipiscing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elit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sed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do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eiusmod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tempor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incididunt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ut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labore et dolore magna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aliqua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. Ut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enim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ad minim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veniam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quis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nostrud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exercitation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ullamco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lab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oris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nisi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ut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aliquip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ex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ea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commodo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consequat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.</a:t>
            </a:r>
            <a:endParaRPr lang="en-IN" sz="200" dirty="0">
              <a:solidFill>
                <a:schemeClr val="bg1"/>
              </a:solidFill>
              <a:latin typeface="Coda" panose="020B0500000000000004" pitchFamily="34" charset="0"/>
              <a:cs typeface="Heebo" pitchFamily="2" charset="-79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C5E05C1B-4E6D-BBDE-F0C4-C2D6A52132D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r="18750"/>
          <a:stretch/>
        </p:blipFill>
        <p:spPr>
          <a:xfrm>
            <a:off x="4738592" y="-1692194"/>
            <a:ext cx="6526994" cy="6526994"/>
          </a:xfrm>
        </p:spPr>
      </p:pic>
    </p:spTree>
    <p:extLst>
      <p:ext uri="{BB962C8B-B14F-4D97-AF65-F5344CB8AC3E}">
        <p14:creationId xmlns:p14="http://schemas.microsoft.com/office/powerpoint/2010/main" val="3182488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5999CF-943E-4197-B65F-B4C554CAB6AC}"/>
              </a:ext>
            </a:extLst>
          </p:cNvPr>
          <p:cNvSpPr/>
          <p:nvPr/>
        </p:nvSpPr>
        <p:spPr>
          <a:xfrm rot="2700000">
            <a:off x="-311509" y="-4600032"/>
            <a:ext cx="7256046" cy="12654463"/>
          </a:xfrm>
          <a:prstGeom prst="rect">
            <a:avLst/>
          </a:prstGeom>
          <a:solidFill>
            <a:schemeClr val="bg1">
              <a:lumMod val="9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85D9CD-39DB-4B16-90E0-0D420587FA55}"/>
              </a:ext>
            </a:extLst>
          </p:cNvPr>
          <p:cNvSpPr/>
          <p:nvPr/>
        </p:nvSpPr>
        <p:spPr>
          <a:xfrm rot="2700000" flipV="1">
            <a:off x="-510350" y="-918353"/>
            <a:ext cx="1290812" cy="2280985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5734D6-EC1B-4C38-8641-91CEAFA77245}"/>
              </a:ext>
            </a:extLst>
          </p:cNvPr>
          <p:cNvSpPr txBox="1"/>
          <p:nvPr/>
        </p:nvSpPr>
        <p:spPr>
          <a:xfrm>
            <a:off x="695325" y="1484961"/>
            <a:ext cx="3338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chemeClr val="bg1"/>
                </a:solidFill>
                <a:latin typeface="Coda" panose="020B0500000000000004" pitchFamily="34" charset="0"/>
                <a:cs typeface="Heebo Medium" pitchFamily="2" charset="-79"/>
              </a:rPr>
              <a:t>What’s AI?</a:t>
            </a:r>
            <a:endParaRPr lang="en-IN" b="1" dirty="0">
              <a:solidFill>
                <a:schemeClr val="bg1"/>
              </a:solidFill>
              <a:latin typeface="Coda" panose="020B0500000000000004" pitchFamily="34" charset="0"/>
              <a:cs typeface="Heebo Medium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84948-9D48-4A13-8E91-A07FD936E6D8}"/>
              </a:ext>
            </a:extLst>
          </p:cNvPr>
          <p:cNvSpPr txBox="1"/>
          <p:nvPr/>
        </p:nvSpPr>
        <p:spPr>
          <a:xfrm>
            <a:off x="695326" y="2245013"/>
            <a:ext cx="5283444" cy="996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Lorem ipsum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dolor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sit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amet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consectetur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adipiscing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elit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sed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do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eiusmod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tempor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incididunt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ut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labore et dolore magna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aliqua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. Ut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enim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ad dolore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eu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fugiat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nulla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pariatur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.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Excepteur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sint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occaecat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cupidatat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non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proident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sunt in minim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veniam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quis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nostrud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exercitation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ullamco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lab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oris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nisi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ut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aliquip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ex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ea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commodo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consequat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.</a:t>
            </a:r>
            <a:endParaRPr lang="en-IN" sz="1000" dirty="0">
              <a:solidFill>
                <a:schemeClr val="bg1"/>
              </a:solidFill>
              <a:latin typeface="Coda" panose="020B0500000000000004" pitchFamily="34" charset="0"/>
              <a:cs typeface="Heebo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919597-51E2-4A76-B6DB-B45D4F5460EB}"/>
              </a:ext>
            </a:extLst>
          </p:cNvPr>
          <p:cNvSpPr txBox="1"/>
          <p:nvPr/>
        </p:nvSpPr>
        <p:spPr>
          <a:xfrm>
            <a:off x="695324" y="3405977"/>
            <a:ext cx="3940175" cy="996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Duis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aute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irure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dolor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in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reprehenderit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in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voluptate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velit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esse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cillum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dolore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eu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fugiat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nulla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pariatur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.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Excepteur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sint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occaecat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cupidatat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non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proident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sunt in culpa qui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officia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deserunt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mollit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anim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id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est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laborum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.</a:t>
            </a:r>
            <a:endParaRPr lang="en-IN" sz="1000" dirty="0">
              <a:solidFill>
                <a:schemeClr val="bg1"/>
              </a:solidFill>
              <a:latin typeface="Coda" panose="020B0500000000000004" pitchFamily="34" charset="0"/>
              <a:cs typeface="Heebo" pitchFamily="2" charset="-79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BC2426EA-0EB4-AC73-BB4F-6800E2960C7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1" r="13821"/>
          <a:stretch/>
        </p:blipFill>
        <p:spPr>
          <a:xfrm>
            <a:off x="3303814" y="-37558"/>
            <a:ext cx="8964387" cy="6908259"/>
          </a:xfrm>
        </p:spPr>
      </p:pic>
    </p:spTree>
    <p:extLst>
      <p:ext uri="{BB962C8B-B14F-4D97-AF65-F5344CB8AC3E}">
        <p14:creationId xmlns:p14="http://schemas.microsoft.com/office/powerpoint/2010/main" val="1433589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FAEF92C-8F9C-4E6B-85DD-D6C9DC20850C}"/>
              </a:ext>
            </a:extLst>
          </p:cNvPr>
          <p:cNvSpPr/>
          <p:nvPr/>
        </p:nvSpPr>
        <p:spPr>
          <a:xfrm rot="2700000">
            <a:off x="5526457" y="-2331430"/>
            <a:ext cx="1675271" cy="11556305"/>
          </a:xfrm>
          <a:prstGeom prst="rect">
            <a:avLst/>
          </a:prstGeom>
          <a:solidFill>
            <a:schemeClr val="bg1">
              <a:lumMod val="9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AA3FE9-A54B-46A7-B15E-5CBF9D52C55F}"/>
              </a:ext>
            </a:extLst>
          </p:cNvPr>
          <p:cNvSpPr txBox="1"/>
          <p:nvPr/>
        </p:nvSpPr>
        <p:spPr>
          <a:xfrm>
            <a:off x="7575058" y="1947760"/>
            <a:ext cx="5037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Coda" panose="020B0500000000000004" pitchFamily="34" charset="0"/>
                <a:cs typeface="Heebo Medium" pitchFamily="2" charset="-79"/>
              </a:rPr>
              <a:t>Machine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B3957-FB1A-4390-9193-EDE85E90E007}"/>
              </a:ext>
            </a:extLst>
          </p:cNvPr>
          <p:cNvSpPr txBox="1"/>
          <p:nvPr/>
        </p:nvSpPr>
        <p:spPr>
          <a:xfrm>
            <a:off x="7575059" y="2546466"/>
            <a:ext cx="3751604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Lorem ipsum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dolor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sit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amet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consectetur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adipiscing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elit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sed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do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eiusmod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tempor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incididunt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ut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labore et dolore magna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aliqua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. Ut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enim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ad minim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veniam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quis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nostrud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exercitation</a:t>
            </a:r>
            <a:endParaRPr lang="en-IN" sz="200" dirty="0">
              <a:solidFill>
                <a:schemeClr val="bg1"/>
              </a:solidFill>
              <a:latin typeface="Coda" panose="020B0500000000000004" pitchFamily="34" charset="0"/>
              <a:cs typeface="Heebo" pitchFamily="2" charset="-79"/>
            </a:endParaRP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B71A2846-5D1F-4263-53F4-2E066B45FD6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r="18750"/>
          <a:stretch/>
        </p:blipFill>
        <p:spPr>
          <a:xfrm>
            <a:off x="8778201" y="3305100"/>
            <a:ext cx="5362341" cy="5362340"/>
          </a:xfrm>
        </p:spPr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823D7F1-694E-7974-BAB7-97CA7ABA65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-3686627" y="-4438650"/>
            <a:ext cx="12354376" cy="12354652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A8DDB8E-ED3E-409B-B153-325EE74AD657}"/>
              </a:ext>
            </a:extLst>
          </p:cNvPr>
          <p:cNvSpPr/>
          <p:nvPr/>
        </p:nvSpPr>
        <p:spPr>
          <a:xfrm rot="2700000" flipV="1">
            <a:off x="-510350" y="-918353"/>
            <a:ext cx="1290812" cy="2280985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3FB25D-7806-486F-B8A6-CA29BF9085BD}"/>
              </a:ext>
            </a:extLst>
          </p:cNvPr>
          <p:cNvSpPr txBox="1"/>
          <p:nvPr/>
        </p:nvSpPr>
        <p:spPr>
          <a:xfrm>
            <a:off x="5094655" y="4413198"/>
            <a:ext cx="4204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Coda" panose="020B0500000000000004" pitchFamily="34" charset="0"/>
                <a:cs typeface="Heebo Medium" pitchFamily="2" charset="-79"/>
              </a:rPr>
              <a:t>Deep 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2E6199-6137-4FD0-87DA-5D25330F7048}"/>
              </a:ext>
            </a:extLst>
          </p:cNvPr>
          <p:cNvSpPr txBox="1"/>
          <p:nvPr/>
        </p:nvSpPr>
        <p:spPr>
          <a:xfrm>
            <a:off x="5094656" y="5011904"/>
            <a:ext cx="3751604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Lorem ipsum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dolor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sit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amet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consectetur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adipiscing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elit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sed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do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eiusmod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tempor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incididunt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ut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labore et dolore magna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aliqua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. Ut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enim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ad minim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veniam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quis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nostrud</a:t>
            </a:r>
            <a:endParaRPr lang="en-IN" sz="200" dirty="0">
              <a:solidFill>
                <a:schemeClr val="bg1"/>
              </a:solidFill>
              <a:latin typeface="Coda" panose="020B0500000000000004" pitchFamily="34" charset="0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45808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03A202-374E-4C92-96D0-150943F726DA}"/>
              </a:ext>
            </a:extLst>
          </p:cNvPr>
          <p:cNvSpPr/>
          <p:nvPr/>
        </p:nvSpPr>
        <p:spPr>
          <a:xfrm rot="2700000">
            <a:off x="419425" y="-3935286"/>
            <a:ext cx="6008358" cy="11830264"/>
          </a:xfrm>
          <a:prstGeom prst="rect">
            <a:avLst/>
          </a:prstGeom>
          <a:solidFill>
            <a:schemeClr val="bg1">
              <a:lumMod val="9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5E86CA-9D19-4557-8AA0-CB05CD5EC2F3}"/>
              </a:ext>
            </a:extLst>
          </p:cNvPr>
          <p:cNvSpPr/>
          <p:nvPr/>
        </p:nvSpPr>
        <p:spPr>
          <a:xfrm rot="2700000" flipV="1">
            <a:off x="-510350" y="-918353"/>
            <a:ext cx="1290812" cy="2280985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2B0F27-0152-4875-9DEC-294BAD52988B}"/>
              </a:ext>
            </a:extLst>
          </p:cNvPr>
          <p:cNvSpPr txBox="1"/>
          <p:nvPr/>
        </p:nvSpPr>
        <p:spPr>
          <a:xfrm>
            <a:off x="695325" y="1498236"/>
            <a:ext cx="4359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chemeClr val="bg1"/>
                </a:solidFill>
                <a:latin typeface="Coda" panose="020B0500000000000004" pitchFamily="34" charset="0"/>
                <a:cs typeface="Heebo Medium" pitchFamily="2" charset="-79"/>
              </a:rPr>
              <a:t>How AI Works?</a:t>
            </a:r>
            <a:endParaRPr lang="en-IN" b="1" dirty="0">
              <a:solidFill>
                <a:schemeClr val="bg1"/>
              </a:solidFill>
              <a:latin typeface="Coda" panose="020B0500000000000004" pitchFamily="34" charset="0"/>
              <a:cs typeface="Heebo Medium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2D6F47-D81C-433C-9740-127EAE2A8F7F}"/>
              </a:ext>
            </a:extLst>
          </p:cNvPr>
          <p:cNvSpPr txBox="1"/>
          <p:nvPr/>
        </p:nvSpPr>
        <p:spPr>
          <a:xfrm>
            <a:off x="695326" y="2245013"/>
            <a:ext cx="5283444" cy="996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Lorem ipsum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dolor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sit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amet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consectetur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adipiscing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elit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sed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do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eiusmod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tempor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incididunt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ut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labore et dolore magna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aliqua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. Ut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enim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ad dolore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eu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fugiat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nulla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pariatur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.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Excepteur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sint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occaecat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cupidatat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non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proident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sunt in minim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veniam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quis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nostrud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exercitation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ullamco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lab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oris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nisi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ut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aliquip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ex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ea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commodo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consequat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.</a:t>
            </a:r>
            <a:endParaRPr lang="en-IN" sz="1000" dirty="0">
              <a:solidFill>
                <a:schemeClr val="bg1"/>
              </a:solidFill>
              <a:latin typeface="Coda" panose="020B0500000000000004" pitchFamily="34" charset="0"/>
              <a:cs typeface="Heebo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A2CDDC-9B79-4EE1-87F2-14AEF2EB73E4}"/>
              </a:ext>
            </a:extLst>
          </p:cNvPr>
          <p:cNvSpPr txBox="1"/>
          <p:nvPr/>
        </p:nvSpPr>
        <p:spPr>
          <a:xfrm>
            <a:off x="695325" y="3391216"/>
            <a:ext cx="3751604" cy="996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Duis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aute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irure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dolor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in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reprehenderit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in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voluptate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velit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esse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cillum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dolore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eu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fugiat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nulla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pariatur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.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Excepteur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sint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occaecat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cupidatat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non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proident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sunt in culpa qui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officia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deserunt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mollit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anim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id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est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laborum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.</a:t>
            </a:r>
            <a:endParaRPr lang="en-IN" sz="1000" dirty="0">
              <a:solidFill>
                <a:schemeClr val="bg1"/>
              </a:solidFill>
              <a:latin typeface="Coda" panose="020B0500000000000004" pitchFamily="34" charset="0"/>
              <a:cs typeface="Heebo" pitchFamily="2" charset="-79"/>
            </a:endParaRPr>
          </a:p>
        </p:txBody>
      </p:sp>
      <p:pic>
        <p:nvPicPr>
          <p:cNvPr id="15" name="Picture Placeholder 14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409758AF-1070-99B3-6B5E-C4E5AF9A3F5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r="18750"/>
          <a:stretch>
            <a:fillRect/>
          </a:stretch>
        </p:blipFill>
        <p:spPr/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C093F9DA-BE14-4634-7568-71E3AD6BD71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5259048" y="-74952"/>
            <a:ext cx="8454092" cy="8454092"/>
          </a:xfrm>
          <a:custGeom>
            <a:avLst/>
            <a:gdLst>
              <a:gd name="connsiteX0" fmla="*/ 7109248 w 8454092"/>
              <a:gd name="connsiteY0" fmla="*/ 0 h 8454092"/>
              <a:gd name="connsiteX1" fmla="*/ 8454092 w 8454092"/>
              <a:gd name="connsiteY1" fmla="*/ 1344843 h 8454092"/>
              <a:gd name="connsiteX2" fmla="*/ 1344844 w 8454092"/>
              <a:gd name="connsiteY2" fmla="*/ 8454092 h 8454092"/>
              <a:gd name="connsiteX3" fmla="*/ 0 w 8454092"/>
              <a:gd name="connsiteY3" fmla="*/ 7109248 h 8454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54092" h="8454092">
                <a:moveTo>
                  <a:pt x="7109248" y="0"/>
                </a:moveTo>
                <a:lnTo>
                  <a:pt x="8454092" y="1344843"/>
                </a:lnTo>
                <a:lnTo>
                  <a:pt x="1344844" y="8454092"/>
                </a:lnTo>
                <a:lnTo>
                  <a:pt x="0" y="710924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96327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C5E86CA-9D19-4557-8AA0-CB05CD5EC2F3}"/>
              </a:ext>
            </a:extLst>
          </p:cNvPr>
          <p:cNvSpPr/>
          <p:nvPr/>
        </p:nvSpPr>
        <p:spPr>
          <a:xfrm rot="2700000" flipV="1">
            <a:off x="-510350" y="-918353"/>
            <a:ext cx="1290812" cy="2280985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226235-F277-471E-A75B-0ADCF514D047}"/>
              </a:ext>
            </a:extLst>
          </p:cNvPr>
          <p:cNvSpPr/>
          <p:nvPr/>
        </p:nvSpPr>
        <p:spPr>
          <a:xfrm rot="2700000" flipV="1">
            <a:off x="11370300" y="5660022"/>
            <a:ext cx="1290812" cy="2078855"/>
          </a:xfrm>
          <a:prstGeom prst="rect">
            <a:avLst/>
          </a:prstGeom>
          <a:solidFill>
            <a:schemeClr val="bg1">
              <a:lumMod val="9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3ECC75-1CBC-4D9B-A165-A8150EF82047}"/>
              </a:ext>
            </a:extLst>
          </p:cNvPr>
          <p:cNvSpPr/>
          <p:nvPr/>
        </p:nvSpPr>
        <p:spPr>
          <a:xfrm rot="2700000">
            <a:off x="2760944" y="-2994117"/>
            <a:ext cx="3207657" cy="11830264"/>
          </a:xfrm>
          <a:prstGeom prst="rect">
            <a:avLst/>
          </a:prstGeom>
          <a:solidFill>
            <a:schemeClr val="bg1">
              <a:lumMod val="9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C7EB7E-9DC1-40BF-9F39-9EBE47F105B5}"/>
              </a:ext>
            </a:extLst>
          </p:cNvPr>
          <p:cNvSpPr txBox="1"/>
          <p:nvPr/>
        </p:nvSpPr>
        <p:spPr>
          <a:xfrm>
            <a:off x="1397877" y="4134432"/>
            <a:ext cx="40931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chemeClr val="bg1"/>
                </a:solidFill>
                <a:latin typeface="Coda" panose="020B0500000000000004" pitchFamily="34" charset="0"/>
                <a:cs typeface="Heebo Medium" pitchFamily="2" charset="-79"/>
              </a:rPr>
              <a:t>Value of AI</a:t>
            </a:r>
            <a:endParaRPr lang="en-IN" b="1" dirty="0">
              <a:solidFill>
                <a:schemeClr val="bg1"/>
              </a:solidFill>
              <a:latin typeface="Coda" panose="020B0500000000000004" pitchFamily="34" charset="0"/>
              <a:cs typeface="Heebo Medium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CC1F6C-F13B-4A2C-8F0D-C74137153C84}"/>
              </a:ext>
            </a:extLst>
          </p:cNvPr>
          <p:cNvSpPr txBox="1"/>
          <p:nvPr/>
        </p:nvSpPr>
        <p:spPr>
          <a:xfrm>
            <a:off x="1397877" y="4834800"/>
            <a:ext cx="5428479" cy="996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Lorem ipsum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dolor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sit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amet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consectetur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adipiscing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elit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sed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do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eiusmod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tempor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incididunt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ut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labore et dolore magna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aliqua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. Ut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enim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ad dolore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eu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fugiat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nulla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pariatur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.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Excepteur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sint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occaecat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cupidatat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non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proident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sunt in minim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veniam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quis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nostrud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exercitation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ullamco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lab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oris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nisi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ut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aliquip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ex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ea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commodo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consequat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.</a:t>
            </a:r>
            <a:endParaRPr lang="en-IN" sz="1000" dirty="0">
              <a:solidFill>
                <a:schemeClr val="bg1"/>
              </a:solidFill>
              <a:latin typeface="Coda" panose="020B0500000000000004" pitchFamily="34" charset="0"/>
              <a:cs typeface="Heebo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2113E7-3AB4-44F0-978E-38461141DA5B}"/>
              </a:ext>
            </a:extLst>
          </p:cNvPr>
          <p:cNvSpPr txBox="1"/>
          <p:nvPr/>
        </p:nvSpPr>
        <p:spPr>
          <a:xfrm>
            <a:off x="8153400" y="1699491"/>
            <a:ext cx="333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b="1" dirty="0">
                <a:solidFill>
                  <a:schemeClr val="bg1"/>
                </a:solidFill>
                <a:latin typeface="Coda" panose="020B0500000000000004" pitchFamily="34" charset="0"/>
                <a:cs typeface="Heebo Medium" pitchFamily="2" charset="-79"/>
              </a:rPr>
              <a:t>Your Text Here</a:t>
            </a:r>
            <a:endParaRPr lang="en-IN" sz="800" b="1" dirty="0">
              <a:solidFill>
                <a:schemeClr val="bg1"/>
              </a:solidFill>
              <a:latin typeface="Coda" panose="020B0500000000000004" pitchFamily="34" charset="0"/>
              <a:cs typeface="Heebo Medium" pitchFamily="2" charset="-79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A7AD3A-2BCD-44D2-988C-D4AC0D9A7214}"/>
              </a:ext>
            </a:extLst>
          </p:cNvPr>
          <p:cNvSpPr txBox="1"/>
          <p:nvPr/>
        </p:nvSpPr>
        <p:spPr>
          <a:xfrm>
            <a:off x="7968343" y="2004514"/>
            <a:ext cx="3528332" cy="2843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Lorem ipsum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dolor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sit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amet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consectetur at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adipiscing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elit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sed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do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eiusmod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temporumin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incididunt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ut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labore et dolore magna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aliquain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. Ut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enim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ad dolore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eu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fugiat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nulla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pariatur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.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Excepteur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sint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eaoccaecat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cupidatat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non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proident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sunt in minim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veniamin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quis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nostrud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exercitation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ullamco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lab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oris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nisi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ut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foir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aliquip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pariatur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ex dolore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commodo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consequat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.</a:t>
            </a:r>
          </a:p>
          <a:p>
            <a:pPr algn="r">
              <a:lnSpc>
                <a:spcPct val="150000"/>
              </a:lnSpc>
            </a:pPr>
            <a:endParaRPr lang="en-IN" sz="1000" dirty="0">
              <a:solidFill>
                <a:schemeClr val="bg1"/>
              </a:solidFill>
              <a:latin typeface="Coda" panose="020B0500000000000004" pitchFamily="34" charset="0"/>
              <a:cs typeface="Heebo" pitchFamily="2" charset="-79"/>
            </a:endParaRPr>
          </a:p>
          <a:p>
            <a:pPr algn="r">
              <a:lnSpc>
                <a:spcPct val="150000"/>
              </a:lnSpc>
            </a:pPr>
            <a:r>
              <a:rPr lang="en-IN" sz="1000" dirty="0" err="1">
                <a:solidFill>
                  <a:schemeClr val="bg1"/>
                </a:solidFill>
                <a:latin typeface="Coda" panose="020B0500000000000004" pitchFamily="34" charset="0"/>
                <a:cs typeface="Heebo" pitchFamily="2" charset="-79"/>
              </a:rPr>
              <a:t>Ilo</a:t>
            </a:r>
            <a:r>
              <a:rPr lang="en-IN" sz="1000" dirty="0">
                <a:solidFill>
                  <a:schemeClr val="bg1"/>
                </a:solidFill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dirty="0" err="1">
                <a:solidFill>
                  <a:schemeClr val="bg1"/>
                </a:solidFill>
                <a:latin typeface="Coda" panose="020B0500000000000004" pitchFamily="34" charset="0"/>
                <a:cs typeface="Heebo" pitchFamily="2" charset="-79"/>
              </a:rPr>
              <a:t>inventore</a:t>
            </a:r>
            <a:r>
              <a:rPr lang="en-IN" sz="1000" dirty="0">
                <a:solidFill>
                  <a:schemeClr val="bg1"/>
                </a:solidFill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dirty="0" err="1">
                <a:solidFill>
                  <a:schemeClr val="bg1"/>
                </a:solidFill>
                <a:latin typeface="Coda" panose="020B0500000000000004" pitchFamily="34" charset="0"/>
                <a:cs typeface="Heebo" pitchFamily="2" charset="-79"/>
              </a:rPr>
              <a:t>veritatis</a:t>
            </a:r>
            <a:r>
              <a:rPr lang="en-IN" sz="1000" dirty="0">
                <a:solidFill>
                  <a:schemeClr val="bg1"/>
                </a:solidFill>
                <a:latin typeface="Coda" panose="020B0500000000000004" pitchFamily="34" charset="0"/>
                <a:cs typeface="Heebo" pitchFamily="2" charset="-79"/>
              </a:rPr>
              <a:t> et quasi </a:t>
            </a:r>
            <a:r>
              <a:rPr lang="en-IN" sz="1000" dirty="0" err="1">
                <a:solidFill>
                  <a:schemeClr val="bg1"/>
                </a:solidFill>
                <a:latin typeface="Coda" panose="020B0500000000000004" pitchFamily="34" charset="0"/>
                <a:cs typeface="Heebo" pitchFamily="2" charset="-79"/>
              </a:rPr>
              <a:t>architecto</a:t>
            </a:r>
            <a:r>
              <a:rPr lang="en-IN" sz="1000" dirty="0">
                <a:solidFill>
                  <a:schemeClr val="bg1"/>
                </a:solidFill>
                <a:latin typeface="Coda" panose="020B0500000000000004" pitchFamily="34" charset="0"/>
                <a:cs typeface="Heebo" pitchFamily="2" charset="-79"/>
              </a:rPr>
              <a:t> beatae vitae dicta sunt </a:t>
            </a:r>
            <a:r>
              <a:rPr lang="en-IN" sz="1000" dirty="0" err="1">
                <a:solidFill>
                  <a:schemeClr val="bg1"/>
                </a:solidFill>
                <a:latin typeface="Coda" panose="020B0500000000000004" pitchFamily="34" charset="0"/>
                <a:cs typeface="Heebo" pitchFamily="2" charset="-79"/>
              </a:rPr>
              <a:t>explicabo</a:t>
            </a:r>
            <a:r>
              <a:rPr lang="en-IN" sz="1000" dirty="0">
                <a:solidFill>
                  <a:schemeClr val="bg1"/>
                </a:solidFill>
                <a:latin typeface="Coda" panose="020B0500000000000004" pitchFamily="34" charset="0"/>
                <a:cs typeface="Heebo" pitchFamily="2" charset="-79"/>
              </a:rPr>
              <a:t>. Nemo best </a:t>
            </a:r>
            <a:r>
              <a:rPr lang="en-IN" sz="1000" dirty="0" err="1">
                <a:solidFill>
                  <a:schemeClr val="bg1"/>
                </a:solidFill>
                <a:latin typeface="Coda" panose="020B0500000000000004" pitchFamily="34" charset="0"/>
                <a:cs typeface="Heebo" pitchFamily="2" charset="-79"/>
              </a:rPr>
              <a:t>enim</a:t>
            </a:r>
            <a:r>
              <a:rPr lang="en-IN" sz="1000" dirty="0">
                <a:solidFill>
                  <a:schemeClr val="bg1"/>
                </a:solidFill>
                <a:latin typeface="Coda" panose="020B0500000000000004" pitchFamily="34" charset="0"/>
                <a:cs typeface="Heebo" pitchFamily="2" charset="-79"/>
              </a:rPr>
              <a:t> in </a:t>
            </a:r>
            <a:r>
              <a:rPr lang="en-IN" sz="1000" dirty="0" err="1">
                <a:solidFill>
                  <a:schemeClr val="bg1"/>
                </a:solidFill>
                <a:latin typeface="Coda" panose="020B0500000000000004" pitchFamily="34" charset="0"/>
                <a:cs typeface="Heebo" pitchFamily="2" charset="-79"/>
              </a:rPr>
              <a:t>ipsam</a:t>
            </a:r>
            <a:r>
              <a:rPr lang="en-IN" sz="1000" dirty="0">
                <a:solidFill>
                  <a:schemeClr val="bg1"/>
                </a:solidFill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dirty="0" err="1">
                <a:solidFill>
                  <a:schemeClr val="bg1"/>
                </a:solidFill>
                <a:latin typeface="Coda" panose="020B0500000000000004" pitchFamily="34" charset="0"/>
                <a:cs typeface="Heebo" pitchFamily="2" charset="-79"/>
              </a:rPr>
              <a:t>voluptatem</a:t>
            </a:r>
            <a:r>
              <a:rPr lang="en-IN" sz="1000" dirty="0">
                <a:solidFill>
                  <a:schemeClr val="bg1"/>
                </a:solidFill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dirty="0" err="1">
                <a:solidFill>
                  <a:schemeClr val="bg1"/>
                </a:solidFill>
                <a:latin typeface="Coda" panose="020B0500000000000004" pitchFamily="34" charset="0"/>
                <a:cs typeface="Heebo" pitchFamily="2" charset="-79"/>
              </a:rPr>
              <a:t>quia</a:t>
            </a:r>
            <a:r>
              <a:rPr lang="en-IN" sz="1000" dirty="0">
                <a:solidFill>
                  <a:schemeClr val="bg1"/>
                </a:solidFill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dirty="0" err="1">
                <a:solidFill>
                  <a:schemeClr val="bg1"/>
                </a:solidFill>
                <a:latin typeface="Coda" panose="020B0500000000000004" pitchFamily="34" charset="0"/>
                <a:cs typeface="Heebo" pitchFamily="2" charset="-79"/>
              </a:rPr>
              <a:t>voluptas</a:t>
            </a:r>
            <a:r>
              <a:rPr lang="en-IN" sz="1000" dirty="0">
                <a:solidFill>
                  <a:schemeClr val="bg1"/>
                </a:solidFill>
                <a:latin typeface="Coda" panose="020B0500000000000004" pitchFamily="34" charset="0"/>
                <a:cs typeface="Heebo" pitchFamily="2" charset="-79"/>
              </a:rPr>
              <a:t> situ </a:t>
            </a:r>
            <a:r>
              <a:rPr lang="en-IN" sz="1000" dirty="0" err="1">
                <a:solidFill>
                  <a:schemeClr val="bg1"/>
                </a:solidFill>
                <a:latin typeface="Coda" panose="020B0500000000000004" pitchFamily="34" charset="0"/>
                <a:cs typeface="Heebo" pitchFamily="2" charset="-79"/>
              </a:rPr>
              <a:t>aspernatur</a:t>
            </a:r>
            <a:r>
              <a:rPr lang="en-IN" sz="1000" dirty="0">
                <a:solidFill>
                  <a:schemeClr val="bg1"/>
                </a:solidFill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dirty="0" err="1">
                <a:solidFill>
                  <a:schemeClr val="bg1"/>
                </a:solidFill>
                <a:latin typeface="Coda" panose="020B0500000000000004" pitchFamily="34" charset="0"/>
                <a:cs typeface="Heebo" pitchFamily="2" charset="-79"/>
              </a:rPr>
              <a:t>ratione</a:t>
            </a:r>
            <a:r>
              <a:rPr lang="en-IN" sz="1000" dirty="0">
                <a:solidFill>
                  <a:schemeClr val="bg1"/>
                </a:solidFill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dirty="0" err="1">
                <a:solidFill>
                  <a:schemeClr val="bg1"/>
                </a:solidFill>
                <a:latin typeface="Coda" panose="020B0500000000000004" pitchFamily="34" charset="0"/>
                <a:cs typeface="Heebo" pitchFamily="2" charset="-79"/>
              </a:rPr>
              <a:t>sut</a:t>
            </a:r>
            <a:r>
              <a:rPr lang="en-IN" sz="1000" dirty="0">
                <a:solidFill>
                  <a:schemeClr val="bg1"/>
                </a:solidFill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dirty="0" err="1">
                <a:solidFill>
                  <a:schemeClr val="bg1"/>
                </a:solidFill>
                <a:latin typeface="Coda" panose="020B0500000000000004" pitchFamily="34" charset="0"/>
                <a:cs typeface="Heebo" pitchFamily="2" charset="-79"/>
              </a:rPr>
              <a:t>odit</a:t>
            </a:r>
            <a:r>
              <a:rPr lang="en-IN" sz="1000" dirty="0">
                <a:solidFill>
                  <a:schemeClr val="bg1"/>
                </a:solidFill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dirty="0" err="1">
                <a:solidFill>
                  <a:schemeClr val="bg1"/>
                </a:solidFill>
                <a:latin typeface="Coda" panose="020B0500000000000004" pitchFamily="34" charset="0"/>
                <a:cs typeface="Heebo" pitchFamily="2" charset="-79"/>
              </a:rPr>
              <a:t>aut</a:t>
            </a:r>
            <a:r>
              <a:rPr lang="en-IN" sz="1000" dirty="0">
                <a:solidFill>
                  <a:schemeClr val="bg1"/>
                </a:solidFill>
                <a:latin typeface="Coda" panose="020B0500000000000004" pitchFamily="34" charset="0"/>
                <a:cs typeface="Heebo" pitchFamily="2" charset="-79"/>
              </a:rPr>
              <a:t> fugit, </a:t>
            </a:r>
            <a:r>
              <a:rPr lang="en-IN" sz="1000" dirty="0" err="1">
                <a:solidFill>
                  <a:schemeClr val="bg1"/>
                </a:solidFill>
                <a:latin typeface="Coda" panose="020B0500000000000004" pitchFamily="34" charset="0"/>
                <a:cs typeface="Heebo" pitchFamily="2" charset="-79"/>
              </a:rPr>
              <a:t>sed</a:t>
            </a:r>
            <a:r>
              <a:rPr lang="en-IN" sz="1000" dirty="0">
                <a:solidFill>
                  <a:schemeClr val="bg1"/>
                </a:solidFill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dirty="0" err="1">
                <a:solidFill>
                  <a:schemeClr val="bg1"/>
                </a:solidFill>
                <a:latin typeface="Coda" panose="020B0500000000000004" pitchFamily="34" charset="0"/>
                <a:cs typeface="Heebo" pitchFamily="2" charset="-79"/>
              </a:rPr>
              <a:t>quia</a:t>
            </a:r>
            <a:r>
              <a:rPr lang="en-IN" sz="1000" dirty="0">
                <a:solidFill>
                  <a:schemeClr val="bg1"/>
                </a:solidFill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dirty="0" err="1">
                <a:solidFill>
                  <a:schemeClr val="bg1"/>
                </a:solidFill>
                <a:latin typeface="Coda" panose="020B0500000000000004" pitchFamily="34" charset="0"/>
                <a:cs typeface="Heebo" pitchFamily="2" charset="-79"/>
              </a:rPr>
              <a:t>consequuntur</a:t>
            </a:r>
            <a:r>
              <a:rPr lang="en-IN" sz="1000" dirty="0">
                <a:solidFill>
                  <a:schemeClr val="bg1"/>
                </a:solidFill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dirty="0" err="1">
                <a:solidFill>
                  <a:schemeClr val="bg1"/>
                </a:solidFill>
                <a:latin typeface="Coda" panose="020B0500000000000004" pitchFamily="34" charset="0"/>
                <a:cs typeface="Heebo" pitchFamily="2" charset="-79"/>
              </a:rPr>
              <a:t>magni</a:t>
            </a:r>
            <a:r>
              <a:rPr lang="en-IN" sz="1000" dirty="0">
                <a:solidFill>
                  <a:schemeClr val="bg1"/>
                </a:solidFill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dirty="0" err="1">
                <a:solidFill>
                  <a:schemeClr val="bg1"/>
                </a:solidFill>
                <a:latin typeface="Coda" panose="020B0500000000000004" pitchFamily="34" charset="0"/>
                <a:cs typeface="Heebo" pitchFamily="2" charset="-79"/>
              </a:rPr>
              <a:t>dolores</a:t>
            </a:r>
            <a:r>
              <a:rPr lang="en-IN" sz="1000" dirty="0">
                <a:solidFill>
                  <a:schemeClr val="bg1"/>
                </a:solidFill>
                <a:latin typeface="Coda" panose="020B0500000000000004" pitchFamily="34" charset="0"/>
                <a:cs typeface="Heebo" pitchFamily="2" charset="-79"/>
              </a:rPr>
              <a:t> eosin qui </a:t>
            </a:r>
            <a:r>
              <a:rPr lang="en-IN" sz="1000" dirty="0" err="1">
                <a:solidFill>
                  <a:schemeClr val="bg1"/>
                </a:solidFill>
                <a:latin typeface="Coda" panose="020B0500000000000004" pitchFamily="34" charset="0"/>
                <a:cs typeface="Heebo" pitchFamily="2" charset="-79"/>
              </a:rPr>
              <a:t>ratione</a:t>
            </a:r>
            <a:r>
              <a:rPr lang="en-IN" sz="1000" dirty="0">
                <a:solidFill>
                  <a:schemeClr val="bg1"/>
                </a:solidFill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dirty="0" err="1">
                <a:solidFill>
                  <a:schemeClr val="bg1"/>
                </a:solidFill>
                <a:latin typeface="Coda" panose="020B0500000000000004" pitchFamily="34" charset="0"/>
                <a:cs typeface="Heebo" pitchFamily="2" charset="-79"/>
              </a:rPr>
              <a:t>voluptatem</a:t>
            </a:r>
            <a:r>
              <a:rPr lang="en-IN" sz="1000" dirty="0">
                <a:solidFill>
                  <a:schemeClr val="bg1"/>
                </a:solidFill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dirty="0" err="1">
                <a:solidFill>
                  <a:schemeClr val="bg1"/>
                </a:solidFill>
                <a:latin typeface="Coda" panose="020B0500000000000004" pitchFamily="34" charset="0"/>
                <a:cs typeface="Heebo" pitchFamily="2" charset="-79"/>
              </a:rPr>
              <a:t>sequi</a:t>
            </a:r>
            <a:r>
              <a:rPr lang="en-IN" sz="1000" dirty="0">
                <a:solidFill>
                  <a:schemeClr val="bg1"/>
                </a:solidFill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dirty="0" err="1">
                <a:solidFill>
                  <a:schemeClr val="bg1"/>
                </a:solidFill>
                <a:latin typeface="Coda" panose="020B0500000000000004" pitchFamily="34" charset="0"/>
                <a:cs typeface="Heebo" pitchFamily="2" charset="-79"/>
              </a:rPr>
              <a:t>voluptatem</a:t>
            </a:r>
            <a:r>
              <a:rPr lang="en-IN" sz="1000" dirty="0">
                <a:solidFill>
                  <a:schemeClr val="bg1"/>
                </a:solidFill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dirty="0" err="1">
                <a:solidFill>
                  <a:schemeClr val="bg1"/>
                </a:solidFill>
                <a:latin typeface="Coda" panose="020B0500000000000004" pitchFamily="34" charset="0"/>
                <a:cs typeface="Heebo" pitchFamily="2" charset="-79"/>
              </a:rPr>
              <a:t>nesciunt</a:t>
            </a:r>
            <a:r>
              <a:rPr lang="en-IN" sz="1000" dirty="0">
                <a:solidFill>
                  <a:schemeClr val="bg1"/>
                </a:solidFill>
                <a:latin typeface="Coda" panose="020B0500000000000004" pitchFamily="34" charset="0"/>
                <a:cs typeface="Heebo" pitchFamily="2" charset="-79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6839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indoor, set, automaton&#10;&#10;Description automatically generated">
            <a:extLst>
              <a:ext uri="{FF2B5EF4-FFF2-40B4-BE49-F238E27FC236}">
                <a16:creationId xmlns:a16="http://schemas.microsoft.com/office/drawing/2014/main" id="{106D45C0-212F-766D-ED3E-E6C5BEFB2CD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51" b="26884"/>
          <a:stretch/>
        </p:blipFill>
        <p:spPr>
          <a:xfrm>
            <a:off x="-2081264" y="-2293105"/>
            <a:ext cx="6189370" cy="6189370"/>
          </a:xfrm>
        </p:spPr>
      </p:pic>
      <p:pic>
        <p:nvPicPr>
          <p:cNvPr id="12" name="Picture Placeholder 11" descr="A picture containing text, connector&#10;&#10;Description automatically generated">
            <a:extLst>
              <a:ext uri="{FF2B5EF4-FFF2-40B4-BE49-F238E27FC236}">
                <a16:creationId xmlns:a16="http://schemas.microsoft.com/office/drawing/2014/main" id="{18C87A85-879E-E8A5-7E5F-5CBBE0B4BAF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2DD7839A-63D7-D78C-8B66-8080E1F8BCB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514896" y="-2053818"/>
            <a:ext cx="11106150" cy="1110615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A4DC64-E423-4432-BB1D-EBBD6311E77C}"/>
              </a:ext>
            </a:extLst>
          </p:cNvPr>
          <p:cNvSpPr txBox="1"/>
          <p:nvPr/>
        </p:nvSpPr>
        <p:spPr>
          <a:xfrm>
            <a:off x="7745071" y="4455185"/>
            <a:ext cx="3338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chemeClr val="bg1"/>
                </a:solidFill>
                <a:latin typeface="Coda" panose="020B0500000000000004" pitchFamily="34" charset="0"/>
                <a:cs typeface="Heebo Medium" pitchFamily="2" charset="-79"/>
              </a:rPr>
              <a:t>Gallery</a:t>
            </a:r>
            <a:endParaRPr lang="en-IN" b="1" dirty="0">
              <a:solidFill>
                <a:schemeClr val="bg1"/>
              </a:solidFill>
              <a:latin typeface="Coda" panose="020B0500000000000004" pitchFamily="34" charset="0"/>
              <a:cs typeface="Heebo Medium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438FC8-E986-44E3-9134-017A2165191B}"/>
              </a:ext>
            </a:extLst>
          </p:cNvPr>
          <p:cNvSpPr txBox="1"/>
          <p:nvPr/>
        </p:nvSpPr>
        <p:spPr>
          <a:xfrm>
            <a:off x="7745071" y="5162357"/>
            <a:ext cx="3751604" cy="996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Lorem ipsum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dolor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sit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amet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consectetur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adipiscing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elit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sed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do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eiusmod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tempor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incididunt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ut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labore et dolore magna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aliqua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. Ut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enim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ad minim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veniam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quis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nostrud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exercitation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ullamco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lab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oris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nisi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ut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aliquip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ex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ea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commodo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consequat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.</a:t>
            </a:r>
            <a:endParaRPr lang="en-IN" sz="200" dirty="0">
              <a:solidFill>
                <a:schemeClr val="bg1"/>
              </a:solidFill>
              <a:latin typeface="Coda" panose="020B0500000000000004" pitchFamily="34" charset="0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10480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06506DC1-744D-4631-BA63-900AE1EFE87F}"/>
              </a:ext>
            </a:extLst>
          </p:cNvPr>
          <p:cNvSpPr/>
          <p:nvPr/>
        </p:nvSpPr>
        <p:spPr>
          <a:xfrm>
            <a:off x="1884218" y="2377250"/>
            <a:ext cx="10307782" cy="758890"/>
          </a:xfrm>
          <a:prstGeom prst="rect">
            <a:avLst/>
          </a:prstGeom>
          <a:solidFill>
            <a:schemeClr val="bg1">
              <a:lumMod val="9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B2B171D1-7165-40FC-9B53-C079625A8069}"/>
              </a:ext>
            </a:extLst>
          </p:cNvPr>
          <p:cNvSpPr/>
          <p:nvPr/>
        </p:nvSpPr>
        <p:spPr>
          <a:xfrm>
            <a:off x="1884218" y="3895032"/>
            <a:ext cx="10307782" cy="758890"/>
          </a:xfrm>
          <a:prstGeom prst="rect">
            <a:avLst/>
          </a:prstGeom>
          <a:solidFill>
            <a:schemeClr val="bg1">
              <a:lumMod val="9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FC4C11D-D66F-4360-9108-5E50283F2DB3}"/>
              </a:ext>
            </a:extLst>
          </p:cNvPr>
          <p:cNvSpPr/>
          <p:nvPr/>
        </p:nvSpPr>
        <p:spPr>
          <a:xfrm>
            <a:off x="1884218" y="5412815"/>
            <a:ext cx="10307782" cy="758890"/>
          </a:xfrm>
          <a:prstGeom prst="rect">
            <a:avLst/>
          </a:prstGeom>
          <a:solidFill>
            <a:schemeClr val="bg1">
              <a:lumMod val="9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8931940-907F-4542-8C9F-64D322FAAC58}"/>
              </a:ext>
            </a:extLst>
          </p:cNvPr>
          <p:cNvSpPr/>
          <p:nvPr/>
        </p:nvSpPr>
        <p:spPr>
          <a:xfrm rot="2700000" flipV="1">
            <a:off x="-510350" y="-918353"/>
            <a:ext cx="1290812" cy="2280985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E370D0-E577-4E84-8B79-16CA9A40AC7F}"/>
              </a:ext>
            </a:extLst>
          </p:cNvPr>
          <p:cNvSpPr txBox="1"/>
          <p:nvPr/>
        </p:nvSpPr>
        <p:spPr>
          <a:xfrm>
            <a:off x="695324" y="656992"/>
            <a:ext cx="4791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chemeClr val="bg1"/>
                </a:solidFill>
                <a:latin typeface="Coda" panose="020B0500000000000004" pitchFamily="34" charset="0"/>
                <a:cs typeface="Heebo Medium" pitchFamily="2" charset="-79"/>
              </a:rPr>
              <a:t>Timeline</a:t>
            </a:r>
            <a:endParaRPr lang="en-IN" b="1" dirty="0">
              <a:solidFill>
                <a:schemeClr val="bg1"/>
              </a:solidFill>
              <a:latin typeface="Coda" panose="020B0500000000000004" pitchFamily="34" charset="0"/>
              <a:cs typeface="Heebo Medium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16206C-E861-4661-B13C-F4345F335D58}"/>
              </a:ext>
            </a:extLst>
          </p:cNvPr>
          <p:cNvSpPr txBox="1"/>
          <p:nvPr/>
        </p:nvSpPr>
        <p:spPr>
          <a:xfrm>
            <a:off x="2030268" y="2630113"/>
            <a:ext cx="26306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Coda" panose="020B0500000000000004" pitchFamily="34" charset="0"/>
                <a:cs typeface="Heebo Medium" pitchFamily="2" charset="-79"/>
              </a:rPr>
              <a:t>2019 - </a:t>
            </a:r>
            <a:r>
              <a:rPr lang="en-IN" sz="1600" b="1" dirty="0">
                <a:solidFill>
                  <a:schemeClr val="bg1"/>
                </a:solidFill>
                <a:latin typeface="Coda" panose="020B0500000000000004" pitchFamily="34" charset="0"/>
                <a:cs typeface="Heebo" pitchFamily="2" charset="-79"/>
              </a:rPr>
              <a:t>Your text here</a:t>
            </a:r>
            <a:endParaRPr lang="en-IN" sz="700" b="1" dirty="0">
              <a:solidFill>
                <a:schemeClr val="bg1"/>
              </a:solidFill>
              <a:latin typeface="Coda" panose="020B0500000000000004" pitchFamily="34" charset="0"/>
              <a:cs typeface="Heebo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A0161E-2CF9-4ACA-B457-E96CDAD90C49}"/>
              </a:ext>
            </a:extLst>
          </p:cNvPr>
          <p:cNvSpPr txBox="1"/>
          <p:nvPr/>
        </p:nvSpPr>
        <p:spPr>
          <a:xfrm>
            <a:off x="4660899" y="2616946"/>
            <a:ext cx="5298441" cy="303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Lorem ipsum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dolor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sit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amet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consectetur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adipiscing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elit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sed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do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eiusmod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tempor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incididunt</a:t>
            </a:r>
            <a:endParaRPr lang="en-IN" sz="1000" dirty="0">
              <a:solidFill>
                <a:schemeClr val="bg1"/>
              </a:solidFill>
              <a:latin typeface="Coda" panose="020B0500000000000004" pitchFamily="34" charset="0"/>
              <a:cs typeface="Heebo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7F5983-9B94-43BF-BC14-9636C6D48951}"/>
              </a:ext>
            </a:extLst>
          </p:cNvPr>
          <p:cNvSpPr txBox="1"/>
          <p:nvPr/>
        </p:nvSpPr>
        <p:spPr>
          <a:xfrm>
            <a:off x="2030268" y="3366754"/>
            <a:ext cx="26306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Coda" panose="020B0500000000000004" pitchFamily="34" charset="0"/>
                <a:cs typeface="Heebo Medium" pitchFamily="2" charset="-79"/>
              </a:rPr>
              <a:t>2020 - </a:t>
            </a:r>
            <a:r>
              <a:rPr lang="en-IN" sz="1600" b="1" dirty="0">
                <a:solidFill>
                  <a:schemeClr val="bg1"/>
                </a:solidFill>
                <a:latin typeface="Coda" panose="020B0500000000000004" pitchFamily="34" charset="0"/>
                <a:cs typeface="Heebo" pitchFamily="2" charset="-79"/>
              </a:rPr>
              <a:t>Your text here</a:t>
            </a:r>
            <a:endParaRPr lang="en-IN" sz="700" b="1" dirty="0">
              <a:solidFill>
                <a:schemeClr val="bg1"/>
              </a:solidFill>
              <a:latin typeface="Coda" panose="020B0500000000000004" pitchFamily="34" charset="0"/>
              <a:cs typeface="Heebo" pitchFamily="2" charset="-79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A72A96-86EA-4625-8E71-84E254CEEA30}"/>
              </a:ext>
            </a:extLst>
          </p:cNvPr>
          <p:cNvSpPr txBox="1"/>
          <p:nvPr/>
        </p:nvSpPr>
        <p:spPr>
          <a:xfrm>
            <a:off x="4660899" y="3353587"/>
            <a:ext cx="5298441" cy="303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Lorem ipsum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dolor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sit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amet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consectetur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adipiscing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elit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sed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do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eiusmod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tempor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incididunt</a:t>
            </a:r>
            <a:endParaRPr lang="en-IN" sz="1000" dirty="0">
              <a:solidFill>
                <a:schemeClr val="bg1"/>
              </a:solidFill>
              <a:latin typeface="Coda" panose="020B0500000000000004" pitchFamily="34" charset="0"/>
              <a:cs typeface="Heebo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4649BA-B766-484F-8C92-42BD440E7874}"/>
              </a:ext>
            </a:extLst>
          </p:cNvPr>
          <p:cNvSpPr txBox="1"/>
          <p:nvPr/>
        </p:nvSpPr>
        <p:spPr>
          <a:xfrm>
            <a:off x="2030268" y="4111783"/>
            <a:ext cx="26306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Coda" panose="020B0500000000000004" pitchFamily="34" charset="0"/>
                <a:cs typeface="Heebo Medium" pitchFamily="2" charset="-79"/>
              </a:rPr>
              <a:t>2021 -  </a:t>
            </a:r>
            <a:r>
              <a:rPr lang="en-IN" sz="1600" b="1" dirty="0">
                <a:solidFill>
                  <a:schemeClr val="bg1"/>
                </a:solidFill>
                <a:latin typeface="Coda" panose="020B0500000000000004" pitchFamily="34" charset="0"/>
                <a:cs typeface="Heebo" pitchFamily="2" charset="-79"/>
              </a:rPr>
              <a:t>Your text here</a:t>
            </a:r>
            <a:endParaRPr lang="en-IN" sz="700" b="1" dirty="0">
              <a:solidFill>
                <a:schemeClr val="bg1"/>
              </a:solidFill>
              <a:latin typeface="Coda" panose="020B0500000000000004" pitchFamily="34" charset="0"/>
              <a:cs typeface="Heebo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6161E7-F60E-4E46-80BA-8499BBE1DD4F}"/>
              </a:ext>
            </a:extLst>
          </p:cNvPr>
          <p:cNvSpPr txBox="1"/>
          <p:nvPr/>
        </p:nvSpPr>
        <p:spPr>
          <a:xfrm>
            <a:off x="4660899" y="4098616"/>
            <a:ext cx="5298441" cy="303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Lorem ipsum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dolor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sit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amet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consectetur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adipiscing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elit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sed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do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eiusmod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tempor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incididunt</a:t>
            </a:r>
            <a:endParaRPr lang="en-IN" sz="1000" dirty="0">
              <a:solidFill>
                <a:schemeClr val="bg1"/>
              </a:solidFill>
              <a:latin typeface="Coda" panose="020B0500000000000004" pitchFamily="34" charset="0"/>
              <a:cs typeface="Heebo" pitchFamily="2" charset="-79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4D818B-FB67-43CF-805E-F444C7E48827}"/>
              </a:ext>
            </a:extLst>
          </p:cNvPr>
          <p:cNvSpPr txBox="1"/>
          <p:nvPr/>
        </p:nvSpPr>
        <p:spPr>
          <a:xfrm>
            <a:off x="2030268" y="5629566"/>
            <a:ext cx="26306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Coda" panose="020B0500000000000004" pitchFamily="34" charset="0"/>
                <a:cs typeface="Heebo Medium" pitchFamily="2" charset="-79"/>
              </a:rPr>
              <a:t>2023 - </a:t>
            </a:r>
            <a:r>
              <a:rPr lang="en-IN" sz="1600" b="1" dirty="0">
                <a:solidFill>
                  <a:schemeClr val="bg1"/>
                </a:solidFill>
                <a:latin typeface="Coda" panose="020B0500000000000004" pitchFamily="34" charset="0"/>
                <a:cs typeface="Heebo" pitchFamily="2" charset="-79"/>
              </a:rPr>
              <a:t>Your text here</a:t>
            </a:r>
            <a:endParaRPr lang="en-IN" sz="700" b="1" dirty="0">
              <a:solidFill>
                <a:schemeClr val="bg1"/>
              </a:solidFill>
              <a:latin typeface="Coda" panose="020B0500000000000004" pitchFamily="34" charset="0"/>
              <a:cs typeface="Heebo" pitchFamily="2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B0BE62-E904-4201-B6F8-F3C58EF507E0}"/>
              </a:ext>
            </a:extLst>
          </p:cNvPr>
          <p:cNvSpPr txBox="1"/>
          <p:nvPr/>
        </p:nvSpPr>
        <p:spPr>
          <a:xfrm>
            <a:off x="4660899" y="5616399"/>
            <a:ext cx="5298441" cy="303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Lorem ipsum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dolor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sit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amet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consectetur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adipiscing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elit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sed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do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eiusmod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tempor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incididunt</a:t>
            </a:r>
            <a:endParaRPr lang="en-IN" sz="1000" dirty="0">
              <a:solidFill>
                <a:schemeClr val="bg1"/>
              </a:solidFill>
              <a:latin typeface="Coda" panose="020B0500000000000004" pitchFamily="34" charset="0"/>
              <a:cs typeface="Heebo" pitchFamily="2" charset="-79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AAAD72-3232-4CE8-8E29-3F0D39D1CB1E}"/>
              </a:ext>
            </a:extLst>
          </p:cNvPr>
          <p:cNvSpPr txBox="1"/>
          <p:nvPr/>
        </p:nvSpPr>
        <p:spPr>
          <a:xfrm>
            <a:off x="2030268" y="4883839"/>
            <a:ext cx="26306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Coda" panose="020B0500000000000004" pitchFamily="34" charset="0"/>
                <a:cs typeface="Heebo Medium" pitchFamily="2" charset="-79"/>
              </a:rPr>
              <a:t>2022 - </a:t>
            </a:r>
            <a:r>
              <a:rPr lang="en-IN" sz="1600" b="1" dirty="0">
                <a:solidFill>
                  <a:schemeClr val="bg1"/>
                </a:solidFill>
                <a:latin typeface="Coda" panose="020B0500000000000004" pitchFamily="34" charset="0"/>
                <a:cs typeface="Heebo" pitchFamily="2" charset="-79"/>
              </a:rPr>
              <a:t>Your text here</a:t>
            </a:r>
            <a:endParaRPr lang="en-IN" sz="700" b="1" dirty="0">
              <a:solidFill>
                <a:schemeClr val="bg1"/>
              </a:solidFill>
              <a:latin typeface="Coda" panose="020B0500000000000004" pitchFamily="34" charset="0"/>
              <a:cs typeface="Heebo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64427D-1952-49ED-ADA0-0A1836EB664D}"/>
              </a:ext>
            </a:extLst>
          </p:cNvPr>
          <p:cNvSpPr txBox="1"/>
          <p:nvPr/>
        </p:nvSpPr>
        <p:spPr>
          <a:xfrm>
            <a:off x="4660899" y="4870672"/>
            <a:ext cx="5298441" cy="303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Lorem ipsum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dolor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sit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amet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consectetur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adipiscing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elit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sed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do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eiusmod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tempor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incididunt</a:t>
            </a:r>
            <a:endParaRPr lang="en-IN" sz="1000" dirty="0">
              <a:solidFill>
                <a:schemeClr val="bg1"/>
              </a:solidFill>
              <a:latin typeface="Coda" panose="020B0500000000000004" pitchFamily="34" charset="0"/>
              <a:cs typeface="Heebo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3848AF-1880-0ECB-4DF1-72952459AC58}"/>
              </a:ext>
            </a:extLst>
          </p:cNvPr>
          <p:cNvSpPr txBox="1"/>
          <p:nvPr/>
        </p:nvSpPr>
        <p:spPr>
          <a:xfrm>
            <a:off x="695324" y="1394634"/>
            <a:ext cx="10801351" cy="534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Lorem ipsum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dolor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sit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amet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consectetur at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adipiscing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elit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sed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do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eiusmod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temporumin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incididunt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ut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labore et dolore magna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aliquain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. Ut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enim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ad dolore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eu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fugiat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nulla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pariatur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.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Excepteur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sint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eaoccaecat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cupidatat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non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proident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sunt in minim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veniamin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quis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nostrud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exercitation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ullamco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lab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oris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nisi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ut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foir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aliquip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pariatur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ex dolore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commodo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consequat</a:t>
            </a:r>
            <a:r>
              <a:rPr lang="en-IN" sz="100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. </a:t>
            </a:r>
            <a:endParaRPr lang="en-IN" sz="1000" dirty="0">
              <a:solidFill>
                <a:schemeClr val="bg1"/>
              </a:solidFill>
              <a:latin typeface="Coda" panose="020B0500000000000004" pitchFamily="34" charset="0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26576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03A202-374E-4C92-96D0-150943F726DA}"/>
              </a:ext>
            </a:extLst>
          </p:cNvPr>
          <p:cNvSpPr/>
          <p:nvPr/>
        </p:nvSpPr>
        <p:spPr>
          <a:xfrm rot="2700000">
            <a:off x="2766424" y="-3641388"/>
            <a:ext cx="6840762" cy="13847968"/>
          </a:xfrm>
          <a:prstGeom prst="rect">
            <a:avLst/>
          </a:prstGeom>
          <a:solidFill>
            <a:schemeClr val="bg1">
              <a:lumMod val="9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A0B6CB-138E-4FEE-AEAA-632E85EDA35A}"/>
              </a:ext>
            </a:extLst>
          </p:cNvPr>
          <p:cNvSpPr/>
          <p:nvPr/>
        </p:nvSpPr>
        <p:spPr>
          <a:xfrm rot="2700000" flipV="1">
            <a:off x="-510350" y="-918353"/>
            <a:ext cx="1290812" cy="2280985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465D95-3C37-4FED-9E6E-1C0F962A5DEF}"/>
              </a:ext>
            </a:extLst>
          </p:cNvPr>
          <p:cNvSpPr/>
          <p:nvPr/>
        </p:nvSpPr>
        <p:spPr>
          <a:xfrm rot="2700000" flipV="1">
            <a:off x="11370300" y="5660022"/>
            <a:ext cx="1290812" cy="2078855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A129C3-9697-457A-89A7-48D5F028589C}"/>
              </a:ext>
            </a:extLst>
          </p:cNvPr>
          <p:cNvSpPr txBox="1"/>
          <p:nvPr/>
        </p:nvSpPr>
        <p:spPr>
          <a:xfrm>
            <a:off x="7211887" y="4163144"/>
            <a:ext cx="3330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Coda" panose="020B0500000000000004" pitchFamily="34" charset="0"/>
                <a:cs typeface="Heebo Medium" pitchFamily="2" charset="-79"/>
              </a:rPr>
              <a:t>DISADVANTAGES</a:t>
            </a:r>
            <a:endParaRPr lang="en-IN" sz="900" b="1" dirty="0">
              <a:solidFill>
                <a:schemeClr val="bg1"/>
              </a:solidFill>
              <a:latin typeface="Coda" panose="020B0500000000000004" pitchFamily="34" charset="0"/>
              <a:cs typeface="Heebo Medium" pitchFamily="2" charset="-79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3BEE3-5D84-49BE-9342-DAC8B72D470D}"/>
              </a:ext>
            </a:extLst>
          </p:cNvPr>
          <p:cNvSpPr txBox="1"/>
          <p:nvPr/>
        </p:nvSpPr>
        <p:spPr>
          <a:xfrm>
            <a:off x="7211887" y="4511665"/>
            <a:ext cx="4373688" cy="1227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Lorem ipsum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dolor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sit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amet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consectetur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adipiscing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elit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sed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do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eiusmod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tempor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incididunt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ut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labore et dolore magna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aliqua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. Ut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enim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ad dolore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eu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fugiat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nulla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pariatur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.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Excepteur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sint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occaecat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cupidatat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non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proident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sunt in minim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veniam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quis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nostrud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exercitation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ullamco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lab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oris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nisi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ut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aliquip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ex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ea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commodo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consequat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.</a:t>
            </a:r>
            <a:endParaRPr lang="en-IN" sz="1000" dirty="0">
              <a:solidFill>
                <a:schemeClr val="bg1"/>
              </a:solidFill>
              <a:latin typeface="Coda" panose="020B0500000000000004" pitchFamily="34" charset="0"/>
              <a:cs typeface="Heebo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0F0104-76C7-42B4-8656-893FCE97C9F1}"/>
              </a:ext>
            </a:extLst>
          </p:cNvPr>
          <p:cNvSpPr txBox="1"/>
          <p:nvPr/>
        </p:nvSpPr>
        <p:spPr>
          <a:xfrm>
            <a:off x="1674938" y="1174323"/>
            <a:ext cx="3330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2000" b="1" dirty="0">
                <a:solidFill>
                  <a:schemeClr val="bg1"/>
                </a:solidFill>
                <a:latin typeface="Coda" panose="020B0500000000000004" pitchFamily="34" charset="0"/>
                <a:cs typeface="Heebo Medium" pitchFamily="2" charset="-79"/>
              </a:rPr>
              <a:t>ADVANTAGES</a:t>
            </a:r>
            <a:endParaRPr lang="en-IN" sz="900" b="1" dirty="0">
              <a:solidFill>
                <a:schemeClr val="bg1"/>
              </a:solidFill>
              <a:latin typeface="Coda" panose="020B0500000000000004" pitchFamily="34" charset="0"/>
              <a:cs typeface="Heebo Medium" pitchFamily="2" charset="-79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400B76-E4A6-4B01-BDA3-301F10EC8B2F}"/>
              </a:ext>
            </a:extLst>
          </p:cNvPr>
          <p:cNvSpPr txBox="1"/>
          <p:nvPr/>
        </p:nvSpPr>
        <p:spPr>
          <a:xfrm>
            <a:off x="631825" y="1522844"/>
            <a:ext cx="4373688" cy="1227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Lorem ipsum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dolor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sit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amet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consectetur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adipiscing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elit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sed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do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eiusmod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tempor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incididunt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ut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labore et dolore magna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aliqua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. Ut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enim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ad dolore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eu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fugiat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nulla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pariatur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.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Excepteur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sint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occaecat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cupidatat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non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proident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sunt in minim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veniam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,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quis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nostrud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exercitation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ullamco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lab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oris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nisi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ut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aliquip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ex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ea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commodo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consequat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Coda" panose="020B0500000000000004" pitchFamily="34" charset="0"/>
                <a:cs typeface="Heebo" pitchFamily="2" charset="-79"/>
              </a:rPr>
              <a:t>.</a:t>
            </a:r>
            <a:endParaRPr lang="en-IN" sz="1000" dirty="0">
              <a:solidFill>
                <a:schemeClr val="bg1"/>
              </a:solidFill>
              <a:latin typeface="Coda" panose="020B0500000000000004" pitchFamily="34" charset="0"/>
              <a:cs typeface="Heebo" pitchFamily="2" charset="-79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9AA1367-DA0D-4621-C6AD-2A65490022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893122" y="-1692193"/>
            <a:ext cx="10372464" cy="10372463"/>
          </a:xfrm>
        </p:spPr>
      </p:pic>
    </p:spTree>
    <p:extLst>
      <p:ext uri="{BB962C8B-B14F-4D97-AF65-F5344CB8AC3E}">
        <p14:creationId xmlns:p14="http://schemas.microsoft.com/office/powerpoint/2010/main" val="1637270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1174</TotalTime>
  <Words>1331</Words>
  <Application>Microsoft Office PowerPoint</Application>
  <PresentationFormat>Widescreen</PresentationFormat>
  <Paragraphs>90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Coda</vt:lpstr>
      <vt:lpstr>Product Sans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Sreerag  A G</dc:creator>
  <cp:lastModifiedBy>Sreerag  A G</cp:lastModifiedBy>
  <cp:revision>106</cp:revision>
  <dcterms:created xsi:type="dcterms:W3CDTF">2022-02-18T05:12:15Z</dcterms:created>
  <dcterms:modified xsi:type="dcterms:W3CDTF">2022-11-22T11:28:00Z</dcterms:modified>
</cp:coreProperties>
</file>